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3"/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5143500" cx="9144000"/>
  <p:notesSz cx="6858000" cy="9144000"/>
  <p:embeddedFontLst>
    <p:embeddedFont>
      <p:font typeface="Proxima Nova"/>
      <p:regular r:id="rId39"/>
      <p:bold r:id="rId40"/>
      <p:italic r:id="rId41"/>
      <p:boldItalic r:id="rId42"/>
    </p:embeddedFont>
    <p:embeddedFont>
      <p:font typeface="Roboto"/>
      <p:regular r:id="rId43"/>
      <p:bold r:id="rId44"/>
      <p:italic r:id="rId45"/>
      <p:boldItalic r:id="rId46"/>
    </p:embeddedFont>
    <p:embeddedFont>
      <p:font typeface="Fira Sans Extra Condensed Medium"/>
      <p:regular r:id="rId47"/>
      <p:bold r:id="rId48"/>
      <p:italic r:id="rId49"/>
      <p:boldItalic r:id="rId50"/>
    </p:embeddedFont>
    <p:embeddedFont>
      <p:font typeface="Fira Sans Medium"/>
      <p:regular r:id="rId51"/>
      <p:bold r:id="rId52"/>
      <p:italic r:id="rId53"/>
      <p:boldItalic r:id="rId54"/>
    </p:embeddedFont>
    <p:embeddedFont>
      <p:font typeface="Fira Sans Extra Condensed Black"/>
      <p:bold r:id="rId55"/>
      <p:boldItalic r:id="rId56"/>
    </p:embeddedFont>
    <p:embeddedFont>
      <p:font typeface="Fira Sans"/>
      <p:regular r:id="rId57"/>
      <p:bold r:id="rId58"/>
      <p:italic r:id="rId59"/>
      <p:boldItalic r:id="rId60"/>
    </p:embeddedFont>
    <p:embeddedFont>
      <p:font typeface="Proxima Nova Semibold"/>
      <p:regular r:id="rId61"/>
      <p:bold r:id="rId62"/>
      <p:boldItalic r:id="rId63"/>
    </p:embeddedFont>
    <p:embeddedFont>
      <p:font typeface="Fira Sans Extra Condensed"/>
      <p:regular r:id="rId64"/>
      <p:bold r:id="rId65"/>
      <p:italic r:id="rId66"/>
      <p:boldItalic r:id="rId67"/>
    </p:embeddedFont>
    <p:embeddedFont>
      <p:font typeface="Fira Sans Extra Condensed SemiBold"/>
      <p:regular r:id="rId68"/>
      <p:bold r:id="rId69"/>
      <p:italic r:id="rId70"/>
      <p:boldItalic r:id="rId7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roximaNova-bold.fntdata"/><Relationship Id="rId42" Type="http://schemas.openxmlformats.org/officeDocument/2006/relationships/font" Target="fonts/ProximaNova-boldItalic.fntdata"/><Relationship Id="rId41" Type="http://schemas.openxmlformats.org/officeDocument/2006/relationships/font" Target="fonts/ProximaNova-italic.fntdata"/><Relationship Id="rId44" Type="http://schemas.openxmlformats.org/officeDocument/2006/relationships/font" Target="fonts/Roboto-bold.fntdata"/><Relationship Id="rId43" Type="http://schemas.openxmlformats.org/officeDocument/2006/relationships/font" Target="fonts/Roboto-regular.fntdata"/><Relationship Id="rId46" Type="http://schemas.openxmlformats.org/officeDocument/2006/relationships/font" Target="fonts/Roboto-boldItalic.fntdata"/><Relationship Id="rId45" Type="http://schemas.openxmlformats.org/officeDocument/2006/relationships/font" Target="fonts/Roboto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48" Type="http://schemas.openxmlformats.org/officeDocument/2006/relationships/font" Target="fonts/FiraSansExtraCondensedMedium-bold.fntdata"/><Relationship Id="rId47" Type="http://schemas.openxmlformats.org/officeDocument/2006/relationships/font" Target="fonts/FiraSansExtraCondensedMedium-regular.fntdata"/><Relationship Id="rId49" Type="http://schemas.openxmlformats.org/officeDocument/2006/relationships/font" Target="fonts/FiraSansExtraCondensedMedium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71" Type="http://schemas.openxmlformats.org/officeDocument/2006/relationships/font" Target="fonts/FiraSansExtraCondensedSemiBold-boldItalic.fntdata"/><Relationship Id="rId70" Type="http://schemas.openxmlformats.org/officeDocument/2006/relationships/font" Target="fonts/FiraSansExtraCondensedSemiBold-italic.fntdata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font" Target="fonts/ProximaNova-regular.fntdata"/><Relationship Id="rId38" Type="http://schemas.openxmlformats.org/officeDocument/2006/relationships/slide" Target="slides/slide33.xml"/><Relationship Id="rId62" Type="http://schemas.openxmlformats.org/officeDocument/2006/relationships/font" Target="fonts/ProximaNovaSemibold-bold.fntdata"/><Relationship Id="rId61" Type="http://schemas.openxmlformats.org/officeDocument/2006/relationships/font" Target="fonts/ProximaNovaSemibold-regular.fntdata"/><Relationship Id="rId20" Type="http://schemas.openxmlformats.org/officeDocument/2006/relationships/slide" Target="slides/slide15.xml"/><Relationship Id="rId64" Type="http://schemas.openxmlformats.org/officeDocument/2006/relationships/font" Target="fonts/FiraSansExtraCondensed-regular.fntdata"/><Relationship Id="rId63" Type="http://schemas.openxmlformats.org/officeDocument/2006/relationships/font" Target="fonts/ProximaNovaSemibold-boldItalic.fntdata"/><Relationship Id="rId22" Type="http://schemas.openxmlformats.org/officeDocument/2006/relationships/slide" Target="slides/slide17.xml"/><Relationship Id="rId66" Type="http://schemas.openxmlformats.org/officeDocument/2006/relationships/font" Target="fonts/FiraSansExtraCondensed-italic.fntdata"/><Relationship Id="rId21" Type="http://schemas.openxmlformats.org/officeDocument/2006/relationships/slide" Target="slides/slide16.xml"/><Relationship Id="rId65" Type="http://schemas.openxmlformats.org/officeDocument/2006/relationships/font" Target="fonts/FiraSansExtraCondensed-bold.fntdata"/><Relationship Id="rId24" Type="http://schemas.openxmlformats.org/officeDocument/2006/relationships/slide" Target="slides/slide19.xml"/><Relationship Id="rId68" Type="http://schemas.openxmlformats.org/officeDocument/2006/relationships/font" Target="fonts/FiraSansExtraCondensedSemiBold-regular.fntdata"/><Relationship Id="rId23" Type="http://schemas.openxmlformats.org/officeDocument/2006/relationships/slide" Target="slides/slide18.xml"/><Relationship Id="rId67" Type="http://schemas.openxmlformats.org/officeDocument/2006/relationships/font" Target="fonts/FiraSansExtraCondensed-boldItalic.fntdata"/><Relationship Id="rId60" Type="http://schemas.openxmlformats.org/officeDocument/2006/relationships/font" Target="fonts/FiraSans-boldItalic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font" Target="fonts/FiraSansExtraCondensedSemiBold-bold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FiraSansMedium-regular.fntdata"/><Relationship Id="rId50" Type="http://schemas.openxmlformats.org/officeDocument/2006/relationships/font" Target="fonts/FiraSansExtraCondensedMedium-boldItalic.fntdata"/><Relationship Id="rId53" Type="http://schemas.openxmlformats.org/officeDocument/2006/relationships/font" Target="fonts/FiraSansMedium-italic.fntdata"/><Relationship Id="rId52" Type="http://schemas.openxmlformats.org/officeDocument/2006/relationships/font" Target="fonts/FiraSansMedium-bold.fntdata"/><Relationship Id="rId11" Type="http://schemas.openxmlformats.org/officeDocument/2006/relationships/slide" Target="slides/slide6.xml"/><Relationship Id="rId55" Type="http://schemas.openxmlformats.org/officeDocument/2006/relationships/font" Target="fonts/FiraSansExtraCondensedBlack-bold.fntdata"/><Relationship Id="rId10" Type="http://schemas.openxmlformats.org/officeDocument/2006/relationships/slide" Target="slides/slide5.xml"/><Relationship Id="rId54" Type="http://schemas.openxmlformats.org/officeDocument/2006/relationships/font" Target="fonts/FiraSansMedium-boldItalic.fntdata"/><Relationship Id="rId13" Type="http://schemas.openxmlformats.org/officeDocument/2006/relationships/slide" Target="slides/slide8.xml"/><Relationship Id="rId57" Type="http://schemas.openxmlformats.org/officeDocument/2006/relationships/font" Target="fonts/FiraSans-regular.fntdata"/><Relationship Id="rId12" Type="http://schemas.openxmlformats.org/officeDocument/2006/relationships/slide" Target="slides/slide7.xml"/><Relationship Id="rId56" Type="http://schemas.openxmlformats.org/officeDocument/2006/relationships/font" Target="fonts/FiraSansExtraCondensedBlack-boldItalic.fntdata"/><Relationship Id="rId15" Type="http://schemas.openxmlformats.org/officeDocument/2006/relationships/slide" Target="slides/slide10.xml"/><Relationship Id="rId59" Type="http://schemas.openxmlformats.org/officeDocument/2006/relationships/font" Target="fonts/FiraSans-italic.fntdata"/><Relationship Id="rId14" Type="http://schemas.openxmlformats.org/officeDocument/2006/relationships/slide" Target="slides/slide9.xml"/><Relationship Id="rId58" Type="http://schemas.openxmlformats.org/officeDocument/2006/relationships/font" Target="fonts/FiraSans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8f93179611_0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8f93179611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924d0b0c01_0_7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924d0b0c01_0_7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924d0b0c01_0_9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924d0b0c01_0_9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924d0b0c01_0_7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924d0b0c01_0_7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924d0b0c01_0_5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924d0b0c01_0_5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88e4ee22ba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88e4ee22ba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924d0b0c01_0_8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924d0b0c01_0_8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924d0b0c01_0_3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924d0b0c01_0_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924d0b0c01_0_8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924d0b0c01_0_8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8fdaf39366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8fdaf39366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924d0b0c01_0_3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924d0b0c01_0_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g924d0b0c01_0_4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3" name="Google Shape;803;g924d0b0c01_0_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g924d0b0c01_0_5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8" name="Google Shape;858;g924d0b0c01_0_5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g924d0b0c01_0_2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0" name="Google Shape;910;g924d0b0c01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g88e4ee22b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" name="Google Shape;994;g88e4ee22b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g924d0b0c0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7" name="Google Shape;1027;g924d0b0c0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g924d0b0c01_0_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" name="Google Shape;1108;g924d0b0c01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5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g924d0b0c01_0_6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7" name="Google Shape;1157;g924d0b0c01_0_6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7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g924d0b0c01_0_6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9" name="Google Shape;1279;g924d0b0c01_0_6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2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g88e4ee22b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4" name="Google Shape;1354;g88e4ee22b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9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Google Shape;1430;g77ae687167_0_1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1" name="Google Shape;1431;g77ae687167_0_1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3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g924d0b0c01_0_6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5" name="Google Shape;1515;g924d0b0c01_0_6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3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" name="Google Shape;1544;g924d0b0c01_0_4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5" name="Google Shape;1545;g924d0b0c01_0_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4" name="Shape 1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5" name="Google Shape;1625;g924d0b0c01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6" name="Google Shape;1626;g924d0b0c01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5" name="Shape 1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6" name="Google Shape;1706;g924d0b0c01_0_10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7" name="Google Shape;1707;g924d0b0c01_0_10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9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0" name="Google Shape;1760;g924d0b0c01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1" name="Google Shape;1761;g924d0b0c01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5" name="Shape 1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6" name="Google Shape;1836;g924d0b0c01_0_9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7" name="Google Shape;1837;g924d0b0c01_0_9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0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Google Shape;1891;g924d0b0c01_0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2" name="Google Shape;1892;g924d0b0c01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7" name="Shape 1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8" name="Google Shape;1968;g924d0b0c01_0_10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9" name="Google Shape;1969;g924d0b0c01_0_10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7" name="Shape 2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8" name="Google Shape;2018;g924d0b0c01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9" name="Google Shape;2019;g924d0b0c01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7" name="Shape 2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8" name="Google Shape;2178;g924d0b0c01_0_10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9" name="Google Shape;2179;g924d0b0c01_0_10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5" name="Shape 2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6" name="Google Shape;2316;g8b7b2e1e9a_1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7" name="Google Shape;2317;g8b7b2e1e9a_1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2" name="Shape 2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3" name="Google Shape;2323;g8b7b2e1e9a_1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4" name="Google Shape;2324;g8b7b2e1e9a_1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311708" y="761691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" type="body"/>
          </p:nvPr>
        </p:nvSpPr>
        <p:spPr>
          <a:xfrm>
            <a:off x="710275" y="1152475"/>
            <a:ext cx="7723500" cy="345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1" name="Google Shape;21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" name="Google Shape;27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5" name="Google Shape;35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6" name="Google Shape;36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0" name="Google Shape;4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0275" y="1152475"/>
            <a:ext cx="7723500" cy="34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Fira Sans"/>
              <a:buChar char="●"/>
              <a:defRPr sz="18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○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■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●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○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■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●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○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Fira Sans"/>
              <a:buChar char="■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0E2A47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3"/>
          <p:cNvSpPr txBox="1"/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/>
        </p:txBody>
      </p:sp>
      <p:sp>
        <p:nvSpPr>
          <p:cNvPr id="49" name="Google Shape;49;p13"/>
          <p:cNvSpPr txBox="1"/>
          <p:nvPr>
            <p:ph idx="1" type="body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://bit.ly/2PfT4lq" TargetMode="External"/><Relationship Id="rId4" Type="http://schemas.openxmlformats.org/officeDocument/2006/relationships/hyperlink" Target="https://bit.ly/2AB5gGa" TargetMode="External"/><Relationship Id="rId5" Type="http://schemas.openxmlformats.org/officeDocument/2006/relationships/hyperlink" Target="http://bit.ly/33VAFh3" TargetMode="External"/><Relationship Id="rId6" Type="http://schemas.openxmlformats.org/officeDocument/2006/relationships/hyperlink" Target="http://bit.ly/30B07Gq" TargetMode="Externa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s://bit.ly/2ZjL1pd" TargetMode="External"/><Relationship Id="rId4" Type="http://schemas.openxmlformats.org/officeDocument/2006/relationships/hyperlink" Target="https://bit.ly/2ZjL1pd" TargetMode="External"/><Relationship Id="rId5" Type="http://schemas.openxmlformats.org/officeDocument/2006/relationships/hyperlink" Target="http://bit.ly/30B07Gq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ctrTitle"/>
          </p:nvPr>
        </p:nvSpPr>
        <p:spPr>
          <a:xfrm>
            <a:off x="2514600" y="1292034"/>
            <a:ext cx="4114800" cy="170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Linear Style Infographics</a:t>
            </a:r>
            <a:endParaRPr sz="5000"/>
          </a:p>
        </p:txBody>
      </p:sp>
      <p:sp>
        <p:nvSpPr>
          <p:cNvPr id="56" name="Google Shape;56;p15"/>
          <p:cNvSpPr txBox="1"/>
          <p:nvPr>
            <p:ph idx="1" type="subTitle"/>
          </p:nvPr>
        </p:nvSpPr>
        <p:spPr>
          <a:xfrm>
            <a:off x="2883000" y="3004838"/>
            <a:ext cx="3378000" cy="72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Here is where this</a:t>
            </a:r>
            <a:br>
              <a:rPr lang="en" sz="1800"/>
            </a:br>
            <a:r>
              <a:rPr lang="en" sz="1800"/>
              <a:t>template begins</a:t>
            </a:r>
            <a:endParaRPr sz="1800"/>
          </a:p>
        </p:txBody>
      </p:sp>
      <p:grpSp>
        <p:nvGrpSpPr>
          <p:cNvPr id="57" name="Google Shape;57;p15"/>
          <p:cNvGrpSpPr/>
          <p:nvPr/>
        </p:nvGrpSpPr>
        <p:grpSpPr>
          <a:xfrm>
            <a:off x="6838695" y="-145707"/>
            <a:ext cx="2095426" cy="4306040"/>
            <a:chOff x="2570003" y="1073000"/>
            <a:chExt cx="1778347" cy="3654452"/>
          </a:xfrm>
        </p:grpSpPr>
        <p:grpSp>
          <p:nvGrpSpPr>
            <p:cNvPr id="58" name="Google Shape;58;p15"/>
            <p:cNvGrpSpPr/>
            <p:nvPr/>
          </p:nvGrpSpPr>
          <p:grpSpPr>
            <a:xfrm rot="10800000">
              <a:off x="2570003" y="1073000"/>
              <a:ext cx="1778347" cy="3654452"/>
              <a:chOff x="2570003" y="1288401"/>
              <a:chExt cx="1778347" cy="3654452"/>
            </a:xfrm>
          </p:grpSpPr>
          <p:sp>
            <p:nvSpPr>
              <p:cNvPr id="59" name="Google Shape;59;p15"/>
              <p:cNvSpPr/>
              <p:nvPr/>
            </p:nvSpPr>
            <p:spPr>
              <a:xfrm>
                <a:off x="2797395" y="1912552"/>
                <a:ext cx="1392600" cy="30303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15"/>
              <p:cNvSpPr/>
              <p:nvPr/>
            </p:nvSpPr>
            <p:spPr>
              <a:xfrm>
                <a:off x="2656752" y="1288817"/>
                <a:ext cx="1673894" cy="1673946"/>
              </a:xfrm>
              <a:custGeom>
                <a:rect b="b" l="l" r="r" t="t"/>
                <a:pathLst>
                  <a:path extrusionOk="0" h="32148" w="32147">
                    <a:moveTo>
                      <a:pt x="16073" y="1"/>
                    </a:moveTo>
                    <a:cubicBezTo>
                      <a:pt x="7204" y="1"/>
                      <a:pt x="0" y="7205"/>
                      <a:pt x="0" y="16074"/>
                    </a:cubicBezTo>
                    <a:cubicBezTo>
                      <a:pt x="0" y="24943"/>
                      <a:pt x="7204" y="32147"/>
                      <a:pt x="16073" y="32147"/>
                    </a:cubicBezTo>
                    <a:cubicBezTo>
                      <a:pt x="24942" y="32147"/>
                      <a:pt x="32146" y="24943"/>
                      <a:pt x="32146" y="16074"/>
                    </a:cubicBezTo>
                    <a:cubicBezTo>
                      <a:pt x="32146" y="7205"/>
                      <a:pt x="24942" y="1"/>
                      <a:pt x="1607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 cmpd="sng" w="9525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15"/>
              <p:cNvSpPr/>
              <p:nvPr/>
            </p:nvSpPr>
            <p:spPr>
              <a:xfrm>
                <a:off x="2570003" y="1513551"/>
                <a:ext cx="1535835" cy="1448153"/>
              </a:xfrm>
              <a:custGeom>
                <a:rect b="b" l="l" r="r" t="t"/>
                <a:pathLst>
                  <a:path extrusionOk="0" h="27813" w="29497">
                    <a:moveTo>
                      <a:pt x="6797" y="0"/>
                    </a:moveTo>
                    <a:lnTo>
                      <a:pt x="6797" y="0"/>
                    </a:lnTo>
                    <a:cubicBezTo>
                      <a:pt x="171" y="6219"/>
                      <a:pt x="1" y="16685"/>
                      <a:pt x="6423" y="23108"/>
                    </a:cubicBezTo>
                    <a:cubicBezTo>
                      <a:pt x="9564" y="26248"/>
                      <a:pt x="13671" y="27812"/>
                      <a:pt x="17772" y="27812"/>
                    </a:cubicBezTo>
                    <a:cubicBezTo>
                      <a:pt x="22057" y="27812"/>
                      <a:pt x="26336" y="26104"/>
                      <a:pt x="29497" y="22700"/>
                    </a:cubicBezTo>
                    <a:lnTo>
                      <a:pt x="29497" y="22700"/>
                    </a:lnTo>
                    <a:cubicBezTo>
                      <a:pt x="26403" y="25610"/>
                      <a:pt x="22455" y="27056"/>
                      <a:pt x="18513" y="27056"/>
                    </a:cubicBezTo>
                    <a:cubicBezTo>
                      <a:pt x="14400" y="27056"/>
                      <a:pt x="10294" y="25483"/>
                      <a:pt x="7171" y="22360"/>
                    </a:cubicBezTo>
                    <a:cubicBezTo>
                      <a:pt x="1054" y="16209"/>
                      <a:pt x="884" y="6355"/>
                      <a:pt x="6797" y="0"/>
                    </a:cubicBezTo>
                    <a:close/>
                  </a:path>
                </a:pathLst>
              </a:custGeom>
              <a:solidFill>
                <a:srgbClr val="04738C">
                  <a:alpha val="119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15"/>
              <p:cNvSpPr/>
              <p:nvPr/>
            </p:nvSpPr>
            <p:spPr>
              <a:xfrm>
                <a:off x="2935430" y="1568381"/>
                <a:ext cx="1116537" cy="1116537"/>
              </a:xfrm>
              <a:custGeom>
                <a:rect b="b" l="l" r="r" t="t"/>
                <a:pathLst>
                  <a:path extrusionOk="0" h="21443" w="21443">
                    <a:moveTo>
                      <a:pt x="10704" y="1"/>
                    </a:moveTo>
                    <a:cubicBezTo>
                      <a:pt x="4791" y="1"/>
                      <a:pt x="0" y="4792"/>
                      <a:pt x="0" y="10705"/>
                    </a:cubicBezTo>
                    <a:cubicBezTo>
                      <a:pt x="0" y="16618"/>
                      <a:pt x="4791" y="21443"/>
                      <a:pt x="10704" y="21443"/>
                    </a:cubicBezTo>
                    <a:cubicBezTo>
                      <a:pt x="16617" y="21443"/>
                      <a:pt x="21442" y="16618"/>
                      <a:pt x="21442" y="10705"/>
                    </a:cubicBezTo>
                    <a:cubicBezTo>
                      <a:pt x="21442" y="4792"/>
                      <a:pt x="16617" y="1"/>
                      <a:pt x="10704" y="1"/>
                    </a:cubicBezTo>
                    <a:close/>
                  </a:path>
                </a:pathLst>
              </a:custGeom>
              <a:solidFill>
                <a:srgbClr val="DDFFF9"/>
              </a:solidFill>
              <a:ln cap="flat" cmpd="sng" w="9525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" name="Google Shape;63;p15"/>
              <p:cNvSpPr/>
              <p:nvPr/>
            </p:nvSpPr>
            <p:spPr>
              <a:xfrm>
                <a:off x="3079612" y="1566454"/>
                <a:ext cx="987356" cy="975120"/>
              </a:xfrm>
              <a:custGeom>
                <a:rect b="b" l="l" r="r" t="t"/>
                <a:pathLst>
                  <a:path extrusionOk="0" h="18728" w="18963">
                    <a:moveTo>
                      <a:pt x="7873" y="1"/>
                    </a:moveTo>
                    <a:cubicBezTo>
                      <a:pt x="5068" y="1"/>
                      <a:pt x="2216" y="1104"/>
                      <a:pt x="1" y="3572"/>
                    </a:cubicBezTo>
                    <a:cubicBezTo>
                      <a:pt x="2051" y="1718"/>
                      <a:pt x="4625" y="799"/>
                      <a:pt x="7193" y="799"/>
                    </a:cubicBezTo>
                    <a:cubicBezTo>
                      <a:pt x="9945" y="799"/>
                      <a:pt x="12691" y="1854"/>
                      <a:pt x="14783" y="3946"/>
                    </a:cubicBezTo>
                    <a:cubicBezTo>
                      <a:pt x="18826" y="7989"/>
                      <a:pt x="18962" y="14514"/>
                      <a:pt x="15122" y="18727"/>
                    </a:cubicBezTo>
                    <a:cubicBezTo>
                      <a:pt x="17399" y="16689"/>
                      <a:pt x="18690" y="13800"/>
                      <a:pt x="18690" y="10742"/>
                    </a:cubicBezTo>
                    <a:cubicBezTo>
                      <a:pt x="18690" y="4239"/>
                      <a:pt x="13371" y="1"/>
                      <a:pt x="7873" y="1"/>
                    </a:cubicBezTo>
                    <a:close/>
                  </a:path>
                </a:pathLst>
              </a:custGeom>
              <a:solidFill>
                <a:srgbClr val="04738C">
                  <a:alpha val="119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" name="Google Shape;64;p15"/>
              <p:cNvSpPr/>
              <p:nvPr/>
            </p:nvSpPr>
            <p:spPr>
              <a:xfrm>
                <a:off x="2870811" y="1288401"/>
                <a:ext cx="1477538" cy="1460251"/>
              </a:xfrm>
              <a:custGeom>
                <a:rect b="b" l="l" r="r" t="t"/>
                <a:pathLst>
                  <a:path extrusionOk="0" h="28044" w="28376">
                    <a:moveTo>
                      <a:pt x="11966" y="0"/>
                    </a:moveTo>
                    <a:cubicBezTo>
                      <a:pt x="7490" y="0"/>
                      <a:pt x="3114" y="1874"/>
                      <a:pt x="1" y="5344"/>
                    </a:cubicBezTo>
                    <a:cubicBezTo>
                      <a:pt x="3058" y="2613"/>
                      <a:pt x="6886" y="1260"/>
                      <a:pt x="10709" y="1260"/>
                    </a:cubicBezTo>
                    <a:cubicBezTo>
                      <a:pt x="14833" y="1260"/>
                      <a:pt x="18950" y="2834"/>
                      <a:pt x="22089" y="5955"/>
                    </a:cubicBezTo>
                    <a:cubicBezTo>
                      <a:pt x="28103" y="11970"/>
                      <a:pt x="28375" y="21689"/>
                      <a:pt x="22700" y="28043"/>
                    </a:cubicBezTo>
                    <a:cubicBezTo>
                      <a:pt x="26099" y="24985"/>
                      <a:pt x="28035" y="20635"/>
                      <a:pt x="28035" y="16082"/>
                    </a:cubicBezTo>
                    <a:cubicBezTo>
                      <a:pt x="28035" y="9421"/>
                      <a:pt x="23924" y="3441"/>
                      <a:pt x="17705" y="1062"/>
                    </a:cubicBezTo>
                    <a:cubicBezTo>
                      <a:pt x="15835" y="347"/>
                      <a:pt x="13891" y="0"/>
                      <a:pt x="11966" y="0"/>
                    </a:cubicBezTo>
                    <a:close/>
                  </a:path>
                </a:pathLst>
              </a:custGeom>
              <a:solidFill>
                <a:srgbClr val="04738C">
                  <a:alpha val="119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5" name="Google Shape;65;p15"/>
            <p:cNvGrpSpPr/>
            <p:nvPr/>
          </p:nvGrpSpPr>
          <p:grpSpPr>
            <a:xfrm>
              <a:off x="3221397" y="3686827"/>
              <a:ext cx="406513" cy="404750"/>
              <a:chOff x="3097241" y="2433564"/>
              <a:chExt cx="344883" cy="343387"/>
            </a:xfrm>
          </p:grpSpPr>
          <p:sp>
            <p:nvSpPr>
              <p:cNvPr id="66" name="Google Shape;66;p15"/>
              <p:cNvSpPr/>
              <p:nvPr/>
            </p:nvSpPr>
            <p:spPr>
              <a:xfrm>
                <a:off x="3151825" y="2465806"/>
                <a:ext cx="235746" cy="311146"/>
              </a:xfrm>
              <a:custGeom>
                <a:rect b="b" l="l" r="r" t="t"/>
                <a:pathLst>
                  <a:path extrusionOk="0" h="9776" w="7407">
                    <a:moveTo>
                      <a:pt x="3703" y="322"/>
                    </a:moveTo>
                    <a:cubicBezTo>
                      <a:pt x="5573" y="322"/>
                      <a:pt x="7097" y="1846"/>
                      <a:pt x="7097" y="3715"/>
                    </a:cubicBezTo>
                    <a:cubicBezTo>
                      <a:pt x="7097" y="5239"/>
                      <a:pt x="6144" y="6728"/>
                      <a:pt x="5358" y="7704"/>
                    </a:cubicBezTo>
                    <a:cubicBezTo>
                      <a:pt x="4656" y="8573"/>
                      <a:pt x="3953" y="9192"/>
                      <a:pt x="3703" y="9418"/>
                    </a:cubicBezTo>
                    <a:cubicBezTo>
                      <a:pt x="3441" y="9192"/>
                      <a:pt x="2751" y="8573"/>
                      <a:pt x="2048" y="7704"/>
                    </a:cubicBezTo>
                    <a:cubicBezTo>
                      <a:pt x="1263" y="6728"/>
                      <a:pt x="310" y="5239"/>
                      <a:pt x="310" y="3715"/>
                    </a:cubicBezTo>
                    <a:cubicBezTo>
                      <a:pt x="310" y="1846"/>
                      <a:pt x="1822" y="322"/>
                      <a:pt x="3703" y="322"/>
                    </a:cubicBezTo>
                    <a:close/>
                    <a:moveTo>
                      <a:pt x="3703" y="1"/>
                    </a:moveTo>
                    <a:cubicBezTo>
                      <a:pt x="1667" y="1"/>
                      <a:pt x="0" y="1668"/>
                      <a:pt x="0" y="3704"/>
                    </a:cubicBezTo>
                    <a:cubicBezTo>
                      <a:pt x="0" y="4418"/>
                      <a:pt x="191" y="5192"/>
                      <a:pt x="560" y="5978"/>
                    </a:cubicBezTo>
                    <a:cubicBezTo>
                      <a:pt x="858" y="6609"/>
                      <a:pt x="1274" y="7263"/>
                      <a:pt x="1798" y="7894"/>
                    </a:cubicBezTo>
                    <a:cubicBezTo>
                      <a:pt x="2691" y="9002"/>
                      <a:pt x="3549" y="9716"/>
                      <a:pt x="3596" y="9740"/>
                    </a:cubicBezTo>
                    <a:cubicBezTo>
                      <a:pt x="3626" y="9764"/>
                      <a:pt x="3665" y="9776"/>
                      <a:pt x="3700" y="9776"/>
                    </a:cubicBezTo>
                    <a:cubicBezTo>
                      <a:pt x="3736" y="9776"/>
                      <a:pt x="3769" y="9764"/>
                      <a:pt x="3787" y="9740"/>
                    </a:cubicBezTo>
                    <a:cubicBezTo>
                      <a:pt x="3822" y="9716"/>
                      <a:pt x="4703" y="9002"/>
                      <a:pt x="5596" y="7894"/>
                    </a:cubicBezTo>
                    <a:cubicBezTo>
                      <a:pt x="6108" y="7252"/>
                      <a:pt x="6525" y="6609"/>
                      <a:pt x="6823" y="5978"/>
                    </a:cubicBezTo>
                    <a:cubicBezTo>
                      <a:pt x="7204" y="5192"/>
                      <a:pt x="7394" y="4418"/>
                      <a:pt x="7394" y="3704"/>
                    </a:cubicBezTo>
                    <a:cubicBezTo>
                      <a:pt x="7406" y="1668"/>
                      <a:pt x="5739" y="1"/>
                      <a:pt x="370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" name="Google Shape;67;p15"/>
              <p:cNvSpPr/>
              <p:nvPr/>
            </p:nvSpPr>
            <p:spPr>
              <a:xfrm>
                <a:off x="3179483" y="2492732"/>
                <a:ext cx="181926" cy="181894"/>
              </a:xfrm>
              <a:custGeom>
                <a:rect b="b" l="l" r="r" t="t"/>
                <a:pathLst>
                  <a:path extrusionOk="0" h="5715" w="5716">
                    <a:moveTo>
                      <a:pt x="2858" y="0"/>
                    </a:moveTo>
                    <a:cubicBezTo>
                      <a:pt x="1286" y="0"/>
                      <a:pt x="1" y="1286"/>
                      <a:pt x="1" y="2858"/>
                    </a:cubicBezTo>
                    <a:cubicBezTo>
                      <a:pt x="1" y="4441"/>
                      <a:pt x="1286" y="5715"/>
                      <a:pt x="2858" y="5715"/>
                    </a:cubicBezTo>
                    <a:cubicBezTo>
                      <a:pt x="4442" y="5715"/>
                      <a:pt x="5716" y="4429"/>
                      <a:pt x="5716" y="2858"/>
                    </a:cubicBezTo>
                    <a:cubicBezTo>
                      <a:pt x="5692" y="2131"/>
                      <a:pt x="5418" y="1429"/>
                      <a:pt x="4918" y="893"/>
                    </a:cubicBezTo>
                    <a:cubicBezTo>
                      <a:pt x="4888" y="863"/>
                      <a:pt x="4846" y="848"/>
                      <a:pt x="4805" y="848"/>
                    </a:cubicBezTo>
                    <a:cubicBezTo>
                      <a:pt x="4763" y="848"/>
                      <a:pt x="4721" y="863"/>
                      <a:pt x="4692" y="893"/>
                    </a:cubicBezTo>
                    <a:cubicBezTo>
                      <a:pt x="4632" y="953"/>
                      <a:pt x="4632" y="1060"/>
                      <a:pt x="4692" y="1119"/>
                    </a:cubicBezTo>
                    <a:cubicBezTo>
                      <a:pt x="5144" y="1595"/>
                      <a:pt x="5394" y="2215"/>
                      <a:pt x="5394" y="2869"/>
                    </a:cubicBezTo>
                    <a:cubicBezTo>
                      <a:pt x="5394" y="4274"/>
                      <a:pt x="4251" y="5417"/>
                      <a:pt x="2846" y="5417"/>
                    </a:cubicBezTo>
                    <a:cubicBezTo>
                      <a:pt x="1453" y="5417"/>
                      <a:pt x="298" y="4274"/>
                      <a:pt x="298" y="2869"/>
                    </a:cubicBezTo>
                    <a:cubicBezTo>
                      <a:pt x="298" y="1476"/>
                      <a:pt x="1453" y="333"/>
                      <a:pt x="2846" y="333"/>
                    </a:cubicBezTo>
                    <a:cubicBezTo>
                      <a:pt x="3299" y="333"/>
                      <a:pt x="3739" y="452"/>
                      <a:pt x="4132" y="667"/>
                    </a:cubicBezTo>
                    <a:cubicBezTo>
                      <a:pt x="4157" y="683"/>
                      <a:pt x="4185" y="691"/>
                      <a:pt x="4214" y="691"/>
                    </a:cubicBezTo>
                    <a:cubicBezTo>
                      <a:pt x="4269" y="691"/>
                      <a:pt x="4323" y="662"/>
                      <a:pt x="4346" y="607"/>
                    </a:cubicBezTo>
                    <a:cubicBezTo>
                      <a:pt x="4394" y="536"/>
                      <a:pt x="4370" y="429"/>
                      <a:pt x="4287" y="393"/>
                    </a:cubicBezTo>
                    <a:cubicBezTo>
                      <a:pt x="3858" y="131"/>
                      <a:pt x="3370" y="0"/>
                      <a:pt x="285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" name="Google Shape;68;p15"/>
              <p:cNvSpPr/>
              <p:nvPr/>
            </p:nvSpPr>
            <p:spPr>
              <a:xfrm>
                <a:off x="3242024" y="2524941"/>
                <a:ext cx="54202" cy="117857"/>
              </a:xfrm>
              <a:custGeom>
                <a:rect b="b" l="l" r="r" t="t"/>
                <a:pathLst>
                  <a:path extrusionOk="0" h="3703" w="1703">
                    <a:moveTo>
                      <a:pt x="857" y="0"/>
                    </a:moveTo>
                    <a:cubicBezTo>
                      <a:pt x="762" y="0"/>
                      <a:pt x="691" y="71"/>
                      <a:pt x="691" y="167"/>
                    </a:cubicBezTo>
                    <a:lnTo>
                      <a:pt x="691" y="524"/>
                    </a:lnTo>
                    <a:cubicBezTo>
                      <a:pt x="322" y="560"/>
                      <a:pt x="24" y="881"/>
                      <a:pt x="24" y="1262"/>
                    </a:cubicBezTo>
                    <a:cubicBezTo>
                      <a:pt x="24" y="1679"/>
                      <a:pt x="357" y="2012"/>
                      <a:pt x="762" y="2012"/>
                    </a:cubicBezTo>
                    <a:lnTo>
                      <a:pt x="929" y="2012"/>
                    </a:lnTo>
                    <a:cubicBezTo>
                      <a:pt x="1167" y="2012"/>
                      <a:pt x="1357" y="2203"/>
                      <a:pt x="1357" y="2441"/>
                    </a:cubicBezTo>
                    <a:cubicBezTo>
                      <a:pt x="1357" y="2679"/>
                      <a:pt x="1167" y="2869"/>
                      <a:pt x="929" y="2869"/>
                    </a:cubicBezTo>
                    <a:lnTo>
                      <a:pt x="679" y="2869"/>
                    </a:lnTo>
                    <a:cubicBezTo>
                      <a:pt x="476" y="2869"/>
                      <a:pt x="334" y="2703"/>
                      <a:pt x="334" y="2524"/>
                    </a:cubicBezTo>
                    <a:cubicBezTo>
                      <a:pt x="334" y="2441"/>
                      <a:pt x="262" y="2369"/>
                      <a:pt x="167" y="2369"/>
                    </a:cubicBezTo>
                    <a:cubicBezTo>
                      <a:pt x="83" y="2369"/>
                      <a:pt x="0" y="2441"/>
                      <a:pt x="0" y="2524"/>
                    </a:cubicBezTo>
                    <a:cubicBezTo>
                      <a:pt x="0" y="2905"/>
                      <a:pt x="298" y="3203"/>
                      <a:pt x="679" y="3203"/>
                    </a:cubicBezTo>
                    <a:lnTo>
                      <a:pt x="691" y="3203"/>
                    </a:lnTo>
                    <a:lnTo>
                      <a:pt x="691" y="3536"/>
                    </a:lnTo>
                    <a:cubicBezTo>
                      <a:pt x="691" y="3631"/>
                      <a:pt x="762" y="3703"/>
                      <a:pt x="857" y="3703"/>
                    </a:cubicBezTo>
                    <a:cubicBezTo>
                      <a:pt x="941" y="3703"/>
                      <a:pt x="1012" y="3631"/>
                      <a:pt x="1012" y="3536"/>
                    </a:cubicBezTo>
                    <a:lnTo>
                      <a:pt x="1012" y="3179"/>
                    </a:lnTo>
                    <a:cubicBezTo>
                      <a:pt x="1393" y="3143"/>
                      <a:pt x="1691" y="2822"/>
                      <a:pt x="1691" y="2441"/>
                    </a:cubicBezTo>
                    <a:cubicBezTo>
                      <a:pt x="1691" y="2024"/>
                      <a:pt x="1346" y="1691"/>
                      <a:pt x="941" y="1691"/>
                    </a:cubicBezTo>
                    <a:lnTo>
                      <a:pt x="774" y="1691"/>
                    </a:lnTo>
                    <a:cubicBezTo>
                      <a:pt x="536" y="1691"/>
                      <a:pt x="345" y="1500"/>
                      <a:pt x="345" y="1262"/>
                    </a:cubicBezTo>
                    <a:cubicBezTo>
                      <a:pt x="345" y="1024"/>
                      <a:pt x="536" y="833"/>
                      <a:pt x="774" y="833"/>
                    </a:cubicBezTo>
                    <a:lnTo>
                      <a:pt x="1036" y="833"/>
                    </a:lnTo>
                    <a:cubicBezTo>
                      <a:pt x="1226" y="833"/>
                      <a:pt x="1369" y="1000"/>
                      <a:pt x="1369" y="1179"/>
                    </a:cubicBezTo>
                    <a:lnTo>
                      <a:pt x="1369" y="1345"/>
                    </a:lnTo>
                    <a:cubicBezTo>
                      <a:pt x="1393" y="1429"/>
                      <a:pt x="1453" y="1500"/>
                      <a:pt x="1536" y="1500"/>
                    </a:cubicBezTo>
                    <a:cubicBezTo>
                      <a:pt x="1631" y="1500"/>
                      <a:pt x="1703" y="1429"/>
                      <a:pt x="1703" y="1345"/>
                    </a:cubicBezTo>
                    <a:lnTo>
                      <a:pt x="1703" y="1179"/>
                    </a:lnTo>
                    <a:cubicBezTo>
                      <a:pt x="1703" y="810"/>
                      <a:pt x="1405" y="512"/>
                      <a:pt x="1036" y="512"/>
                    </a:cubicBezTo>
                    <a:lnTo>
                      <a:pt x="1012" y="512"/>
                    </a:lnTo>
                    <a:lnTo>
                      <a:pt x="1012" y="167"/>
                    </a:lnTo>
                    <a:cubicBezTo>
                      <a:pt x="1012" y="71"/>
                      <a:pt x="941" y="0"/>
                      <a:pt x="85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15"/>
              <p:cNvSpPr/>
              <p:nvPr/>
            </p:nvSpPr>
            <p:spPr>
              <a:xfrm>
                <a:off x="3390945" y="2433724"/>
                <a:ext cx="51179" cy="85934"/>
              </a:xfrm>
              <a:custGeom>
                <a:rect b="b" l="l" r="r" t="t"/>
                <a:pathLst>
                  <a:path extrusionOk="0" h="2700" w="1608">
                    <a:moveTo>
                      <a:pt x="182" y="1"/>
                    </a:moveTo>
                    <a:cubicBezTo>
                      <a:pt x="134" y="1"/>
                      <a:pt x="86" y="22"/>
                      <a:pt x="48" y="68"/>
                    </a:cubicBezTo>
                    <a:cubicBezTo>
                      <a:pt x="0" y="140"/>
                      <a:pt x="12" y="235"/>
                      <a:pt x="84" y="294"/>
                    </a:cubicBezTo>
                    <a:cubicBezTo>
                      <a:pt x="834" y="794"/>
                      <a:pt x="1274" y="1628"/>
                      <a:pt x="1274" y="2545"/>
                    </a:cubicBezTo>
                    <a:cubicBezTo>
                      <a:pt x="1274" y="2628"/>
                      <a:pt x="1358" y="2699"/>
                      <a:pt x="1441" y="2699"/>
                    </a:cubicBezTo>
                    <a:cubicBezTo>
                      <a:pt x="1536" y="2699"/>
                      <a:pt x="1608" y="2628"/>
                      <a:pt x="1608" y="2545"/>
                    </a:cubicBezTo>
                    <a:cubicBezTo>
                      <a:pt x="1596" y="1533"/>
                      <a:pt x="1096" y="592"/>
                      <a:pt x="262" y="20"/>
                    </a:cubicBezTo>
                    <a:cubicBezTo>
                      <a:pt x="237" y="8"/>
                      <a:pt x="209" y="1"/>
                      <a:pt x="18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15"/>
              <p:cNvSpPr/>
              <p:nvPr/>
            </p:nvSpPr>
            <p:spPr>
              <a:xfrm>
                <a:off x="3360613" y="2478187"/>
                <a:ext cx="27340" cy="41471"/>
              </a:xfrm>
              <a:custGeom>
                <a:rect b="b" l="l" r="r" t="t"/>
                <a:pathLst>
                  <a:path extrusionOk="0" h="1303" w="859">
                    <a:moveTo>
                      <a:pt x="177" y="1"/>
                    </a:moveTo>
                    <a:cubicBezTo>
                      <a:pt x="131" y="1"/>
                      <a:pt x="85" y="25"/>
                      <a:pt x="48" y="76"/>
                    </a:cubicBezTo>
                    <a:cubicBezTo>
                      <a:pt x="1" y="147"/>
                      <a:pt x="13" y="231"/>
                      <a:pt x="84" y="290"/>
                    </a:cubicBezTo>
                    <a:cubicBezTo>
                      <a:pt x="370" y="493"/>
                      <a:pt x="537" y="802"/>
                      <a:pt x="537" y="1148"/>
                    </a:cubicBezTo>
                    <a:cubicBezTo>
                      <a:pt x="537" y="1231"/>
                      <a:pt x="608" y="1302"/>
                      <a:pt x="703" y="1302"/>
                    </a:cubicBezTo>
                    <a:cubicBezTo>
                      <a:pt x="787" y="1302"/>
                      <a:pt x="858" y="1231"/>
                      <a:pt x="858" y="1148"/>
                    </a:cubicBezTo>
                    <a:cubicBezTo>
                      <a:pt x="858" y="683"/>
                      <a:pt x="644" y="278"/>
                      <a:pt x="263" y="28"/>
                    </a:cubicBezTo>
                    <a:cubicBezTo>
                      <a:pt x="235" y="10"/>
                      <a:pt x="206" y="1"/>
                      <a:pt x="17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" name="Google Shape;71;p15"/>
              <p:cNvSpPr/>
              <p:nvPr/>
            </p:nvSpPr>
            <p:spPr>
              <a:xfrm>
                <a:off x="3375795" y="2455939"/>
                <a:ext cx="39434" cy="63719"/>
              </a:xfrm>
              <a:custGeom>
                <a:rect b="b" l="l" r="r" t="t"/>
                <a:pathLst>
                  <a:path extrusionOk="0" h="2002" w="1239">
                    <a:moveTo>
                      <a:pt x="183" y="0"/>
                    </a:moveTo>
                    <a:cubicBezTo>
                      <a:pt x="134" y="0"/>
                      <a:pt x="86" y="26"/>
                      <a:pt x="48" y="73"/>
                    </a:cubicBezTo>
                    <a:cubicBezTo>
                      <a:pt x="0" y="144"/>
                      <a:pt x="12" y="239"/>
                      <a:pt x="83" y="299"/>
                    </a:cubicBezTo>
                    <a:cubicBezTo>
                      <a:pt x="595" y="632"/>
                      <a:pt x="905" y="1216"/>
                      <a:pt x="905" y="1847"/>
                    </a:cubicBezTo>
                    <a:cubicBezTo>
                      <a:pt x="905" y="1930"/>
                      <a:pt x="976" y="2001"/>
                      <a:pt x="1072" y="2001"/>
                    </a:cubicBezTo>
                    <a:cubicBezTo>
                      <a:pt x="1155" y="2001"/>
                      <a:pt x="1238" y="1930"/>
                      <a:pt x="1238" y="1847"/>
                    </a:cubicBezTo>
                    <a:cubicBezTo>
                      <a:pt x="1238" y="1108"/>
                      <a:pt x="881" y="430"/>
                      <a:pt x="262" y="25"/>
                    </a:cubicBezTo>
                    <a:cubicBezTo>
                      <a:pt x="237" y="8"/>
                      <a:pt x="210" y="0"/>
                      <a:pt x="18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15"/>
              <p:cNvSpPr/>
              <p:nvPr/>
            </p:nvSpPr>
            <p:spPr>
              <a:xfrm>
                <a:off x="3097241" y="2433564"/>
                <a:ext cx="50829" cy="85711"/>
              </a:xfrm>
              <a:custGeom>
                <a:rect b="b" l="l" r="r" t="t"/>
                <a:pathLst>
                  <a:path extrusionOk="0" h="2693" w="1597">
                    <a:moveTo>
                      <a:pt x="1408" y="1"/>
                    </a:moveTo>
                    <a:cubicBezTo>
                      <a:pt x="1378" y="1"/>
                      <a:pt x="1348" y="9"/>
                      <a:pt x="1323" y="25"/>
                    </a:cubicBezTo>
                    <a:cubicBezTo>
                      <a:pt x="489" y="597"/>
                      <a:pt x="1" y="1538"/>
                      <a:pt x="1" y="2526"/>
                    </a:cubicBezTo>
                    <a:cubicBezTo>
                      <a:pt x="1" y="2621"/>
                      <a:pt x="72" y="2692"/>
                      <a:pt x="168" y="2692"/>
                    </a:cubicBezTo>
                    <a:cubicBezTo>
                      <a:pt x="251" y="2692"/>
                      <a:pt x="322" y="2621"/>
                      <a:pt x="322" y="2526"/>
                    </a:cubicBezTo>
                    <a:cubicBezTo>
                      <a:pt x="322" y="1633"/>
                      <a:pt x="775" y="787"/>
                      <a:pt x="1513" y="275"/>
                    </a:cubicBezTo>
                    <a:cubicBezTo>
                      <a:pt x="1573" y="240"/>
                      <a:pt x="1596" y="133"/>
                      <a:pt x="1549" y="73"/>
                    </a:cubicBezTo>
                    <a:cubicBezTo>
                      <a:pt x="1518" y="27"/>
                      <a:pt x="1462" y="1"/>
                      <a:pt x="140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15"/>
              <p:cNvSpPr/>
              <p:nvPr/>
            </p:nvSpPr>
            <p:spPr>
              <a:xfrm>
                <a:off x="3151061" y="2477773"/>
                <a:ext cx="27690" cy="41503"/>
              </a:xfrm>
              <a:custGeom>
                <a:rect b="b" l="l" r="r" t="t"/>
                <a:pathLst>
                  <a:path extrusionOk="0" h="1304" w="870">
                    <a:moveTo>
                      <a:pt x="681" y="1"/>
                    </a:moveTo>
                    <a:cubicBezTo>
                      <a:pt x="647" y="1"/>
                      <a:pt x="613" y="10"/>
                      <a:pt x="584" y="29"/>
                    </a:cubicBezTo>
                    <a:cubicBezTo>
                      <a:pt x="215" y="280"/>
                      <a:pt x="1" y="696"/>
                      <a:pt x="1" y="1137"/>
                    </a:cubicBezTo>
                    <a:cubicBezTo>
                      <a:pt x="1" y="1232"/>
                      <a:pt x="84" y="1303"/>
                      <a:pt x="167" y="1303"/>
                    </a:cubicBezTo>
                    <a:cubicBezTo>
                      <a:pt x="263" y="1303"/>
                      <a:pt x="334" y="1232"/>
                      <a:pt x="334" y="1137"/>
                    </a:cubicBezTo>
                    <a:cubicBezTo>
                      <a:pt x="334" y="803"/>
                      <a:pt x="501" y="482"/>
                      <a:pt x="775" y="291"/>
                    </a:cubicBezTo>
                    <a:cubicBezTo>
                      <a:pt x="834" y="244"/>
                      <a:pt x="870" y="149"/>
                      <a:pt x="810" y="65"/>
                    </a:cubicBezTo>
                    <a:cubicBezTo>
                      <a:pt x="782" y="22"/>
                      <a:pt x="732" y="1"/>
                      <a:pt x="68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15"/>
              <p:cNvSpPr/>
              <p:nvPr/>
            </p:nvSpPr>
            <p:spPr>
              <a:xfrm>
                <a:off x="3124167" y="2455939"/>
                <a:ext cx="39434" cy="63337"/>
              </a:xfrm>
              <a:custGeom>
                <a:rect b="b" l="l" r="r" t="t"/>
                <a:pathLst>
                  <a:path extrusionOk="0" h="1990" w="1239">
                    <a:moveTo>
                      <a:pt x="1038" y="0"/>
                    </a:moveTo>
                    <a:cubicBezTo>
                      <a:pt x="1008" y="0"/>
                      <a:pt x="978" y="8"/>
                      <a:pt x="953" y="25"/>
                    </a:cubicBezTo>
                    <a:cubicBezTo>
                      <a:pt x="357" y="430"/>
                      <a:pt x="0" y="1108"/>
                      <a:pt x="0" y="1823"/>
                    </a:cubicBezTo>
                    <a:cubicBezTo>
                      <a:pt x="0" y="1918"/>
                      <a:pt x="72" y="1989"/>
                      <a:pt x="167" y="1989"/>
                    </a:cubicBezTo>
                    <a:cubicBezTo>
                      <a:pt x="250" y="1989"/>
                      <a:pt x="334" y="1918"/>
                      <a:pt x="334" y="1823"/>
                    </a:cubicBezTo>
                    <a:cubicBezTo>
                      <a:pt x="334" y="1204"/>
                      <a:pt x="643" y="632"/>
                      <a:pt x="1143" y="275"/>
                    </a:cubicBezTo>
                    <a:cubicBezTo>
                      <a:pt x="1203" y="239"/>
                      <a:pt x="1239" y="132"/>
                      <a:pt x="1179" y="73"/>
                    </a:cubicBezTo>
                    <a:cubicBezTo>
                      <a:pt x="1148" y="26"/>
                      <a:pt x="1093" y="0"/>
                      <a:pt x="10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5" name="Google Shape;75;p15"/>
          <p:cNvGrpSpPr/>
          <p:nvPr/>
        </p:nvGrpSpPr>
        <p:grpSpPr>
          <a:xfrm>
            <a:off x="209880" y="992358"/>
            <a:ext cx="2095426" cy="4296850"/>
            <a:chOff x="457188" y="1991851"/>
            <a:chExt cx="1778347" cy="3646652"/>
          </a:xfrm>
        </p:grpSpPr>
        <p:grpSp>
          <p:nvGrpSpPr>
            <p:cNvPr id="76" name="Google Shape;76;p15"/>
            <p:cNvGrpSpPr/>
            <p:nvPr/>
          </p:nvGrpSpPr>
          <p:grpSpPr>
            <a:xfrm>
              <a:off x="457188" y="1991851"/>
              <a:ext cx="1778347" cy="3646652"/>
              <a:chOff x="419588" y="1288401"/>
              <a:chExt cx="1778347" cy="3646652"/>
            </a:xfrm>
          </p:grpSpPr>
          <p:sp>
            <p:nvSpPr>
              <p:cNvPr id="77" name="Google Shape;77;p15"/>
              <p:cNvSpPr/>
              <p:nvPr/>
            </p:nvSpPr>
            <p:spPr>
              <a:xfrm>
                <a:off x="646986" y="1912552"/>
                <a:ext cx="1392600" cy="30225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15"/>
              <p:cNvSpPr/>
              <p:nvPr/>
            </p:nvSpPr>
            <p:spPr>
              <a:xfrm>
                <a:off x="506337" y="1288817"/>
                <a:ext cx="1673894" cy="1673946"/>
              </a:xfrm>
              <a:custGeom>
                <a:rect b="b" l="l" r="r" t="t"/>
                <a:pathLst>
                  <a:path extrusionOk="0" h="32148" w="32147">
                    <a:moveTo>
                      <a:pt x="16073" y="1"/>
                    </a:moveTo>
                    <a:cubicBezTo>
                      <a:pt x="7204" y="1"/>
                      <a:pt x="0" y="7205"/>
                      <a:pt x="0" y="16074"/>
                    </a:cubicBezTo>
                    <a:cubicBezTo>
                      <a:pt x="0" y="24943"/>
                      <a:pt x="7204" y="32147"/>
                      <a:pt x="16073" y="32147"/>
                    </a:cubicBezTo>
                    <a:cubicBezTo>
                      <a:pt x="24942" y="32147"/>
                      <a:pt x="32146" y="24943"/>
                      <a:pt x="32146" y="16074"/>
                    </a:cubicBezTo>
                    <a:cubicBezTo>
                      <a:pt x="32146" y="7205"/>
                      <a:pt x="24942" y="1"/>
                      <a:pt x="1607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 cmpd="sng" w="9525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15"/>
              <p:cNvSpPr/>
              <p:nvPr/>
            </p:nvSpPr>
            <p:spPr>
              <a:xfrm>
                <a:off x="419588" y="1513551"/>
                <a:ext cx="1535835" cy="1448153"/>
              </a:xfrm>
              <a:custGeom>
                <a:rect b="b" l="l" r="r" t="t"/>
                <a:pathLst>
                  <a:path extrusionOk="0" h="27813" w="29497">
                    <a:moveTo>
                      <a:pt x="6797" y="0"/>
                    </a:moveTo>
                    <a:lnTo>
                      <a:pt x="6797" y="0"/>
                    </a:lnTo>
                    <a:cubicBezTo>
                      <a:pt x="171" y="6219"/>
                      <a:pt x="1" y="16685"/>
                      <a:pt x="6423" y="23108"/>
                    </a:cubicBezTo>
                    <a:cubicBezTo>
                      <a:pt x="9564" y="26248"/>
                      <a:pt x="13671" y="27812"/>
                      <a:pt x="17772" y="27812"/>
                    </a:cubicBezTo>
                    <a:cubicBezTo>
                      <a:pt x="22057" y="27812"/>
                      <a:pt x="26336" y="26104"/>
                      <a:pt x="29497" y="22700"/>
                    </a:cubicBezTo>
                    <a:lnTo>
                      <a:pt x="29497" y="22700"/>
                    </a:lnTo>
                    <a:cubicBezTo>
                      <a:pt x="26403" y="25610"/>
                      <a:pt x="22455" y="27056"/>
                      <a:pt x="18513" y="27056"/>
                    </a:cubicBezTo>
                    <a:cubicBezTo>
                      <a:pt x="14400" y="27056"/>
                      <a:pt x="10294" y="25483"/>
                      <a:pt x="7171" y="22360"/>
                    </a:cubicBezTo>
                    <a:cubicBezTo>
                      <a:pt x="1054" y="16209"/>
                      <a:pt x="884" y="6355"/>
                      <a:pt x="6797" y="0"/>
                    </a:cubicBezTo>
                    <a:close/>
                  </a:path>
                </a:pathLst>
              </a:custGeom>
              <a:solidFill>
                <a:srgbClr val="04738C">
                  <a:alpha val="119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15"/>
              <p:cNvSpPr/>
              <p:nvPr/>
            </p:nvSpPr>
            <p:spPr>
              <a:xfrm>
                <a:off x="785019" y="1568381"/>
                <a:ext cx="1116537" cy="1116537"/>
              </a:xfrm>
              <a:custGeom>
                <a:rect b="b" l="l" r="r" t="t"/>
                <a:pathLst>
                  <a:path extrusionOk="0" h="21443" w="21443">
                    <a:moveTo>
                      <a:pt x="10704" y="1"/>
                    </a:moveTo>
                    <a:cubicBezTo>
                      <a:pt x="4791" y="1"/>
                      <a:pt x="0" y="4792"/>
                      <a:pt x="0" y="10705"/>
                    </a:cubicBezTo>
                    <a:cubicBezTo>
                      <a:pt x="0" y="16618"/>
                      <a:pt x="4791" y="21443"/>
                      <a:pt x="10704" y="21443"/>
                    </a:cubicBezTo>
                    <a:cubicBezTo>
                      <a:pt x="16617" y="21443"/>
                      <a:pt x="21442" y="16618"/>
                      <a:pt x="21442" y="10705"/>
                    </a:cubicBezTo>
                    <a:cubicBezTo>
                      <a:pt x="21442" y="4792"/>
                      <a:pt x="16617" y="1"/>
                      <a:pt x="10704" y="1"/>
                    </a:cubicBezTo>
                    <a:close/>
                  </a:path>
                </a:pathLst>
              </a:custGeom>
              <a:solidFill>
                <a:srgbClr val="DDFFF9"/>
              </a:solidFill>
              <a:ln cap="flat" cmpd="sng" w="9525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15"/>
              <p:cNvSpPr/>
              <p:nvPr/>
            </p:nvSpPr>
            <p:spPr>
              <a:xfrm>
                <a:off x="929197" y="1566454"/>
                <a:ext cx="987356" cy="975120"/>
              </a:xfrm>
              <a:custGeom>
                <a:rect b="b" l="l" r="r" t="t"/>
                <a:pathLst>
                  <a:path extrusionOk="0" h="18728" w="18963">
                    <a:moveTo>
                      <a:pt x="7873" y="1"/>
                    </a:moveTo>
                    <a:cubicBezTo>
                      <a:pt x="5068" y="1"/>
                      <a:pt x="2216" y="1104"/>
                      <a:pt x="1" y="3572"/>
                    </a:cubicBezTo>
                    <a:cubicBezTo>
                      <a:pt x="2051" y="1718"/>
                      <a:pt x="4625" y="799"/>
                      <a:pt x="7193" y="799"/>
                    </a:cubicBezTo>
                    <a:cubicBezTo>
                      <a:pt x="9945" y="799"/>
                      <a:pt x="12691" y="1854"/>
                      <a:pt x="14783" y="3946"/>
                    </a:cubicBezTo>
                    <a:cubicBezTo>
                      <a:pt x="18826" y="7989"/>
                      <a:pt x="18962" y="14514"/>
                      <a:pt x="15122" y="18727"/>
                    </a:cubicBezTo>
                    <a:cubicBezTo>
                      <a:pt x="17399" y="16689"/>
                      <a:pt x="18690" y="13800"/>
                      <a:pt x="18690" y="10742"/>
                    </a:cubicBezTo>
                    <a:cubicBezTo>
                      <a:pt x="18690" y="4239"/>
                      <a:pt x="13371" y="1"/>
                      <a:pt x="7873" y="1"/>
                    </a:cubicBezTo>
                    <a:close/>
                  </a:path>
                </a:pathLst>
              </a:custGeom>
              <a:solidFill>
                <a:srgbClr val="04738C">
                  <a:alpha val="119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15"/>
              <p:cNvSpPr/>
              <p:nvPr/>
            </p:nvSpPr>
            <p:spPr>
              <a:xfrm>
                <a:off x="720397" y="1288401"/>
                <a:ext cx="1477538" cy="1460251"/>
              </a:xfrm>
              <a:custGeom>
                <a:rect b="b" l="l" r="r" t="t"/>
                <a:pathLst>
                  <a:path extrusionOk="0" h="28044" w="28376">
                    <a:moveTo>
                      <a:pt x="11966" y="0"/>
                    </a:moveTo>
                    <a:cubicBezTo>
                      <a:pt x="7490" y="0"/>
                      <a:pt x="3114" y="1874"/>
                      <a:pt x="1" y="5344"/>
                    </a:cubicBezTo>
                    <a:cubicBezTo>
                      <a:pt x="3058" y="2613"/>
                      <a:pt x="6886" y="1260"/>
                      <a:pt x="10709" y="1260"/>
                    </a:cubicBezTo>
                    <a:cubicBezTo>
                      <a:pt x="14833" y="1260"/>
                      <a:pt x="18950" y="2834"/>
                      <a:pt x="22089" y="5955"/>
                    </a:cubicBezTo>
                    <a:cubicBezTo>
                      <a:pt x="28103" y="11970"/>
                      <a:pt x="28375" y="21689"/>
                      <a:pt x="22700" y="28043"/>
                    </a:cubicBezTo>
                    <a:cubicBezTo>
                      <a:pt x="26099" y="24985"/>
                      <a:pt x="28035" y="20635"/>
                      <a:pt x="28035" y="16082"/>
                    </a:cubicBezTo>
                    <a:cubicBezTo>
                      <a:pt x="28035" y="9421"/>
                      <a:pt x="23924" y="3441"/>
                      <a:pt x="17705" y="1062"/>
                    </a:cubicBezTo>
                    <a:cubicBezTo>
                      <a:pt x="15835" y="347"/>
                      <a:pt x="13891" y="0"/>
                      <a:pt x="11966" y="0"/>
                    </a:cubicBezTo>
                    <a:close/>
                  </a:path>
                </a:pathLst>
              </a:custGeom>
              <a:solidFill>
                <a:srgbClr val="04738C">
                  <a:alpha val="119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3" name="Google Shape;83;p15"/>
            <p:cNvGrpSpPr/>
            <p:nvPr/>
          </p:nvGrpSpPr>
          <p:grpSpPr>
            <a:xfrm>
              <a:off x="1163113" y="2608704"/>
              <a:ext cx="435550" cy="442790"/>
              <a:chOff x="850092" y="3352934"/>
              <a:chExt cx="369517" cy="375660"/>
            </a:xfrm>
          </p:grpSpPr>
          <p:sp>
            <p:nvSpPr>
              <p:cNvPr id="84" name="Google Shape;84;p15"/>
              <p:cNvSpPr/>
              <p:nvPr/>
            </p:nvSpPr>
            <p:spPr>
              <a:xfrm>
                <a:off x="969859" y="3475692"/>
                <a:ext cx="53088" cy="53088"/>
              </a:xfrm>
              <a:custGeom>
                <a:rect b="b" l="l" r="r" t="t"/>
                <a:pathLst>
                  <a:path extrusionOk="0" h="1668" w="1668">
                    <a:moveTo>
                      <a:pt x="834" y="346"/>
                    </a:moveTo>
                    <a:cubicBezTo>
                      <a:pt x="1108" y="346"/>
                      <a:pt x="1322" y="560"/>
                      <a:pt x="1322" y="834"/>
                    </a:cubicBezTo>
                    <a:cubicBezTo>
                      <a:pt x="1322" y="1096"/>
                      <a:pt x="1108" y="1322"/>
                      <a:pt x="834" y="1322"/>
                    </a:cubicBezTo>
                    <a:cubicBezTo>
                      <a:pt x="548" y="1322"/>
                      <a:pt x="346" y="1096"/>
                      <a:pt x="346" y="834"/>
                    </a:cubicBezTo>
                    <a:cubicBezTo>
                      <a:pt x="346" y="560"/>
                      <a:pt x="572" y="346"/>
                      <a:pt x="834" y="346"/>
                    </a:cubicBezTo>
                    <a:close/>
                    <a:moveTo>
                      <a:pt x="834" y="1"/>
                    </a:moveTo>
                    <a:cubicBezTo>
                      <a:pt x="369" y="1"/>
                      <a:pt x="0" y="370"/>
                      <a:pt x="0" y="834"/>
                    </a:cubicBezTo>
                    <a:cubicBezTo>
                      <a:pt x="0" y="1299"/>
                      <a:pt x="369" y="1668"/>
                      <a:pt x="834" y="1668"/>
                    </a:cubicBezTo>
                    <a:cubicBezTo>
                      <a:pt x="1298" y="1668"/>
                      <a:pt x="1667" y="1299"/>
                      <a:pt x="1667" y="834"/>
                    </a:cubicBezTo>
                    <a:cubicBezTo>
                      <a:pt x="1667" y="370"/>
                      <a:pt x="1298" y="1"/>
                      <a:pt x="8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" name="Google Shape;85;p15"/>
              <p:cNvSpPr/>
              <p:nvPr/>
            </p:nvSpPr>
            <p:spPr>
              <a:xfrm>
                <a:off x="1046786" y="3552237"/>
                <a:ext cx="53088" cy="53088"/>
              </a:xfrm>
              <a:custGeom>
                <a:rect b="b" l="l" r="r" t="t"/>
                <a:pathLst>
                  <a:path extrusionOk="0" h="1668" w="1668">
                    <a:moveTo>
                      <a:pt x="834" y="346"/>
                    </a:moveTo>
                    <a:cubicBezTo>
                      <a:pt x="1096" y="346"/>
                      <a:pt x="1322" y="572"/>
                      <a:pt x="1322" y="834"/>
                    </a:cubicBezTo>
                    <a:cubicBezTo>
                      <a:pt x="1322" y="1108"/>
                      <a:pt x="1096" y="1334"/>
                      <a:pt x="834" y="1334"/>
                    </a:cubicBezTo>
                    <a:cubicBezTo>
                      <a:pt x="560" y="1334"/>
                      <a:pt x="334" y="1108"/>
                      <a:pt x="334" y="834"/>
                    </a:cubicBezTo>
                    <a:cubicBezTo>
                      <a:pt x="334" y="572"/>
                      <a:pt x="560" y="346"/>
                      <a:pt x="834" y="346"/>
                    </a:cubicBezTo>
                    <a:close/>
                    <a:moveTo>
                      <a:pt x="834" y="1"/>
                    </a:moveTo>
                    <a:cubicBezTo>
                      <a:pt x="369" y="1"/>
                      <a:pt x="0" y="382"/>
                      <a:pt x="0" y="834"/>
                    </a:cubicBezTo>
                    <a:cubicBezTo>
                      <a:pt x="0" y="1299"/>
                      <a:pt x="369" y="1668"/>
                      <a:pt x="834" y="1668"/>
                    </a:cubicBezTo>
                    <a:cubicBezTo>
                      <a:pt x="1286" y="1668"/>
                      <a:pt x="1667" y="1299"/>
                      <a:pt x="1667" y="834"/>
                    </a:cubicBezTo>
                    <a:cubicBezTo>
                      <a:pt x="1667" y="382"/>
                      <a:pt x="1286" y="1"/>
                      <a:pt x="8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" name="Google Shape;86;p15"/>
              <p:cNvSpPr/>
              <p:nvPr/>
            </p:nvSpPr>
            <p:spPr>
              <a:xfrm>
                <a:off x="984245" y="3485272"/>
                <a:ext cx="106527" cy="104999"/>
              </a:xfrm>
              <a:custGeom>
                <a:rect b="b" l="l" r="r" t="t"/>
                <a:pathLst>
                  <a:path extrusionOk="0" h="3299" w="3347">
                    <a:moveTo>
                      <a:pt x="3160" y="0"/>
                    </a:moveTo>
                    <a:cubicBezTo>
                      <a:pt x="3117" y="0"/>
                      <a:pt x="3073" y="15"/>
                      <a:pt x="3037" y="45"/>
                    </a:cubicBezTo>
                    <a:lnTo>
                      <a:pt x="72" y="2998"/>
                    </a:lnTo>
                    <a:cubicBezTo>
                      <a:pt x="1" y="3081"/>
                      <a:pt x="1" y="3176"/>
                      <a:pt x="72" y="3236"/>
                    </a:cubicBezTo>
                    <a:cubicBezTo>
                      <a:pt x="108" y="3278"/>
                      <a:pt x="152" y="3298"/>
                      <a:pt x="196" y="3298"/>
                    </a:cubicBezTo>
                    <a:cubicBezTo>
                      <a:pt x="239" y="3298"/>
                      <a:pt x="280" y="3278"/>
                      <a:pt x="310" y="3236"/>
                    </a:cubicBezTo>
                    <a:lnTo>
                      <a:pt x="3275" y="283"/>
                    </a:lnTo>
                    <a:cubicBezTo>
                      <a:pt x="3346" y="200"/>
                      <a:pt x="3346" y="105"/>
                      <a:pt x="3275" y="45"/>
                    </a:cubicBezTo>
                    <a:cubicBezTo>
                      <a:pt x="3245" y="15"/>
                      <a:pt x="3203" y="0"/>
                      <a:pt x="316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" name="Google Shape;87;p15"/>
              <p:cNvSpPr/>
              <p:nvPr/>
            </p:nvSpPr>
            <p:spPr>
              <a:xfrm>
                <a:off x="922850" y="3428715"/>
                <a:ext cx="223620" cy="223620"/>
              </a:xfrm>
              <a:custGeom>
                <a:rect b="b" l="l" r="r" t="t"/>
                <a:pathLst>
                  <a:path extrusionOk="0" h="7026" w="7026">
                    <a:moveTo>
                      <a:pt x="3513" y="0"/>
                    </a:moveTo>
                    <a:cubicBezTo>
                      <a:pt x="1584" y="0"/>
                      <a:pt x="1" y="1584"/>
                      <a:pt x="1" y="3513"/>
                    </a:cubicBezTo>
                    <a:cubicBezTo>
                      <a:pt x="1" y="5453"/>
                      <a:pt x="1584" y="7025"/>
                      <a:pt x="3513" y="7025"/>
                    </a:cubicBezTo>
                    <a:cubicBezTo>
                      <a:pt x="5454" y="7025"/>
                      <a:pt x="7026" y="5453"/>
                      <a:pt x="7026" y="3513"/>
                    </a:cubicBezTo>
                    <a:cubicBezTo>
                      <a:pt x="7026" y="1834"/>
                      <a:pt x="5835" y="393"/>
                      <a:pt x="4204" y="60"/>
                    </a:cubicBezTo>
                    <a:cubicBezTo>
                      <a:pt x="4196" y="59"/>
                      <a:pt x="4188" y="58"/>
                      <a:pt x="4180" y="58"/>
                    </a:cubicBezTo>
                    <a:cubicBezTo>
                      <a:pt x="4095" y="58"/>
                      <a:pt x="4022" y="115"/>
                      <a:pt x="3989" y="191"/>
                    </a:cubicBezTo>
                    <a:cubicBezTo>
                      <a:pt x="3978" y="286"/>
                      <a:pt x="4037" y="369"/>
                      <a:pt x="4132" y="405"/>
                    </a:cubicBezTo>
                    <a:cubicBezTo>
                      <a:pt x="5597" y="703"/>
                      <a:pt x="6692" y="2001"/>
                      <a:pt x="6692" y="3513"/>
                    </a:cubicBezTo>
                    <a:cubicBezTo>
                      <a:pt x="6692" y="5251"/>
                      <a:pt x="5263" y="6680"/>
                      <a:pt x="3513" y="6680"/>
                    </a:cubicBezTo>
                    <a:cubicBezTo>
                      <a:pt x="1775" y="6680"/>
                      <a:pt x="346" y="5251"/>
                      <a:pt x="346" y="3513"/>
                    </a:cubicBezTo>
                    <a:cubicBezTo>
                      <a:pt x="346" y="1774"/>
                      <a:pt x="1775" y="346"/>
                      <a:pt x="3513" y="346"/>
                    </a:cubicBezTo>
                    <a:cubicBezTo>
                      <a:pt x="3608" y="346"/>
                      <a:pt x="3692" y="274"/>
                      <a:pt x="3692" y="167"/>
                    </a:cubicBezTo>
                    <a:cubicBezTo>
                      <a:pt x="3680" y="72"/>
                      <a:pt x="3608" y="0"/>
                      <a:pt x="35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15"/>
              <p:cNvSpPr/>
              <p:nvPr/>
            </p:nvSpPr>
            <p:spPr>
              <a:xfrm>
                <a:off x="850092" y="3352934"/>
                <a:ext cx="369517" cy="375660"/>
              </a:xfrm>
              <a:custGeom>
                <a:rect b="b" l="l" r="r" t="t"/>
                <a:pathLst>
                  <a:path extrusionOk="0" h="11803" w="11610">
                    <a:moveTo>
                      <a:pt x="5804" y="0"/>
                    </a:moveTo>
                    <a:cubicBezTo>
                      <a:pt x="5801" y="0"/>
                      <a:pt x="5799" y="0"/>
                      <a:pt x="5799" y="0"/>
                    </a:cubicBezTo>
                    <a:cubicBezTo>
                      <a:pt x="5585" y="0"/>
                      <a:pt x="5371" y="119"/>
                      <a:pt x="5252" y="310"/>
                    </a:cubicBezTo>
                    <a:lnTo>
                      <a:pt x="4573" y="1453"/>
                    </a:lnTo>
                    <a:cubicBezTo>
                      <a:pt x="4515" y="1551"/>
                      <a:pt x="4424" y="1605"/>
                      <a:pt x="4326" y="1605"/>
                    </a:cubicBezTo>
                    <a:cubicBezTo>
                      <a:pt x="4281" y="1605"/>
                      <a:pt x="4236" y="1594"/>
                      <a:pt x="4192" y="1572"/>
                    </a:cubicBezTo>
                    <a:lnTo>
                      <a:pt x="2977" y="1060"/>
                    </a:lnTo>
                    <a:cubicBezTo>
                      <a:pt x="2889" y="1020"/>
                      <a:pt x="2800" y="1002"/>
                      <a:pt x="2713" y="1002"/>
                    </a:cubicBezTo>
                    <a:cubicBezTo>
                      <a:pt x="2355" y="1002"/>
                      <a:pt x="2046" y="1312"/>
                      <a:pt x="2084" y="1715"/>
                    </a:cubicBezTo>
                    <a:lnTo>
                      <a:pt x="2204" y="3036"/>
                    </a:lnTo>
                    <a:cubicBezTo>
                      <a:pt x="2215" y="3179"/>
                      <a:pt x="2108" y="3322"/>
                      <a:pt x="1965" y="3346"/>
                    </a:cubicBezTo>
                    <a:lnTo>
                      <a:pt x="668" y="3643"/>
                    </a:lnTo>
                    <a:cubicBezTo>
                      <a:pt x="191" y="3751"/>
                      <a:pt x="1" y="4334"/>
                      <a:pt x="322" y="4703"/>
                    </a:cubicBezTo>
                    <a:lnTo>
                      <a:pt x="1203" y="5703"/>
                    </a:lnTo>
                    <a:cubicBezTo>
                      <a:pt x="1311" y="5822"/>
                      <a:pt x="1311" y="5989"/>
                      <a:pt x="1203" y="6084"/>
                    </a:cubicBezTo>
                    <a:lnTo>
                      <a:pt x="322" y="7084"/>
                    </a:lnTo>
                    <a:cubicBezTo>
                      <a:pt x="179" y="7263"/>
                      <a:pt x="132" y="7489"/>
                      <a:pt x="191" y="7715"/>
                    </a:cubicBezTo>
                    <a:cubicBezTo>
                      <a:pt x="263" y="7930"/>
                      <a:pt x="441" y="8084"/>
                      <a:pt x="668" y="8144"/>
                    </a:cubicBezTo>
                    <a:lnTo>
                      <a:pt x="1025" y="8215"/>
                    </a:lnTo>
                    <a:cubicBezTo>
                      <a:pt x="1033" y="8216"/>
                      <a:pt x="1041" y="8217"/>
                      <a:pt x="1049" y="8217"/>
                    </a:cubicBezTo>
                    <a:cubicBezTo>
                      <a:pt x="1136" y="8217"/>
                      <a:pt x="1217" y="8161"/>
                      <a:pt x="1239" y="8084"/>
                    </a:cubicBezTo>
                    <a:cubicBezTo>
                      <a:pt x="1251" y="7989"/>
                      <a:pt x="1192" y="7894"/>
                      <a:pt x="1096" y="7870"/>
                    </a:cubicBezTo>
                    <a:lnTo>
                      <a:pt x="739" y="7799"/>
                    </a:lnTo>
                    <a:cubicBezTo>
                      <a:pt x="644" y="7775"/>
                      <a:pt x="560" y="7692"/>
                      <a:pt x="525" y="7608"/>
                    </a:cubicBezTo>
                    <a:cubicBezTo>
                      <a:pt x="489" y="7501"/>
                      <a:pt x="501" y="7394"/>
                      <a:pt x="584" y="7322"/>
                    </a:cubicBezTo>
                    <a:lnTo>
                      <a:pt x="1453" y="6322"/>
                    </a:lnTo>
                    <a:cubicBezTo>
                      <a:pt x="1668" y="6084"/>
                      <a:pt x="1668" y="5715"/>
                      <a:pt x="1453" y="5477"/>
                    </a:cubicBezTo>
                    <a:lnTo>
                      <a:pt x="584" y="4477"/>
                    </a:lnTo>
                    <a:cubicBezTo>
                      <a:pt x="430" y="4322"/>
                      <a:pt x="525" y="4048"/>
                      <a:pt x="739" y="3989"/>
                    </a:cubicBezTo>
                    <a:lnTo>
                      <a:pt x="2037" y="3691"/>
                    </a:lnTo>
                    <a:cubicBezTo>
                      <a:pt x="2346" y="3620"/>
                      <a:pt x="2573" y="3322"/>
                      <a:pt x="2549" y="3012"/>
                    </a:cubicBezTo>
                    <a:lnTo>
                      <a:pt x="2430" y="1679"/>
                    </a:lnTo>
                    <a:cubicBezTo>
                      <a:pt x="2410" y="1503"/>
                      <a:pt x="2559" y="1359"/>
                      <a:pt x="2731" y="1359"/>
                    </a:cubicBezTo>
                    <a:cubicBezTo>
                      <a:pt x="2769" y="1359"/>
                      <a:pt x="2808" y="1366"/>
                      <a:pt x="2846" y="1381"/>
                    </a:cubicBezTo>
                    <a:lnTo>
                      <a:pt x="4061" y="1905"/>
                    </a:lnTo>
                    <a:cubicBezTo>
                      <a:pt x="4143" y="1941"/>
                      <a:pt x="4229" y="1958"/>
                      <a:pt x="4314" y="1958"/>
                    </a:cubicBezTo>
                    <a:cubicBezTo>
                      <a:pt x="4536" y="1958"/>
                      <a:pt x="4750" y="1841"/>
                      <a:pt x="4871" y="1643"/>
                    </a:cubicBezTo>
                    <a:lnTo>
                      <a:pt x="5549" y="488"/>
                    </a:lnTo>
                    <a:cubicBezTo>
                      <a:pt x="5609" y="393"/>
                      <a:pt x="5710" y="345"/>
                      <a:pt x="5810" y="345"/>
                    </a:cubicBezTo>
                    <a:cubicBezTo>
                      <a:pt x="5909" y="345"/>
                      <a:pt x="6008" y="393"/>
                      <a:pt x="6061" y="488"/>
                    </a:cubicBezTo>
                    <a:lnTo>
                      <a:pt x="6740" y="1643"/>
                    </a:lnTo>
                    <a:cubicBezTo>
                      <a:pt x="6861" y="1842"/>
                      <a:pt x="7077" y="1953"/>
                      <a:pt x="7300" y="1953"/>
                    </a:cubicBezTo>
                    <a:cubicBezTo>
                      <a:pt x="7383" y="1953"/>
                      <a:pt x="7468" y="1938"/>
                      <a:pt x="7549" y="1905"/>
                    </a:cubicBezTo>
                    <a:lnTo>
                      <a:pt x="8764" y="1381"/>
                    </a:lnTo>
                    <a:cubicBezTo>
                      <a:pt x="8802" y="1366"/>
                      <a:pt x="8841" y="1359"/>
                      <a:pt x="8878" y="1359"/>
                    </a:cubicBezTo>
                    <a:cubicBezTo>
                      <a:pt x="9048" y="1359"/>
                      <a:pt x="9190" y="1503"/>
                      <a:pt x="9181" y="1679"/>
                    </a:cubicBezTo>
                    <a:lnTo>
                      <a:pt x="9062" y="3012"/>
                    </a:lnTo>
                    <a:cubicBezTo>
                      <a:pt x="9038" y="3334"/>
                      <a:pt x="9240" y="3620"/>
                      <a:pt x="9574" y="3691"/>
                    </a:cubicBezTo>
                    <a:lnTo>
                      <a:pt x="10859" y="3989"/>
                    </a:lnTo>
                    <a:cubicBezTo>
                      <a:pt x="11086" y="4036"/>
                      <a:pt x="11181" y="4298"/>
                      <a:pt x="11026" y="4477"/>
                    </a:cubicBezTo>
                    <a:lnTo>
                      <a:pt x="10145" y="5477"/>
                    </a:lnTo>
                    <a:cubicBezTo>
                      <a:pt x="9943" y="5715"/>
                      <a:pt x="9943" y="6084"/>
                      <a:pt x="10145" y="6322"/>
                    </a:cubicBezTo>
                    <a:lnTo>
                      <a:pt x="11026" y="7322"/>
                    </a:lnTo>
                    <a:cubicBezTo>
                      <a:pt x="11181" y="7489"/>
                      <a:pt x="11086" y="7751"/>
                      <a:pt x="10859" y="7811"/>
                    </a:cubicBezTo>
                    <a:lnTo>
                      <a:pt x="9574" y="8108"/>
                    </a:lnTo>
                    <a:cubicBezTo>
                      <a:pt x="9252" y="8192"/>
                      <a:pt x="9038" y="8489"/>
                      <a:pt x="9062" y="8799"/>
                    </a:cubicBezTo>
                    <a:lnTo>
                      <a:pt x="9181" y="10120"/>
                    </a:lnTo>
                    <a:cubicBezTo>
                      <a:pt x="9190" y="10302"/>
                      <a:pt x="9054" y="10445"/>
                      <a:pt x="8889" y="10445"/>
                    </a:cubicBezTo>
                    <a:cubicBezTo>
                      <a:pt x="8848" y="10445"/>
                      <a:pt x="8806" y="10437"/>
                      <a:pt x="8764" y="10418"/>
                    </a:cubicBezTo>
                    <a:lnTo>
                      <a:pt x="7549" y="9894"/>
                    </a:lnTo>
                    <a:cubicBezTo>
                      <a:pt x="7468" y="9858"/>
                      <a:pt x="7382" y="9841"/>
                      <a:pt x="7298" y="9841"/>
                    </a:cubicBezTo>
                    <a:cubicBezTo>
                      <a:pt x="7076" y="9841"/>
                      <a:pt x="6861" y="9961"/>
                      <a:pt x="6740" y="10168"/>
                    </a:cubicBezTo>
                    <a:lnTo>
                      <a:pt x="6061" y="11311"/>
                    </a:lnTo>
                    <a:cubicBezTo>
                      <a:pt x="6002" y="11406"/>
                      <a:pt x="5900" y="11454"/>
                      <a:pt x="5801" y="11454"/>
                    </a:cubicBezTo>
                    <a:cubicBezTo>
                      <a:pt x="5701" y="11454"/>
                      <a:pt x="5603" y="11406"/>
                      <a:pt x="5549" y="11311"/>
                    </a:cubicBezTo>
                    <a:lnTo>
                      <a:pt x="4871" y="10168"/>
                    </a:lnTo>
                    <a:cubicBezTo>
                      <a:pt x="4749" y="9960"/>
                      <a:pt x="4533" y="9846"/>
                      <a:pt x="4309" y="9846"/>
                    </a:cubicBezTo>
                    <a:cubicBezTo>
                      <a:pt x="4226" y="9846"/>
                      <a:pt x="4142" y="9862"/>
                      <a:pt x="4061" y="9894"/>
                    </a:cubicBezTo>
                    <a:lnTo>
                      <a:pt x="2846" y="10418"/>
                    </a:lnTo>
                    <a:cubicBezTo>
                      <a:pt x="2804" y="10437"/>
                      <a:pt x="2762" y="10445"/>
                      <a:pt x="2721" y="10445"/>
                    </a:cubicBezTo>
                    <a:cubicBezTo>
                      <a:pt x="2553" y="10445"/>
                      <a:pt x="2411" y="10302"/>
                      <a:pt x="2430" y="10120"/>
                    </a:cubicBezTo>
                    <a:lnTo>
                      <a:pt x="2549" y="8799"/>
                    </a:lnTo>
                    <a:cubicBezTo>
                      <a:pt x="2573" y="8465"/>
                      <a:pt x="2370" y="8192"/>
                      <a:pt x="2037" y="8108"/>
                    </a:cubicBezTo>
                    <a:lnTo>
                      <a:pt x="1727" y="8037"/>
                    </a:lnTo>
                    <a:cubicBezTo>
                      <a:pt x="1719" y="8036"/>
                      <a:pt x="1711" y="8035"/>
                      <a:pt x="1703" y="8035"/>
                    </a:cubicBezTo>
                    <a:cubicBezTo>
                      <a:pt x="1616" y="8035"/>
                      <a:pt x="1535" y="8092"/>
                      <a:pt x="1513" y="8168"/>
                    </a:cubicBezTo>
                    <a:cubicBezTo>
                      <a:pt x="1501" y="8263"/>
                      <a:pt x="1561" y="8370"/>
                      <a:pt x="1656" y="8382"/>
                    </a:cubicBezTo>
                    <a:lnTo>
                      <a:pt x="1965" y="8454"/>
                    </a:lnTo>
                    <a:cubicBezTo>
                      <a:pt x="2108" y="8489"/>
                      <a:pt x="2204" y="8620"/>
                      <a:pt x="2204" y="8763"/>
                    </a:cubicBezTo>
                    <a:lnTo>
                      <a:pt x="2084" y="10097"/>
                    </a:lnTo>
                    <a:cubicBezTo>
                      <a:pt x="2046" y="10493"/>
                      <a:pt x="2361" y="10804"/>
                      <a:pt x="2723" y="10804"/>
                    </a:cubicBezTo>
                    <a:cubicBezTo>
                      <a:pt x="2807" y="10804"/>
                      <a:pt x="2893" y="10787"/>
                      <a:pt x="2977" y="10751"/>
                    </a:cubicBezTo>
                    <a:lnTo>
                      <a:pt x="4192" y="10228"/>
                    </a:lnTo>
                    <a:cubicBezTo>
                      <a:pt x="4230" y="10212"/>
                      <a:pt x="4269" y="10204"/>
                      <a:pt x="4308" y="10204"/>
                    </a:cubicBezTo>
                    <a:cubicBezTo>
                      <a:pt x="4413" y="10204"/>
                      <a:pt x="4512" y="10259"/>
                      <a:pt x="4573" y="10347"/>
                    </a:cubicBezTo>
                    <a:lnTo>
                      <a:pt x="5252" y="11490"/>
                    </a:lnTo>
                    <a:cubicBezTo>
                      <a:pt x="5377" y="11698"/>
                      <a:pt x="5594" y="11802"/>
                      <a:pt x="5810" y="11802"/>
                    </a:cubicBezTo>
                    <a:cubicBezTo>
                      <a:pt x="6025" y="11802"/>
                      <a:pt x="6240" y="11698"/>
                      <a:pt x="6359" y="11490"/>
                    </a:cubicBezTo>
                    <a:lnTo>
                      <a:pt x="7037" y="10347"/>
                    </a:lnTo>
                    <a:cubicBezTo>
                      <a:pt x="7088" y="10253"/>
                      <a:pt x="7188" y="10202"/>
                      <a:pt x="7288" y="10202"/>
                    </a:cubicBezTo>
                    <a:cubicBezTo>
                      <a:pt x="7328" y="10202"/>
                      <a:pt x="7369" y="10211"/>
                      <a:pt x="7407" y="10228"/>
                    </a:cubicBezTo>
                    <a:lnTo>
                      <a:pt x="8633" y="10751"/>
                    </a:lnTo>
                    <a:cubicBezTo>
                      <a:pt x="8715" y="10787"/>
                      <a:pt x="8800" y="10804"/>
                      <a:pt x="8883" y="10804"/>
                    </a:cubicBezTo>
                    <a:cubicBezTo>
                      <a:pt x="9242" y="10804"/>
                      <a:pt x="9565" y="10493"/>
                      <a:pt x="9526" y="10097"/>
                    </a:cubicBezTo>
                    <a:lnTo>
                      <a:pt x="9407" y="8763"/>
                    </a:lnTo>
                    <a:cubicBezTo>
                      <a:pt x="9395" y="8620"/>
                      <a:pt x="9490" y="8489"/>
                      <a:pt x="9645" y="8454"/>
                    </a:cubicBezTo>
                    <a:lnTo>
                      <a:pt x="10943" y="8156"/>
                    </a:lnTo>
                    <a:cubicBezTo>
                      <a:pt x="11419" y="8049"/>
                      <a:pt x="11609" y="7477"/>
                      <a:pt x="11276" y="7096"/>
                    </a:cubicBezTo>
                    <a:lnTo>
                      <a:pt x="10407" y="6084"/>
                    </a:lnTo>
                    <a:cubicBezTo>
                      <a:pt x="10300" y="5965"/>
                      <a:pt x="10300" y="5810"/>
                      <a:pt x="10407" y="5703"/>
                    </a:cubicBezTo>
                    <a:lnTo>
                      <a:pt x="11276" y="4703"/>
                    </a:lnTo>
                    <a:cubicBezTo>
                      <a:pt x="11609" y="4334"/>
                      <a:pt x="11419" y="3751"/>
                      <a:pt x="10943" y="3643"/>
                    </a:cubicBezTo>
                    <a:lnTo>
                      <a:pt x="9645" y="3346"/>
                    </a:lnTo>
                    <a:cubicBezTo>
                      <a:pt x="9490" y="3322"/>
                      <a:pt x="9407" y="3179"/>
                      <a:pt x="9407" y="3036"/>
                    </a:cubicBezTo>
                    <a:lnTo>
                      <a:pt x="9526" y="1715"/>
                    </a:lnTo>
                    <a:cubicBezTo>
                      <a:pt x="9564" y="1312"/>
                      <a:pt x="9248" y="1002"/>
                      <a:pt x="8893" y="1002"/>
                    </a:cubicBezTo>
                    <a:cubicBezTo>
                      <a:pt x="8807" y="1002"/>
                      <a:pt x="8719" y="1020"/>
                      <a:pt x="8633" y="1060"/>
                    </a:cubicBezTo>
                    <a:lnTo>
                      <a:pt x="7407" y="1572"/>
                    </a:lnTo>
                    <a:cubicBezTo>
                      <a:pt x="7371" y="1588"/>
                      <a:pt x="7334" y="1595"/>
                      <a:pt x="7296" y="1595"/>
                    </a:cubicBezTo>
                    <a:cubicBezTo>
                      <a:pt x="7193" y="1595"/>
                      <a:pt x="7090" y="1540"/>
                      <a:pt x="7037" y="1453"/>
                    </a:cubicBezTo>
                    <a:lnTo>
                      <a:pt x="6359" y="310"/>
                    </a:lnTo>
                    <a:cubicBezTo>
                      <a:pt x="6170" y="10"/>
                      <a:pt x="5848" y="0"/>
                      <a:pt x="580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oogle Shape;93;p16"/>
          <p:cNvGrpSpPr/>
          <p:nvPr/>
        </p:nvGrpSpPr>
        <p:grpSpPr>
          <a:xfrm>
            <a:off x="1185530" y="1480446"/>
            <a:ext cx="3231435" cy="1545202"/>
            <a:chOff x="1185530" y="1480446"/>
            <a:chExt cx="3231435" cy="1545202"/>
          </a:xfrm>
        </p:grpSpPr>
        <p:grpSp>
          <p:nvGrpSpPr>
            <p:cNvPr id="94" name="Google Shape;94;p16"/>
            <p:cNvGrpSpPr/>
            <p:nvPr/>
          </p:nvGrpSpPr>
          <p:grpSpPr>
            <a:xfrm>
              <a:off x="1185530" y="2534671"/>
              <a:ext cx="490691" cy="490977"/>
              <a:chOff x="1185530" y="2534671"/>
              <a:chExt cx="490691" cy="490977"/>
            </a:xfrm>
          </p:grpSpPr>
          <p:sp>
            <p:nvSpPr>
              <p:cNvPr id="95" name="Google Shape;95;p16"/>
              <p:cNvSpPr/>
              <p:nvPr/>
            </p:nvSpPr>
            <p:spPr>
              <a:xfrm>
                <a:off x="1261718" y="2534671"/>
                <a:ext cx="414504" cy="490977"/>
              </a:xfrm>
              <a:custGeom>
                <a:rect b="b" l="l" r="r" t="t"/>
                <a:pathLst>
                  <a:path extrusionOk="0" h="18186" w="15352">
                    <a:moveTo>
                      <a:pt x="7657" y="1"/>
                    </a:moveTo>
                    <a:cubicBezTo>
                      <a:pt x="3407" y="1"/>
                      <a:pt x="0" y="3408"/>
                      <a:pt x="0" y="7657"/>
                    </a:cubicBezTo>
                    <a:lnTo>
                      <a:pt x="0" y="18185"/>
                    </a:lnTo>
                    <a:lnTo>
                      <a:pt x="15352" y="18185"/>
                    </a:lnTo>
                    <a:lnTo>
                      <a:pt x="15314" y="7657"/>
                    </a:lnTo>
                    <a:cubicBezTo>
                      <a:pt x="15314" y="3408"/>
                      <a:pt x="11868" y="1"/>
                      <a:pt x="765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16"/>
              <p:cNvSpPr/>
              <p:nvPr/>
            </p:nvSpPr>
            <p:spPr>
              <a:xfrm>
                <a:off x="1185530" y="2534671"/>
                <a:ext cx="414504" cy="490977"/>
              </a:xfrm>
              <a:custGeom>
                <a:rect b="b" l="l" r="r" t="t"/>
                <a:pathLst>
                  <a:path extrusionOk="0" h="18186" w="15352">
                    <a:moveTo>
                      <a:pt x="7657" y="1"/>
                    </a:moveTo>
                    <a:cubicBezTo>
                      <a:pt x="3407" y="1"/>
                      <a:pt x="0" y="3408"/>
                      <a:pt x="0" y="7657"/>
                    </a:cubicBezTo>
                    <a:lnTo>
                      <a:pt x="0" y="18185"/>
                    </a:lnTo>
                    <a:lnTo>
                      <a:pt x="15352" y="18185"/>
                    </a:lnTo>
                    <a:lnTo>
                      <a:pt x="15314" y="7657"/>
                    </a:lnTo>
                    <a:cubicBezTo>
                      <a:pt x="15314" y="3408"/>
                      <a:pt x="11868" y="1"/>
                      <a:pt x="765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7" name="Google Shape;97;p16"/>
            <p:cNvGrpSpPr/>
            <p:nvPr/>
          </p:nvGrpSpPr>
          <p:grpSpPr>
            <a:xfrm>
              <a:off x="1870953" y="2279383"/>
              <a:ext cx="490719" cy="746265"/>
              <a:chOff x="1870953" y="2279383"/>
              <a:chExt cx="490719" cy="746265"/>
            </a:xfrm>
          </p:grpSpPr>
          <p:sp>
            <p:nvSpPr>
              <p:cNvPr id="98" name="Google Shape;98;p16"/>
              <p:cNvSpPr/>
              <p:nvPr/>
            </p:nvSpPr>
            <p:spPr>
              <a:xfrm>
                <a:off x="1947140" y="2279383"/>
                <a:ext cx="414531" cy="746265"/>
              </a:xfrm>
              <a:custGeom>
                <a:rect b="b" l="l" r="r" t="t"/>
                <a:pathLst>
                  <a:path extrusionOk="0" h="27642" w="15353">
                    <a:moveTo>
                      <a:pt x="7657" y="1"/>
                    </a:moveTo>
                    <a:cubicBezTo>
                      <a:pt x="3408" y="1"/>
                      <a:pt x="1" y="3446"/>
                      <a:pt x="1" y="7657"/>
                    </a:cubicBezTo>
                    <a:lnTo>
                      <a:pt x="1" y="27641"/>
                    </a:lnTo>
                    <a:lnTo>
                      <a:pt x="15353" y="27641"/>
                    </a:lnTo>
                    <a:lnTo>
                      <a:pt x="15314" y="7657"/>
                    </a:lnTo>
                    <a:cubicBezTo>
                      <a:pt x="15314" y="3446"/>
                      <a:pt x="11869" y="1"/>
                      <a:pt x="765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" name="Google Shape;99;p16"/>
              <p:cNvSpPr/>
              <p:nvPr/>
            </p:nvSpPr>
            <p:spPr>
              <a:xfrm>
                <a:off x="1870953" y="2279383"/>
                <a:ext cx="414531" cy="746265"/>
              </a:xfrm>
              <a:custGeom>
                <a:rect b="b" l="l" r="r" t="t"/>
                <a:pathLst>
                  <a:path extrusionOk="0" h="27642" w="15353">
                    <a:moveTo>
                      <a:pt x="7657" y="1"/>
                    </a:moveTo>
                    <a:cubicBezTo>
                      <a:pt x="3408" y="1"/>
                      <a:pt x="1" y="3446"/>
                      <a:pt x="1" y="7657"/>
                    </a:cubicBezTo>
                    <a:lnTo>
                      <a:pt x="1" y="27641"/>
                    </a:lnTo>
                    <a:lnTo>
                      <a:pt x="15353" y="27641"/>
                    </a:lnTo>
                    <a:lnTo>
                      <a:pt x="15314" y="7657"/>
                    </a:lnTo>
                    <a:cubicBezTo>
                      <a:pt x="15314" y="3446"/>
                      <a:pt x="11869" y="1"/>
                      <a:pt x="765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0" name="Google Shape;100;p16"/>
            <p:cNvGrpSpPr/>
            <p:nvPr/>
          </p:nvGrpSpPr>
          <p:grpSpPr>
            <a:xfrm>
              <a:off x="2556402" y="2016859"/>
              <a:ext cx="489666" cy="1008789"/>
              <a:chOff x="2556402" y="2016859"/>
              <a:chExt cx="489666" cy="1008789"/>
            </a:xfrm>
          </p:grpSpPr>
          <p:sp>
            <p:nvSpPr>
              <p:cNvPr id="101" name="Google Shape;101;p16"/>
              <p:cNvSpPr/>
              <p:nvPr/>
            </p:nvSpPr>
            <p:spPr>
              <a:xfrm>
                <a:off x="2632589" y="2016859"/>
                <a:ext cx="413478" cy="1008789"/>
              </a:xfrm>
              <a:custGeom>
                <a:rect b="b" l="l" r="r" t="t"/>
                <a:pathLst>
                  <a:path extrusionOk="0" h="37366" w="15314">
                    <a:moveTo>
                      <a:pt x="7657" y="0"/>
                    </a:moveTo>
                    <a:cubicBezTo>
                      <a:pt x="3408" y="0"/>
                      <a:pt x="0" y="3408"/>
                      <a:pt x="0" y="7657"/>
                    </a:cubicBezTo>
                    <a:lnTo>
                      <a:pt x="0" y="37365"/>
                    </a:lnTo>
                    <a:lnTo>
                      <a:pt x="15314" y="37365"/>
                    </a:lnTo>
                    <a:lnTo>
                      <a:pt x="15314" y="7657"/>
                    </a:lnTo>
                    <a:cubicBezTo>
                      <a:pt x="15314" y="3408"/>
                      <a:pt x="11868" y="0"/>
                      <a:pt x="765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" name="Google Shape;102;p16"/>
              <p:cNvSpPr/>
              <p:nvPr/>
            </p:nvSpPr>
            <p:spPr>
              <a:xfrm>
                <a:off x="2556402" y="2016859"/>
                <a:ext cx="413478" cy="1008789"/>
              </a:xfrm>
              <a:custGeom>
                <a:rect b="b" l="l" r="r" t="t"/>
                <a:pathLst>
                  <a:path extrusionOk="0" h="37366" w="15314">
                    <a:moveTo>
                      <a:pt x="7657" y="0"/>
                    </a:moveTo>
                    <a:cubicBezTo>
                      <a:pt x="3408" y="0"/>
                      <a:pt x="0" y="3408"/>
                      <a:pt x="0" y="7657"/>
                    </a:cubicBezTo>
                    <a:lnTo>
                      <a:pt x="0" y="37365"/>
                    </a:lnTo>
                    <a:lnTo>
                      <a:pt x="15314" y="37365"/>
                    </a:lnTo>
                    <a:lnTo>
                      <a:pt x="15314" y="7657"/>
                    </a:lnTo>
                    <a:cubicBezTo>
                      <a:pt x="15314" y="3408"/>
                      <a:pt x="11868" y="0"/>
                      <a:pt x="76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3" name="Google Shape;103;p16"/>
            <p:cNvGrpSpPr/>
            <p:nvPr/>
          </p:nvGrpSpPr>
          <p:grpSpPr>
            <a:xfrm>
              <a:off x="3240798" y="1760545"/>
              <a:ext cx="490719" cy="1265103"/>
              <a:chOff x="3240798" y="1760545"/>
              <a:chExt cx="490719" cy="1265103"/>
            </a:xfrm>
          </p:grpSpPr>
          <p:sp>
            <p:nvSpPr>
              <p:cNvPr id="104" name="Google Shape;104;p16"/>
              <p:cNvSpPr/>
              <p:nvPr/>
            </p:nvSpPr>
            <p:spPr>
              <a:xfrm>
                <a:off x="3316985" y="1760545"/>
                <a:ext cx="414531" cy="1265103"/>
              </a:xfrm>
              <a:custGeom>
                <a:rect b="b" l="l" r="r" t="t"/>
                <a:pathLst>
                  <a:path extrusionOk="0" h="46860" w="15353">
                    <a:moveTo>
                      <a:pt x="7696" y="0"/>
                    </a:moveTo>
                    <a:cubicBezTo>
                      <a:pt x="3446" y="0"/>
                      <a:pt x="1" y="3446"/>
                      <a:pt x="39" y="7695"/>
                    </a:cubicBezTo>
                    <a:lnTo>
                      <a:pt x="39" y="46859"/>
                    </a:lnTo>
                    <a:lnTo>
                      <a:pt x="15353" y="46859"/>
                    </a:lnTo>
                    <a:lnTo>
                      <a:pt x="15353" y="7657"/>
                    </a:lnTo>
                    <a:cubicBezTo>
                      <a:pt x="15353" y="3446"/>
                      <a:pt x="11907" y="0"/>
                      <a:pt x="76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" name="Google Shape;105;p16"/>
              <p:cNvSpPr/>
              <p:nvPr/>
            </p:nvSpPr>
            <p:spPr>
              <a:xfrm>
                <a:off x="3240798" y="1760545"/>
                <a:ext cx="414531" cy="1265103"/>
              </a:xfrm>
              <a:custGeom>
                <a:rect b="b" l="l" r="r" t="t"/>
                <a:pathLst>
                  <a:path extrusionOk="0" h="46860" w="15353">
                    <a:moveTo>
                      <a:pt x="7696" y="0"/>
                    </a:moveTo>
                    <a:cubicBezTo>
                      <a:pt x="3446" y="0"/>
                      <a:pt x="1" y="3446"/>
                      <a:pt x="39" y="7695"/>
                    </a:cubicBezTo>
                    <a:lnTo>
                      <a:pt x="39" y="46859"/>
                    </a:lnTo>
                    <a:lnTo>
                      <a:pt x="15353" y="46859"/>
                    </a:lnTo>
                    <a:lnTo>
                      <a:pt x="15353" y="7657"/>
                    </a:lnTo>
                    <a:cubicBezTo>
                      <a:pt x="15353" y="3446"/>
                      <a:pt x="11907" y="0"/>
                      <a:pt x="76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6" name="Google Shape;106;p16"/>
            <p:cNvGrpSpPr/>
            <p:nvPr/>
          </p:nvGrpSpPr>
          <p:grpSpPr>
            <a:xfrm>
              <a:off x="3926247" y="1480446"/>
              <a:ext cx="490718" cy="1545202"/>
              <a:chOff x="3926247" y="1480446"/>
              <a:chExt cx="490718" cy="1545202"/>
            </a:xfrm>
          </p:grpSpPr>
          <p:sp>
            <p:nvSpPr>
              <p:cNvPr id="107" name="Google Shape;107;p16"/>
              <p:cNvSpPr/>
              <p:nvPr/>
            </p:nvSpPr>
            <p:spPr>
              <a:xfrm>
                <a:off x="4002434" y="1480446"/>
                <a:ext cx="414531" cy="1545202"/>
              </a:xfrm>
              <a:custGeom>
                <a:rect b="b" l="l" r="r" t="t"/>
                <a:pathLst>
                  <a:path extrusionOk="0" h="57235" w="15353">
                    <a:moveTo>
                      <a:pt x="7695" y="0"/>
                    </a:moveTo>
                    <a:cubicBezTo>
                      <a:pt x="3446" y="0"/>
                      <a:pt x="0" y="3446"/>
                      <a:pt x="39" y="7695"/>
                    </a:cubicBezTo>
                    <a:lnTo>
                      <a:pt x="39" y="57234"/>
                    </a:lnTo>
                    <a:lnTo>
                      <a:pt x="15352" y="57234"/>
                    </a:lnTo>
                    <a:lnTo>
                      <a:pt x="15352" y="7657"/>
                    </a:lnTo>
                    <a:cubicBezTo>
                      <a:pt x="15352" y="3446"/>
                      <a:pt x="11907" y="0"/>
                      <a:pt x="769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" name="Google Shape;108;p16"/>
              <p:cNvSpPr/>
              <p:nvPr/>
            </p:nvSpPr>
            <p:spPr>
              <a:xfrm>
                <a:off x="3926247" y="1480446"/>
                <a:ext cx="414531" cy="1545202"/>
              </a:xfrm>
              <a:custGeom>
                <a:rect b="b" l="l" r="r" t="t"/>
                <a:pathLst>
                  <a:path extrusionOk="0" h="57235" w="15353">
                    <a:moveTo>
                      <a:pt x="7695" y="0"/>
                    </a:moveTo>
                    <a:cubicBezTo>
                      <a:pt x="3446" y="0"/>
                      <a:pt x="0" y="3446"/>
                      <a:pt x="39" y="7695"/>
                    </a:cubicBezTo>
                    <a:lnTo>
                      <a:pt x="39" y="57234"/>
                    </a:lnTo>
                    <a:lnTo>
                      <a:pt x="15352" y="57234"/>
                    </a:lnTo>
                    <a:lnTo>
                      <a:pt x="15352" y="7657"/>
                    </a:lnTo>
                    <a:cubicBezTo>
                      <a:pt x="15352" y="3446"/>
                      <a:pt x="11907" y="0"/>
                      <a:pt x="769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9" name="Google Shape;109;p16"/>
          <p:cNvGrpSpPr/>
          <p:nvPr/>
        </p:nvGrpSpPr>
        <p:grpSpPr>
          <a:xfrm>
            <a:off x="4802169" y="3025620"/>
            <a:ext cx="3230074" cy="1544176"/>
            <a:chOff x="4802169" y="3025620"/>
            <a:chExt cx="3230074" cy="1544176"/>
          </a:xfrm>
        </p:grpSpPr>
        <p:grpSp>
          <p:nvGrpSpPr>
            <p:cNvPr id="110" name="Google Shape;110;p16"/>
            <p:cNvGrpSpPr/>
            <p:nvPr/>
          </p:nvGrpSpPr>
          <p:grpSpPr>
            <a:xfrm>
              <a:off x="4802169" y="3025620"/>
              <a:ext cx="488304" cy="490977"/>
              <a:chOff x="4802169" y="3025620"/>
              <a:chExt cx="488304" cy="490977"/>
            </a:xfrm>
          </p:grpSpPr>
          <p:sp>
            <p:nvSpPr>
              <p:cNvPr id="111" name="Google Shape;111;p16"/>
              <p:cNvSpPr/>
              <p:nvPr/>
            </p:nvSpPr>
            <p:spPr>
              <a:xfrm>
                <a:off x="4875942" y="3025620"/>
                <a:ext cx="414531" cy="490977"/>
              </a:xfrm>
              <a:custGeom>
                <a:rect b="b" l="l" r="r" t="t"/>
                <a:pathLst>
                  <a:path extrusionOk="0" h="18186" w="15353">
                    <a:moveTo>
                      <a:pt x="1" y="1"/>
                    </a:moveTo>
                    <a:lnTo>
                      <a:pt x="1" y="10529"/>
                    </a:lnTo>
                    <a:cubicBezTo>
                      <a:pt x="1" y="14778"/>
                      <a:pt x="3408" y="18185"/>
                      <a:pt x="7658" y="18185"/>
                    </a:cubicBezTo>
                    <a:cubicBezTo>
                      <a:pt x="11869" y="18185"/>
                      <a:pt x="15314" y="14778"/>
                      <a:pt x="15314" y="10529"/>
                    </a:cubicBezTo>
                    <a:lnTo>
                      <a:pt x="15353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16"/>
              <p:cNvSpPr/>
              <p:nvPr/>
            </p:nvSpPr>
            <p:spPr>
              <a:xfrm>
                <a:off x="4802169" y="3025620"/>
                <a:ext cx="414531" cy="490977"/>
              </a:xfrm>
              <a:custGeom>
                <a:rect b="b" l="l" r="r" t="t"/>
                <a:pathLst>
                  <a:path extrusionOk="0" h="18186" w="15353">
                    <a:moveTo>
                      <a:pt x="1" y="1"/>
                    </a:moveTo>
                    <a:lnTo>
                      <a:pt x="1" y="10529"/>
                    </a:lnTo>
                    <a:cubicBezTo>
                      <a:pt x="1" y="14778"/>
                      <a:pt x="3408" y="18185"/>
                      <a:pt x="7658" y="18185"/>
                    </a:cubicBezTo>
                    <a:cubicBezTo>
                      <a:pt x="11869" y="18185"/>
                      <a:pt x="15314" y="14778"/>
                      <a:pt x="15314" y="10529"/>
                    </a:cubicBezTo>
                    <a:lnTo>
                      <a:pt x="15353" y="1"/>
                    </a:ln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3" name="Google Shape;113;p16"/>
            <p:cNvGrpSpPr/>
            <p:nvPr/>
          </p:nvGrpSpPr>
          <p:grpSpPr>
            <a:xfrm>
              <a:off x="5488131" y="3025620"/>
              <a:ext cx="489330" cy="745239"/>
              <a:chOff x="5488131" y="3025620"/>
              <a:chExt cx="489330" cy="745239"/>
            </a:xfrm>
          </p:grpSpPr>
          <p:sp>
            <p:nvSpPr>
              <p:cNvPr id="114" name="Google Shape;114;p16"/>
              <p:cNvSpPr/>
              <p:nvPr/>
            </p:nvSpPr>
            <p:spPr>
              <a:xfrm>
                <a:off x="5561905" y="3025620"/>
                <a:ext cx="415557" cy="745239"/>
              </a:xfrm>
              <a:custGeom>
                <a:rect b="b" l="l" r="r" t="t"/>
                <a:pathLst>
                  <a:path extrusionOk="0" h="27604" w="15391">
                    <a:moveTo>
                      <a:pt x="39" y="1"/>
                    </a:moveTo>
                    <a:lnTo>
                      <a:pt x="39" y="19946"/>
                    </a:lnTo>
                    <a:cubicBezTo>
                      <a:pt x="0" y="24196"/>
                      <a:pt x="3446" y="27603"/>
                      <a:pt x="7695" y="27603"/>
                    </a:cubicBezTo>
                    <a:cubicBezTo>
                      <a:pt x="11945" y="27603"/>
                      <a:pt x="15352" y="24158"/>
                      <a:pt x="15352" y="19946"/>
                    </a:cubicBezTo>
                    <a:lnTo>
                      <a:pt x="1539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" name="Google Shape;115;p16"/>
              <p:cNvSpPr/>
              <p:nvPr/>
            </p:nvSpPr>
            <p:spPr>
              <a:xfrm>
                <a:off x="5488131" y="3025620"/>
                <a:ext cx="415557" cy="745239"/>
              </a:xfrm>
              <a:custGeom>
                <a:rect b="b" l="l" r="r" t="t"/>
                <a:pathLst>
                  <a:path extrusionOk="0" h="27604" w="15391">
                    <a:moveTo>
                      <a:pt x="39" y="1"/>
                    </a:moveTo>
                    <a:lnTo>
                      <a:pt x="39" y="19946"/>
                    </a:lnTo>
                    <a:cubicBezTo>
                      <a:pt x="0" y="24196"/>
                      <a:pt x="3446" y="27603"/>
                      <a:pt x="7695" y="27603"/>
                    </a:cubicBezTo>
                    <a:cubicBezTo>
                      <a:pt x="11945" y="27603"/>
                      <a:pt x="15352" y="24158"/>
                      <a:pt x="15352" y="19946"/>
                    </a:cubicBezTo>
                    <a:lnTo>
                      <a:pt x="15390" y="1"/>
                    </a:ln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6" name="Google Shape;116;p16"/>
            <p:cNvGrpSpPr/>
            <p:nvPr/>
          </p:nvGrpSpPr>
          <p:grpSpPr>
            <a:xfrm>
              <a:off x="6175119" y="3025620"/>
              <a:ext cx="487278" cy="1008789"/>
              <a:chOff x="6175119" y="3025620"/>
              <a:chExt cx="487278" cy="1008789"/>
            </a:xfrm>
          </p:grpSpPr>
          <p:sp>
            <p:nvSpPr>
              <p:cNvPr id="117" name="Google Shape;117;p16"/>
              <p:cNvSpPr/>
              <p:nvPr/>
            </p:nvSpPr>
            <p:spPr>
              <a:xfrm>
                <a:off x="6248893" y="3025620"/>
                <a:ext cx="413505" cy="1008789"/>
              </a:xfrm>
              <a:custGeom>
                <a:rect b="b" l="l" r="r" t="t"/>
                <a:pathLst>
                  <a:path extrusionOk="0" h="37366" w="15315">
                    <a:moveTo>
                      <a:pt x="1" y="1"/>
                    </a:moveTo>
                    <a:lnTo>
                      <a:pt x="1" y="29709"/>
                    </a:lnTo>
                    <a:cubicBezTo>
                      <a:pt x="1" y="33920"/>
                      <a:pt x="3408" y="37365"/>
                      <a:pt x="7657" y="37365"/>
                    </a:cubicBezTo>
                    <a:cubicBezTo>
                      <a:pt x="11869" y="37365"/>
                      <a:pt x="15314" y="33920"/>
                      <a:pt x="15314" y="29709"/>
                    </a:cubicBezTo>
                    <a:lnTo>
                      <a:pt x="1531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" name="Google Shape;118;p16"/>
              <p:cNvSpPr/>
              <p:nvPr/>
            </p:nvSpPr>
            <p:spPr>
              <a:xfrm>
                <a:off x="6175119" y="3025620"/>
                <a:ext cx="413505" cy="1008789"/>
              </a:xfrm>
              <a:custGeom>
                <a:rect b="b" l="l" r="r" t="t"/>
                <a:pathLst>
                  <a:path extrusionOk="0" h="37366" w="15315">
                    <a:moveTo>
                      <a:pt x="1" y="1"/>
                    </a:moveTo>
                    <a:lnTo>
                      <a:pt x="1" y="29709"/>
                    </a:lnTo>
                    <a:cubicBezTo>
                      <a:pt x="1" y="33920"/>
                      <a:pt x="3408" y="37365"/>
                      <a:pt x="7657" y="37365"/>
                    </a:cubicBezTo>
                    <a:cubicBezTo>
                      <a:pt x="11869" y="37365"/>
                      <a:pt x="15314" y="33920"/>
                      <a:pt x="15314" y="29709"/>
                    </a:cubicBezTo>
                    <a:lnTo>
                      <a:pt x="15314" y="1"/>
                    </a:ln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9" name="Google Shape;119;p16"/>
            <p:cNvGrpSpPr/>
            <p:nvPr/>
          </p:nvGrpSpPr>
          <p:grpSpPr>
            <a:xfrm>
              <a:off x="6860055" y="3025620"/>
              <a:ext cx="487251" cy="1265103"/>
              <a:chOff x="6860055" y="3025620"/>
              <a:chExt cx="487251" cy="1265103"/>
            </a:xfrm>
          </p:grpSpPr>
          <p:sp>
            <p:nvSpPr>
              <p:cNvPr id="120" name="Google Shape;120;p16"/>
              <p:cNvSpPr/>
              <p:nvPr/>
            </p:nvSpPr>
            <p:spPr>
              <a:xfrm>
                <a:off x="6933829" y="3025620"/>
                <a:ext cx="413478" cy="1265103"/>
              </a:xfrm>
              <a:custGeom>
                <a:rect b="b" l="l" r="r" t="t"/>
                <a:pathLst>
                  <a:path extrusionOk="0" h="46860" w="15314">
                    <a:moveTo>
                      <a:pt x="0" y="1"/>
                    </a:moveTo>
                    <a:lnTo>
                      <a:pt x="0" y="39203"/>
                    </a:lnTo>
                    <a:cubicBezTo>
                      <a:pt x="0" y="43414"/>
                      <a:pt x="3407" y="46860"/>
                      <a:pt x="7657" y="46860"/>
                    </a:cubicBezTo>
                    <a:cubicBezTo>
                      <a:pt x="11868" y="46860"/>
                      <a:pt x="15314" y="43414"/>
                      <a:pt x="15314" y="39203"/>
                    </a:cubicBezTo>
                    <a:lnTo>
                      <a:pt x="1531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16"/>
              <p:cNvSpPr/>
              <p:nvPr/>
            </p:nvSpPr>
            <p:spPr>
              <a:xfrm>
                <a:off x="6860055" y="3025620"/>
                <a:ext cx="413478" cy="1265103"/>
              </a:xfrm>
              <a:custGeom>
                <a:rect b="b" l="l" r="r" t="t"/>
                <a:pathLst>
                  <a:path extrusionOk="0" h="46860" w="15314">
                    <a:moveTo>
                      <a:pt x="0" y="1"/>
                    </a:moveTo>
                    <a:lnTo>
                      <a:pt x="0" y="39203"/>
                    </a:lnTo>
                    <a:cubicBezTo>
                      <a:pt x="0" y="43414"/>
                      <a:pt x="3407" y="46860"/>
                      <a:pt x="7657" y="46860"/>
                    </a:cubicBezTo>
                    <a:cubicBezTo>
                      <a:pt x="11868" y="46860"/>
                      <a:pt x="15314" y="43414"/>
                      <a:pt x="15314" y="39203"/>
                    </a:cubicBezTo>
                    <a:lnTo>
                      <a:pt x="15314" y="1"/>
                    </a:ln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16"/>
            <p:cNvGrpSpPr/>
            <p:nvPr/>
          </p:nvGrpSpPr>
          <p:grpSpPr>
            <a:xfrm>
              <a:off x="7544965" y="3025620"/>
              <a:ext cx="487278" cy="1544176"/>
              <a:chOff x="7544965" y="3025620"/>
              <a:chExt cx="487278" cy="1544176"/>
            </a:xfrm>
          </p:grpSpPr>
          <p:sp>
            <p:nvSpPr>
              <p:cNvPr id="123" name="Google Shape;123;p16"/>
              <p:cNvSpPr/>
              <p:nvPr/>
            </p:nvSpPr>
            <p:spPr>
              <a:xfrm>
                <a:off x="7618738" y="3025620"/>
                <a:ext cx="413505" cy="1544176"/>
              </a:xfrm>
              <a:custGeom>
                <a:rect b="b" l="l" r="r" t="t"/>
                <a:pathLst>
                  <a:path extrusionOk="0" h="57197" w="15315">
                    <a:moveTo>
                      <a:pt x="1" y="1"/>
                    </a:moveTo>
                    <a:lnTo>
                      <a:pt x="1" y="49540"/>
                    </a:lnTo>
                    <a:cubicBezTo>
                      <a:pt x="1" y="53751"/>
                      <a:pt x="3408" y="57196"/>
                      <a:pt x="7658" y="57196"/>
                    </a:cubicBezTo>
                    <a:cubicBezTo>
                      <a:pt x="11869" y="57196"/>
                      <a:pt x="15314" y="53751"/>
                      <a:pt x="15314" y="49540"/>
                    </a:cubicBezTo>
                    <a:lnTo>
                      <a:pt x="1531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16"/>
              <p:cNvSpPr/>
              <p:nvPr/>
            </p:nvSpPr>
            <p:spPr>
              <a:xfrm>
                <a:off x="7544965" y="3025620"/>
                <a:ext cx="413505" cy="1544176"/>
              </a:xfrm>
              <a:custGeom>
                <a:rect b="b" l="l" r="r" t="t"/>
                <a:pathLst>
                  <a:path extrusionOk="0" h="57197" w="15315">
                    <a:moveTo>
                      <a:pt x="1" y="1"/>
                    </a:moveTo>
                    <a:lnTo>
                      <a:pt x="1" y="49540"/>
                    </a:lnTo>
                    <a:cubicBezTo>
                      <a:pt x="1" y="53751"/>
                      <a:pt x="3408" y="57196"/>
                      <a:pt x="7658" y="57196"/>
                    </a:cubicBezTo>
                    <a:cubicBezTo>
                      <a:pt x="11869" y="57196"/>
                      <a:pt x="15314" y="53751"/>
                      <a:pt x="15314" y="49540"/>
                    </a:cubicBezTo>
                    <a:lnTo>
                      <a:pt x="15314" y="1"/>
                    </a:ln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5" name="Google Shape;125;p16"/>
          <p:cNvSpPr/>
          <p:nvPr/>
        </p:nvSpPr>
        <p:spPr>
          <a:xfrm>
            <a:off x="1017154" y="3025620"/>
            <a:ext cx="7127776" cy="28"/>
          </a:xfrm>
          <a:custGeom>
            <a:rect b="b" l="l" r="r" t="t"/>
            <a:pathLst>
              <a:path extrusionOk="0" h="1" w="256464">
                <a:moveTo>
                  <a:pt x="0" y="0"/>
                </a:moveTo>
                <a:lnTo>
                  <a:pt x="256463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6" name="Google Shape;126;p16"/>
          <p:cNvGrpSpPr/>
          <p:nvPr/>
        </p:nvGrpSpPr>
        <p:grpSpPr>
          <a:xfrm>
            <a:off x="457184" y="2867959"/>
            <a:ext cx="8228992" cy="313867"/>
            <a:chOff x="457184" y="2867959"/>
            <a:chExt cx="8228992" cy="313867"/>
          </a:xfrm>
        </p:grpSpPr>
        <p:grpSp>
          <p:nvGrpSpPr>
            <p:cNvPr id="127" name="Google Shape;127;p16"/>
            <p:cNvGrpSpPr/>
            <p:nvPr/>
          </p:nvGrpSpPr>
          <p:grpSpPr>
            <a:xfrm>
              <a:off x="457184" y="2867959"/>
              <a:ext cx="313866" cy="313867"/>
              <a:chOff x="461568" y="2744715"/>
              <a:chExt cx="325182" cy="325183"/>
            </a:xfrm>
          </p:grpSpPr>
          <p:sp>
            <p:nvSpPr>
              <p:cNvPr id="128" name="Google Shape;128;p16"/>
              <p:cNvSpPr/>
              <p:nvPr/>
            </p:nvSpPr>
            <p:spPr>
              <a:xfrm>
                <a:off x="461568" y="2744715"/>
                <a:ext cx="325182" cy="325183"/>
              </a:xfrm>
              <a:custGeom>
                <a:rect b="b" l="l" r="r" t="t"/>
                <a:pathLst>
                  <a:path extrusionOk="0" h="11295" w="11294">
                    <a:moveTo>
                      <a:pt x="5666" y="0"/>
                    </a:moveTo>
                    <a:cubicBezTo>
                      <a:pt x="2527" y="0"/>
                      <a:pt x="0" y="2527"/>
                      <a:pt x="0" y="5666"/>
                    </a:cubicBezTo>
                    <a:cubicBezTo>
                      <a:pt x="0" y="8767"/>
                      <a:pt x="2527" y="11294"/>
                      <a:pt x="5666" y="11294"/>
                    </a:cubicBezTo>
                    <a:cubicBezTo>
                      <a:pt x="8767" y="11294"/>
                      <a:pt x="11294" y="8767"/>
                      <a:pt x="11294" y="5666"/>
                    </a:cubicBezTo>
                    <a:cubicBezTo>
                      <a:pt x="11294" y="2527"/>
                      <a:pt x="8767" y="0"/>
                      <a:pt x="5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" name="Google Shape;129;p16"/>
              <p:cNvSpPr/>
              <p:nvPr/>
            </p:nvSpPr>
            <p:spPr>
              <a:xfrm>
                <a:off x="555259" y="2842803"/>
                <a:ext cx="137801" cy="134507"/>
              </a:xfrm>
              <a:custGeom>
                <a:rect b="b" l="l" r="r" t="t"/>
                <a:pathLst>
                  <a:path extrusionOk="0" h="4672" w="4786">
                    <a:moveTo>
                      <a:pt x="1761" y="1"/>
                    </a:moveTo>
                    <a:lnTo>
                      <a:pt x="1761" y="1723"/>
                    </a:lnTo>
                    <a:lnTo>
                      <a:pt x="0" y="1723"/>
                    </a:lnTo>
                    <a:lnTo>
                      <a:pt x="0" y="2948"/>
                    </a:lnTo>
                    <a:lnTo>
                      <a:pt x="1761" y="2948"/>
                    </a:lnTo>
                    <a:lnTo>
                      <a:pt x="1761" y="4671"/>
                    </a:lnTo>
                    <a:lnTo>
                      <a:pt x="3025" y="4671"/>
                    </a:lnTo>
                    <a:lnTo>
                      <a:pt x="3025" y="2948"/>
                    </a:lnTo>
                    <a:lnTo>
                      <a:pt x="4786" y="2948"/>
                    </a:lnTo>
                    <a:lnTo>
                      <a:pt x="4786" y="1723"/>
                    </a:lnTo>
                    <a:lnTo>
                      <a:pt x="3025" y="1723"/>
                    </a:lnTo>
                    <a:lnTo>
                      <a:pt x="3025" y="1"/>
                    </a:ln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0" name="Google Shape;130;p16"/>
            <p:cNvGrpSpPr/>
            <p:nvPr/>
          </p:nvGrpSpPr>
          <p:grpSpPr>
            <a:xfrm>
              <a:off x="8372282" y="2867959"/>
              <a:ext cx="313894" cy="313867"/>
              <a:chOff x="8357220" y="2744715"/>
              <a:chExt cx="325211" cy="325183"/>
            </a:xfrm>
          </p:grpSpPr>
          <p:sp>
            <p:nvSpPr>
              <p:cNvPr id="131" name="Google Shape;131;p16"/>
              <p:cNvSpPr/>
              <p:nvPr/>
            </p:nvSpPr>
            <p:spPr>
              <a:xfrm>
                <a:off x="8357220" y="2744715"/>
                <a:ext cx="325211" cy="325183"/>
              </a:xfrm>
              <a:custGeom>
                <a:rect b="b" l="l" r="r" t="t"/>
                <a:pathLst>
                  <a:path extrusionOk="0" h="11295" w="11295">
                    <a:moveTo>
                      <a:pt x="5628" y="0"/>
                    </a:moveTo>
                    <a:cubicBezTo>
                      <a:pt x="2527" y="0"/>
                      <a:pt x="1" y="2527"/>
                      <a:pt x="1" y="5666"/>
                    </a:cubicBezTo>
                    <a:cubicBezTo>
                      <a:pt x="1" y="8767"/>
                      <a:pt x="2527" y="11294"/>
                      <a:pt x="5628" y="11294"/>
                    </a:cubicBezTo>
                    <a:cubicBezTo>
                      <a:pt x="8768" y="11294"/>
                      <a:pt x="11294" y="8767"/>
                      <a:pt x="11294" y="5666"/>
                    </a:cubicBezTo>
                    <a:cubicBezTo>
                      <a:pt x="11294" y="2527"/>
                      <a:pt x="8768" y="0"/>
                      <a:pt x="56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" name="Google Shape;132;p16"/>
              <p:cNvSpPr/>
              <p:nvPr/>
            </p:nvSpPr>
            <p:spPr>
              <a:xfrm>
                <a:off x="8450911" y="2876976"/>
                <a:ext cx="137830" cy="60661"/>
              </a:xfrm>
              <a:custGeom>
                <a:rect b="b" l="l" r="r" t="t"/>
                <a:pathLst>
                  <a:path extrusionOk="0" h="2107" w="4787">
                    <a:moveTo>
                      <a:pt x="1" y="0"/>
                    </a:moveTo>
                    <a:lnTo>
                      <a:pt x="1" y="2106"/>
                    </a:lnTo>
                    <a:lnTo>
                      <a:pt x="4786" y="2106"/>
                    </a:lnTo>
                    <a:lnTo>
                      <a:pt x="4786" y="0"/>
                    </a:lnTo>
                    <a:close/>
                  </a:path>
                </a:pathLst>
              </a:custGeom>
              <a:solidFill>
                <a:schemeClr val="lt1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33" name="Google Shape;133;p16"/>
          <p:cNvGrpSpPr/>
          <p:nvPr/>
        </p:nvGrpSpPr>
        <p:grpSpPr>
          <a:xfrm>
            <a:off x="917129" y="1710284"/>
            <a:ext cx="7315051" cy="2629200"/>
            <a:chOff x="917129" y="1710284"/>
            <a:chExt cx="7315051" cy="2629200"/>
          </a:xfrm>
        </p:grpSpPr>
        <p:sp>
          <p:nvSpPr>
            <p:cNvPr id="134" name="Google Shape;134;p16"/>
            <p:cNvSpPr/>
            <p:nvPr/>
          </p:nvSpPr>
          <p:spPr>
            <a:xfrm>
              <a:off x="1008112" y="3024870"/>
              <a:ext cx="7127776" cy="28"/>
            </a:xfrm>
            <a:custGeom>
              <a:rect b="b" l="l" r="r" t="t"/>
              <a:pathLst>
                <a:path extrusionOk="0" fill="none" h="1" w="256464">
                  <a:moveTo>
                    <a:pt x="0" y="0"/>
                  </a:moveTo>
                  <a:lnTo>
                    <a:pt x="256463" y="0"/>
                  </a:lnTo>
                </a:path>
              </a:pathLst>
            </a:custGeom>
            <a:noFill/>
            <a:ln cap="rnd" cmpd="sng" w="9525">
              <a:solidFill>
                <a:schemeClr val="dk2"/>
              </a:solidFill>
              <a:prstDash val="solid"/>
              <a:miter lim="38283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6"/>
            <p:cNvSpPr/>
            <p:nvPr/>
          </p:nvSpPr>
          <p:spPr>
            <a:xfrm>
              <a:off x="917129" y="2963453"/>
              <a:ext cx="105361" cy="124555"/>
            </a:xfrm>
            <a:custGeom>
              <a:rect b="b" l="l" r="r" t="t"/>
              <a:pathLst>
                <a:path extrusionOk="0" h="4482" w="3791">
                  <a:moveTo>
                    <a:pt x="3451" y="0"/>
                  </a:moveTo>
                  <a:cubicBezTo>
                    <a:pt x="3396" y="0"/>
                    <a:pt x="3341" y="17"/>
                    <a:pt x="3293" y="55"/>
                  </a:cubicBezTo>
                  <a:lnTo>
                    <a:pt x="192" y="1969"/>
                  </a:lnTo>
                  <a:cubicBezTo>
                    <a:pt x="0" y="2123"/>
                    <a:pt x="0" y="2391"/>
                    <a:pt x="192" y="2505"/>
                  </a:cubicBezTo>
                  <a:lnTo>
                    <a:pt x="3293" y="4420"/>
                  </a:lnTo>
                  <a:cubicBezTo>
                    <a:pt x="3346" y="4462"/>
                    <a:pt x="3406" y="4481"/>
                    <a:pt x="3464" y="4481"/>
                  </a:cubicBezTo>
                  <a:cubicBezTo>
                    <a:pt x="3616" y="4481"/>
                    <a:pt x="3763" y="4355"/>
                    <a:pt x="3791" y="4190"/>
                  </a:cubicBezTo>
                  <a:lnTo>
                    <a:pt x="3791" y="323"/>
                  </a:lnTo>
                  <a:cubicBezTo>
                    <a:pt x="3791" y="151"/>
                    <a:pt x="3618" y="0"/>
                    <a:pt x="34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6"/>
            <p:cNvSpPr/>
            <p:nvPr/>
          </p:nvSpPr>
          <p:spPr>
            <a:xfrm>
              <a:off x="8126818" y="2963453"/>
              <a:ext cx="105361" cy="124082"/>
            </a:xfrm>
            <a:custGeom>
              <a:rect b="b" l="l" r="r" t="t"/>
              <a:pathLst>
                <a:path extrusionOk="0" h="4465" w="3791">
                  <a:moveTo>
                    <a:pt x="323" y="0"/>
                  </a:moveTo>
                  <a:cubicBezTo>
                    <a:pt x="151" y="0"/>
                    <a:pt x="0" y="151"/>
                    <a:pt x="0" y="323"/>
                  </a:cubicBezTo>
                  <a:lnTo>
                    <a:pt x="0" y="4190"/>
                  </a:lnTo>
                  <a:cubicBezTo>
                    <a:pt x="28" y="4358"/>
                    <a:pt x="179" y="4465"/>
                    <a:pt x="333" y="4465"/>
                  </a:cubicBezTo>
                  <a:cubicBezTo>
                    <a:pt x="390" y="4465"/>
                    <a:pt x="447" y="4450"/>
                    <a:pt x="498" y="4420"/>
                  </a:cubicBezTo>
                  <a:lnTo>
                    <a:pt x="3599" y="2505"/>
                  </a:lnTo>
                  <a:cubicBezTo>
                    <a:pt x="3790" y="2391"/>
                    <a:pt x="3790" y="2123"/>
                    <a:pt x="3599" y="1969"/>
                  </a:cubicBezTo>
                  <a:lnTo>
                    <a:pt x="498" y="55"/>
                  </a:lnTo>
                  <a:cubicBezTo>
                    <a:pt x="440" y="17"/>
                    <a:pt x="381" y="0"/>
                    <a:pt x="3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37" name="Google Shape;137;p16"/>
            <p:cNvCxnSpPr/>
            <p:nvPr/>
          </p:nvCxnSpPr>
          <p:spPr>
            <a:xfrm>
              <a:off x="4572000" y="1710284"/>
              <a:ext cx="0" cy="2629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38" name="Google Shape;138;p16"/>
          <p:cNvSpPr/>
          <p:nvPr/>
        </p:nvSpPr>
        <p:spPr>
          <a:xfrm>
            <a:off x="1232991" y="2592664"/>
            <a:ext cx="319583" cy="319936"/>
          </a:xfrm>
          <a:custGeom>
            <a:rect b="b" l="l" r="r" t="t"/>
            <a:pathLst>
              <a:path extrusionOk="0" h="10872" w="10860">
                <a:moveTo>
                  <a:pt x="5430" y="1"/>
                </a:moveTo>
                <a:cubicBezTo>
                  <a:pt x="3990" y="1"/>
                  <a:pt x="2608" y="560"/>
                  <a:pt x="1596" y="1584"/>
                </a:cubicBezTo>
                <a:cubicBezTo>
                  <a:pt x="561" y="2620"/>
                  <a:pt x="1" y="3989"/>
                  <a:pt x="1" y="5430"/>
                </a:cubicBezTo>
                <a:cubicBezTo>
                  <a:pt x="1" y="6561"/>
                  <a:pt x="346" y="7645"/>
                  <a:pt x="1001" y="8573"/>
                </a:cubicBezTo>
                <a:cubicBezTo>
                  <a:pt x="1632" y="9466"/>
                  <a:pt x="2513" y="10145"/>
                  <a:pt x="3537" y="10538"/>
                </a:cubicBezTo>
                <a:cubicBezTo>
                  <a:pt x="3559" y="10544"/>
                  <a:pt x="3579" y="10547"/>
                  <a:pt x="3599" y="10547"/>
                </a:cubicBezTo>
                <a:cubicBezTo>
                  <a:pt x="3656" y="10547"/>
                  <a:pt x="3704" y="10522"/>
                  <a:pt x="3740" y="10478"/>
                </a:cubicBezTo>
                <a:cubicBezTo>
                  <a:pt x="3763" y="10443"/>
                  <a:pt x="3763" y="10395"/>
                  <a:pt x="3763" y="10371"/>
                </a:cubicBezTo>
                <a:lnTo>
                  <a:pt x="3763" y="7275"/>
                </a:lnTo>
                <a:cubicBezTo>
                  <a:pt x="3763" y="7180"/>
                  <a:pt x="3692" y="7097"/>
                  <a:pt x="3585" y="7097"/>
                </a:cubicBezTo>
                <a:lnTo>
                  <a:pt x="2156" y="7097"/>
                </a:lnTo>
                <a:lnTo>
                  <a:pt x="2156" y="5835"/>
                </a:lnTo>
                <a:lnTo>
                  <a:pt x="3585" y="5835"/>
                </a:lnTo>
                <a:cubicBezTo>
                  <a:pt x="3680" y="5835"/>
                  <a:pt x="3763" y="5751"/>
                  <a:pt x="3763" y="5656"/>
                </a:cubicBezTo>
                <a:lnTo>
                  <a:pt x="3763" y="5430"/>
                </a:lnTo>
                <a:cubicBezTo>
                  <a:pt x="3763" y="3942"/>
                  <a:pt x="5180" y="2632"/>
                  <a:pt x="6799" y="2632"/>
                </a:cubicBezTo>
                <a:lnTo>
                  <a:pt x="7550" y="2632"/>
                </a:lnTo>
                <a:lnTo>
                  <a:pt x="7550" y="3894"/>
                </a:lnTo>
                <a:lnTo>
                  <a:pt x="6799" y="3894"/>
                </a:lnTo>
                <a:cubicBezTo>
                  <a:pt x="6311" y="3894"/>
                  <a:pt x="5883" y="4025"/>
                  <a:pt x="5561" y="4287"/>
                </a:cubicBezTo>
                <a:cubicBezTo>
                  <a:pt x="5228" y="4561"/>
                  <a:pt x="5025" y="4966"/>
                  <a:pt x="5025" y="5430"/>
                </a:cubicBezTo>
                <a:lnTo>
                  <a:pt x="5025" y="5656"/>
                </a:lnTo>
                <a:cubicBezTo>
                  <a:pt x="5025" y="5740"/>
                  <a:pt x="5109" y="5835"/>
                  <a:pt x="5204" y="5835"/>
                </a:cubicBezTo>
                <a:lnTo>
                  <a:pt x="5883" y="5835"/>
                </a:lnTo>
                <a:cubicBezTo>
                  <a:pt x="5966" y="5835"/>
                  <a:pt x="6061" y="5751"/>
                  <a:pt x="6061" y="5656"/>
                </a:cubicBezTo>
                <a:cubicBezTo>
                  <a:pt x="6061" y="5561"/>
                  <a:pt x="5978" y="5478"/>
                  <a:pt x="5883" y="5478"/>
                </a:cubicBezTo>
                <a:lnTo>
                  <a:pt x="5371" y="5478"/>
                </a:lnTo>
                <a:lnTo>
                  <a:pt x="5371" y="5418"/>
                </a:lnTo>
                <a:cubicBezTo>
                  <a:pt x="5371" y="4525"/>
                  <a:pt x="6145" y="4204"/>
                  <a:pt x="6799" y="4204"/>
                </a:cubicBezTo>
                <a:lnTo>
                  <a:pt x="7704" y="4204"/>
                </a:lnTo>
                <a:cubicBezTo>
                  <a:pt x="7800" y="4204"/>
                  <a:pt x="7883" y="4132"/>
                  <a:pt x="7883" y="4025"/>
                </a:cubicBezTo>
                <a:lnTo>
                  <a:pt x="7883" y="2418"/>
                </a:lnTo>
                <a:cubicBezTo>
                  <a:pt x="7883" y="2334"/>
                  <a:pt x="7811" y="2239"/>
                  <a:pt x="7704" y="2239"/>
                </a:cubicBezTo>
                <a:lnTo>
                  <a:pt x="6799" y="2239"/>
                </a:lnTo>
                <a:cubicBezTo>
                  <a:pt x="5966" y="2239"/>
                  <a:pt x="5121" y="2572"/>
                  <a:pt x="4466" y="3156"/>
                </a:cubicBezTo>
                <a:cubicBezTo>
                  <a:pt x="3799" y="3763"/>
                  <a:pt x="3418" y="4549"/>
                  <a:pt x="3418" y="5382"/>
                </a:cubicBezTo>
                <a:lnTo>
                  <a:pt x="3418" y="5442"/>
                </a:lnTo>
                <a:lnTo>
                  <a:pt x="1989" y="5442"/>
                </a:lnTo>
                <a:cubicBezTo>
                  <a:pt x="1906" y="5442"/>
                  <a:pt x="1811" y="5513"/>
                  <a:pt x="1811" y="5620"/>
                </a:cubicBezTo>
                <a:lnTo>
                  <a:pt x="1811" y="7228"/>
                </a:lnTo>
                <a:cubicBezTo>
                  <a:pt x="1811" y="7323"/>
                  <a:pt x="1894" y="7406"/>
                  <a:pt x="1989" y="7406"/>
                </a:cubicBezTo>
                <a:lnTo>
                  <a:pt x="3418" y="7406"/>
                </a:lnTo>
                <a:lnTo>
                  <a:pt x="3418" y="10085"/>
                </a:lnTo>
                <a:cubicBezTo>
                  <a:pt x="1561" y="9300"/>
                  <a:pt x="346" y="7442"/>
                  <a:pt x="346" y="5418"/>
                </a:cubicBezTo>
                <a:cubicBezTo>
                  <a:pt x="346" y="2596"/>
                  <a:pt x="2620" y="322"/>
                  <a:pt x="5430" y="322"/>
                </a:cubicBezTo>
                <a:cubicBezTo>
                  <a:pt x="8228" y="322"/>
                  <a:pt x="10526" y="2620"/>
                  <a:pt x="10526" y="5418"/>
                </a:cubicBezTo>
                <a:cubicBezTo>
                  <a:pt x="10526" y="8228"/>
                  <a:pt x="8240" y="10502"/>
                  <a:pt x="5430" y="10502"/>
                </a:cubicBezTo>
                <a:lnTo>
                  <a:pt x="5371" y="10502"/>
                </a:lnTo>
                <a:lnTo>
                  <a:pt x="5371" y="7418"/>
                </a:lnTo>
                <a:lnTo>
                  <a:pt x="7728" y="7418"/>
                </a:lnTo>
                <a:cubicBezTo>
                  <a:pt x="7811" y="7418"/>
                  <a:pt x="7907" y="7347"/>
                  <a:pt x="7907" y="7240"/>
                </a:cubicBezTo>
                <a:lnTo>
                  <a:pt x="7907" y="5656"/>
                </a:lnTo>
                <a:cubicBezTo>
                  <a:pt x="7907" y="5561"/>
                  <a:pt x="7823" y="5478"/>
                  <a:pt x="7728" y="5478"/>
                </a:cubicBezTo>
                <a:lnTo>
                  <a:pt x="6728" y="5478"/>
                </a:lnTo>
                <a:cubicBezTo>
                  <a:pt x="6633" y="5478"/>
                  <a:pt x="6549" y="5549"/>
                  <a:pt x="6549" y="5656"/>
                </a:cubicBezTo>
                <a:cubicBezTo>
                  <a:pt x="6549" y="5740"/>
                  <a:pt x="6621" y="5835"/>
                  <a:pt x="6728" y="5835"/>
                </a:cubicBezTo>
                <a:lnTo>
                  <a:pt x="7561" y="5835"/>
                </a:lnTo>
                <a:lnTo>
                  <a:pt x="7561" y="7097"/>
                </a:lnTo>
                <a:lnTo>
                  <a:pt x="5204" y="7097"/>
                </a:lnTo>
                <a:cubicBezTo>
                  <a:pt x="5121" y="7097"/>
                  <a:pt x="5025" y="7168"/>
                  <a:pt x="5025" y="7275"/>
                </a:cubicBezTo>
                <a:lnTo>
                  <a:pt x="5025" y="10693"/>
                </a:lnTo>
                <a:cubicBezTo>
                  <a:pt x="5025" y="10788"/>
                  <a:pt x="5109" y="10859"/>
                  <a:pt x="5192" y="10871"/>
                </a:cubicBezTo>
                <a:lnTo>
                  <a:pt x="5430" y="10871"/>
                </a:lnTo>
                <a:cubicBezTo>
                  <a:pt x="6871" y="10871"/>
                  <a:pt x="8240" y="10312"/>
                  <a:pt x="9276" y="9288"/>
                </a:cubicBezTo>
                <a:cubicBezTo>
                  <a:pt x="10300" y="8252"/>
                  <a:pt x="10859" y="6883"/>
                  <a:pt x="10859" y="5442"/>
                </a:cubicBezTo>
                <a:cubicBezTo>
                  <a:pt x="10859" y="3989"/>
                  <a:pt x="10300" y="2620"/>
                  <a:pt x="9276" y="1584"/>
                </a:cubicBezTo>
                <a:cubicBezTo>
                  <a:pt x="8240" y="560"/>
                  <a:pt x="6871" y="1"/>
                  <a:pt x="543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9" name="Google Shape;139;p16"/>
          <p:cNvGrpSpPr/>
          <p:nvPr/>
        </p:nvGrpSpPr>
        <p:grpSpPr>
          <a:xfrm>
            <a:off x="1918254" y="2337376"/>
            <a:ext cx="319929" cy="319610"/>
            <a:chOff x="3303268" y="3817349"/>
            <a:chExt cx="346056" cy="345674"/>
          </a:xfrm>
        </p:grpSpPr>
        <p:sp>
          <p:nvSpPr>
            <p:cNvPr id="140" name="Google Shape;140;p16"/>
            <p:cNvSpPr/>
            <p:nvPr/>
          </p:nvSpPr>
          <p:spPr>
            <a:xfrm>
              <a:off x="3303268" y="3817349"/>
              <a:ext cx="346056" cy="345674"/>
            </a:xfrm>
            <a:custGeom>
              <a:rect b="b" l="l" r="r" t="t"/>
              <a:pathLst>
                <a:path extrusionOk="0" h="10860" w="10872">
                  <a:moveTo>
                    <a:pt x="5418" y="334"/>
                  </a:moveTo>
                  <a:cubicBezTo>
                    <a:pt x="8228" y="334"/>
                    <a:pt x="10514" y="2608"/>
                    <a:pt x="10514" y="5430"/>
                  </a:cubicBezTo>
                  <a:cubicBezTo>
                    <a:pt x="10514" y="8240"/>
                    <a:pt x="8228" y="10514"/>
                    <a:pt x="5418" y="10514"/>
                  </a:cubicBezTo>
                  <a:cubicBezTo>
                    <a:pt x="2608" y="10514"/>
                    <a:pt x="334" y="8240"/>
                    <a:pt x="334" y="5430"/>
                  </a:cubicBezTo>
                  <a:cubicBezTo>
                    <a:pt x="334" y="2608"/>
                    <a:pt x="2608" y="334"/>
                    <a:pt x="5418" y="334"/>
                  </a:cubicBezTo>
                  <a:close/>
                  <a:moveTo>
                    <a:pt x="5430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1" y="3989"/>
                    <a:pt x="1" y="5430"/>
                  </a:cubicBezTo>
                  <a:cubicBezTo>
                    <a:pt x="1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30" y="10859"/>
                  </a:cubicBezTo>
                  <a:cubicBezTo>
                    <a:pt x="6883" y="10859"/>
                    <a:pt x="8252" y="10300"/>
                    <a:pt x="9276" y="9264"/>
                  </a:cubicBezTo>
                  <a:cubicBezTo>
                    <a:pt x="10300" y="8240"/>
                    <a:pt x="10871" y="6871"/>
                    <a:pt x="10871" y="5430"/>
                  </a:cubicBezTo>
                  <a:cubicBezTo>
                    <a:pt x="10871" y="3989"/>
                    <a:pt x="10300" y="2620"/>
                    <a:pt x="9276" y="1584"/>
                  </a:cubicBezTo>
                  <a:cubicBezTo>
                    <a:pt x="8252" y="560"/>
                    <a:pt x="6883" y="1"/>
                    <a:pt x="54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6"/>
            <p:cNvSpPr/>
            <p:nvPr/>
          </p:nvSpPr>
          <p:spPr>
            <a:xfrm>
              <a:off x="3368074" y="3882537"/>
              <a:ext cx="215298" cy="215298"/>
            </a:xfrm>
            <a:custGeom>
              <a:rect b="b" l="l" r="r" t="t"/>
              <a:pathLst>
                <a:path extrusionOk="0" h="6764" w="6764">
                  <a:moveTo>
                    <a:pt x="5335" y="346"/>
                  </a:moveTo>
                  <a:cubicBezTo>
                    <a:pt x="5930" y="346"/>
                    <a:pt x="6418" y="834"/>
                    <a:pt x="6418" y="1429"/>
                  </a:cubicBezTo>
                  <a:lnTo>
                    <a:pt x="6418" y="5335"/>
                  </a:lnTo>
                  <a:cubicBezTo>
                    <a:pt x="6418" y="5930"/>
                    <a:pt x="5930" y="6418"/>
                    <a:pt x="5335" y="6418"/>
                  </a:cubicBezTo>
                  <a:lnTo>
                    <a:pt x="1429" y="6418"/>
                  </a:lnTo>
                  <a:cubicBezTo>
                    <a:pt x="834" y="6418"/>
                    <a:pt x="346" y="5930"/>
                    <a:pt x="346" y="5335"/>
                  </a:cubicBezTo>
                  <a:lnTo>
                    <a:pt x="346" y="1429"/>
                  </a:lnTo>
                  <a:cubicBezTo>
                    <a:pt x="346" y="834"/>
                    <a:pt x="834" y="346"/>
                    <a:pt x="1429" y="346"/>
                  </a:cubicBezTo>
                  <a:close/>
                  <a:moveTo>
                    <a:pt x="1429" y="1"/>
                  </a:moveTo>
                  <a:cubicBezTo>
                    <a:pt x="644" y="1"/>
                    <a:pt x="1" y="644"/>
                    <a:pt x="1" y="1429"/>
                  </a:cubicBezTo>
                  <a:lnTo>
                    <a:pt x="1" y="5335"/>
                  </a:lnTo>
                  <a:cubicBezTo>
                    <a:pt x="1" y="6120"/>
                    <a:pt x="644" y="6763"/>
                    <a:pt x="1429" y="6763"/>
                  </a:cubicBezTo>
                  <a:lnTo>
                    <a:pt x="5335" y="6763"/>
                  </a:lnTo>
                  <a:cubicBezTo>
                    <a:pt x="6121" y="6763"/>
                    <a:pt x="6763" y="6120"/>
                    <a:pt x="6763" y="5335"/>
                  </a:cubicBezTo>
                  <a:lnTo>
                    <a:pt x="6763" y="1429"/>
                  </a:lnTo>
                  <a:cubicBezTo>
                    <a:pt x="6763" y="644"/>
                    <a:pt x="6121" y="1"/>
                    <a:pt x="5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6"/>
            <p:cNvSpPr/>
            <p:nvPr/>
          </p:nvSpPr>
          <p:spPr>
            <a:xfrm>
              <a:off x="3418143" y="3933656"/>
              <a:ext cx="114811" cy="112742"/>
            </a:xfrm>
            <a:custGeom>
              <a:rect b="b" l="l" r="r" t="t"/>
              <a:pathLst>
                <a:path extrusionOk="0" h="3542" w="3607">
                  <a:moveTo>
                    <a:pt x="1822" y="0"/>
                  </a:moveTo>
                  <a:cubicBezTo>
                    <a:pt x="812" y="0"/>
                    <a:pt x="1" y="851"/>
                    <a:pt x="59" y="1859"/>
                  </a:cubicBezTo>
                  <a:cubicBezTo>
                    <a:pt x="95" y="2776"/>
                    <a:pt x="833" y="3502"/>
                    <a:pt x="1726" y="3538"/>
                  </a:cubicBezTo>
                  <a:cubicBezTo>
                    <a:pt x="1764" y="3541"/>
                    <a:pt x="1802" y="3542"/>
                    <a:pt x="1840" y="3542"/>
                  </a:cubicBezTo>
                  <a:cubicBezTo>
                    <a:pt x="2178" y="3542"/>
                    <a:pt x="2494" y="3447"/>
                    <a:pt x="2762" y="3276"/>
                  </a:cubicBezTo>
                  <a:cubicBezTo>
                    <a:pt x="2857" y="3217"/>
                    <a:pt x="2869" y="3086"/>
                    <a:pt x="2797" y="3014"/>
                  </a:cubicBezTo>
                  <a:cubicBezTo>
                    <a:pt x="2761" y="2978"/>
                    <a:pt x="2711" y="2964"/>
                    <a:pt x="2664" y="2964"/>
                  </a:cubicBezTo>
                  <a:cubicBezTo>
                    <a:pt x="2634" y="2964"/>
                    <a:pt x="2606" y="2969"/>
                    <a:pt x="2583" y="2979"/>
                  </a:cubicBezTo>
                  <a:cubicBezTo>
                    <a:pt x="2380" y="3096"/>
                    <a:pt x="2149" y="3185"/>
                    <a:pt x="1897" y="3185"/>
                  </a:cubicBezTo>
                  <a:cubicBezTo>
                    <a:pt x="1868" y="3185"/>
                    <a:pt x="1839" y="3183"/>
                    <a:pt x="1809" y="3181"/>
                  </a:cubicBezTo>
                  <a:cubicBezTo>
                    <a:pt x="1023" y="3169"/>
                    <a:pt x="380" y="2514"/>
                    <a:pt x="392" y="1716"/>
                  </a:cubicBezTo>
                  <a:cubicBezTo>
                    <a:pt x="426" y="948"/>
                    <a:pt x="1028" y="330"/>
                    <a:pt x="1792" y="330"/>
                  </a:cubicBezTo>
                  <a:cubicBezTo>
                    <a:pt x="1833" y="330"/>
                    <a:pt x="1874" y="332"/>
                    <a:pt x="1916" y="335"/>
                  </a:cubicBezTo>
                  <a:cubicBezTo>
                    <a:pt x="2619" y="371"/>
                    <a:pt x="3190" y="943"/>
                    <a:pt x="3250" y="1633"/>
                  </a:cubicBezTo>
                  <a:cubicBezTo>
                    <a:pt x="3285" y="1919"/>
                    <a:pt x="3214" y="2193"/>
                    <a:pt x="3095" y="2431"/>
                  </a:cubicBezTo>
                  <a:cubicBezTo>
                    <a:pt x="3059" y="2490"/>
                    <a:pt x="3059" y="2574"/>
                    <a:pt x="3119" y="2633"/>
                  </a:cubicBezTo>
                  <a:cubicBezTo>
                    <a:pt x="3149" y="2663"/>
                    <a:pt x="3191" y="2678"/>
                    <a:pt x="3234" y="2678"/>
                  </a:cubicBezTo>
                  <a:cubicBezTo>
                    <a:pt x="3295" y="2678"/>
                    <a:pt x="3358" y="2648"/>
                    <a:pt x="3393" y="2586"/>
                  </a:cubicBezTo>
                  <a:cubicBezTo>
                    <a:pt x="3536" y="2324"/>
                    <a:pt x="3607" y="2014"/>
                    <a:pt x="3583" y="1669"/>
                  </a:cubicBezTo>
                  <a:cubicBezTo>
                    <a:pt x="3536" y="764"/>
                    <a:pt x="2797" y="50"/>
                    <a:pt x="1904" y="2"/>
                  </a:cubicBezTo>
                  <a:cubicBezTo>
                    <a:pt x="1877" y="1"/>
                    <a:pt x="1849" y="0"/>
                    <a:pt x="18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6"/>
            <p:cNvSpPr/>
            <p:nvPr/>
          </p:nvSpPr>
          <p:spPr>
            <a:xfrm>
              <a:off x="3519298" y="3910197"/>
              <a:ext cx="29570" cy="29220"/>
            </a:xfrm>
            <a:custGeom>
              <a:rect b="b" l="l" r="r" t="t"/>
              <a:pathLst>
                <a:path extrusionOk="0" h="918" w="929">
                  <a:moveTo>
                    <a:pt x="465" y="1"/>
                  </a:moveTo>
                  <a:cubicBezTo>
                    <a:pt x="203" y="1"/>
                    <a:pt x="0" y="203"/>
                    <a:pt x="0" y="453"/>
                  </a:cubicBezTo>
                  <a:cubicBezTo>
                    <a:pt x="0" y="715"/>
                    <a:pt x="203" y="918"/>
                    <a:pt x="465" y="918"/>
                  </a:cubicBezTo>
                  <a:cubicBezTo>
                    <a:pt x="715" y="918"/>
                    <a:pt x="929" y="715"/>
                    <a:pt x="929" y="453"/>
                  </a:cubicBezTo>
                  <a:cubicBezTo>
                    <a:pt x="929" y="203"/>
                    <a:pt x="715" y="1"/>
                    <a:pt x="4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4" name="Google Shape;144;p16"/>
          <p:cNvGrpSpPr/>
          <p:nvPr/>
        </p:nvGrpSpPr>
        <p:grpSpPr>
          <a:xfrm>
            <a:off x="2603176" y="2074852"/>
            <a:ext cx="319929" cy="319610"/>
            <a:chOff x="3752358" y="3817349"/>
            <a:chExt cx="346056" cy="345674"/>
          </a:xfrm>
        </p:grpSpPr>
        <p:sp>
          <p:nvSpPr>
            <p:cNvPr id="145" name="Google Shape;145;p16"/>
            <p:cNvSpPr/>
            <p:nvPr/>
          </p:nvSpPr>
          <p:spPr>
            <a:xfrm>
              <a:off x="3752358" y="3817349"/>
              <a:ext cx="346056" cy="345674"/>
            </a:xfrm>
            <a:custGeom>
              <a:rect b="b" l="l" r="r" t="t"/>
              <a:pathLst>
                <a:path extrusionOk="0" h="10860" w="10872">
                  <a:moveTo>
                    <a:pt x="5430" y="334"/>
                  </a:moveTo>
                  <a:cubicBezTo>
                    <a:pt x="8252" y="334"/>
                    <a:pt x="10526" y="2608"/>
                    <a:pt x="10526" y="5430"/>
                  </a:cubicBezTo>
                  <a:cubicBezTo>
                    <a:pt x="10526" y="8240"/>
                    <a:pt x="8228" y="10514"/>
                    <a:pt x="5430" y="10514"/>
                  </a:cubicBezTo>
                  <a:cubicBezTo>
                    <a:pt x="2620" y="10514"/>
                    <a:pt x="346" y="8240"/>
                    <a:pt x="346" y="5430"/>
                  </a:cubicBezTo>
                  <a:cubicBezTo>
                    <a:pt x="346" y="2608"/>
                    <a:pt x="2620" y="334"/>
                    <a:pt x="5430" y="334"/>
                  </a:cubicBezTo>
                  <a:close/>
                  <a:moveTo>
                    <a:pt x="5430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1" y="3989"/>
                    <a:pt x="1" y="5430"/>
                  </a:cubicBezTo>
                  <a:cubicBezTo>
                    <a:pt x="1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30" y="10859"/>
                  </a:cubicBezTo>
                  <a:cubicBezTo>
                    <a:pt x="6882" y="10859"/>
                    <a:pt x="8252" y="10300"/>
                    <a:pt x="9276" y="9264"/>
                  </a:cubicBezTo>
                  <a:cubicBezTo>
                    <a:pt x="10300" y="8240"/>
                    <a:pt x="10871" y="6871"/>
                    <a:pt x="10871" y="5430"/>
                  </a:cubicBezTo>
                  <a:cubicBezTo>
                    <a:pt x="10871" y="3989"/>
                    <a:pt x="10300" y="2620"/>
                    <a:pt x="9276" y="1584"/>
                  </a:cubicBezTo>
                  <a:cubicBezTo>
                    <a:pt x="8252" y="560"/>
                    <a:pt x="6882" y="1"/>
                    <a:pt x="54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6"/>
            <p:cNvSpPr/>
            <p:nvPr/>
          </p:nvSpPr>
          <p:spPr>
            <a:xfrm>
              <a:off x="3831933" y="3955682"/>
              <a:ext cx="47809" cy="120540"/>
            </a:xfrm>
            <a:custGeom>
              <a:rect b="b" l="l" r="r" t="t"/>
              <a:pathLst>
                <a:path extrusionOk="0" h="3787" w="1502">
                  <a:moveTo>
                    <a:pt x="1168" y="346"/>
                  </a:moveTo>
                  <a:lnTo>
                    <a:pt x="1168" y="3430"/>
                  </a:lnTo>
                  <a:lnTo>
                    <a:pt x="358" y="3430"/>
                  </a:lnTo>
                  <a:lnTo>
                    <a:pt x="358" y="346"/>
                  </a:lnTo>
                  <a:close/>
                  <a:moveTo>
                    <a:pt x="180" y="1"/>
                  </a:moveTo>
                  <a:cubicBezTo>
                    <a:pt x="96" y="1"/>
                    <a:pt x="1" y="72"/>
                    <a:pt x="1" y="179"/>
                  </a:cubicBezTo>
                  <a:lnTo>
                    <a:pt x="1" y="3608"/>
                  </a:lnTo>
                  <a:cubicBezTo>
                    <a:pt x="1" y="3703"/>
                    <a:pt x="72" y="3787"/>
                    <a:pt x="180" y="3787"/>
                  </a:cubicBezTo>
                  <a:lnTo>
                    <a:pt x="1323" y="3787"/>
                  </a:lnTo>
                  <a:cubicBezTo>
                    <a:pt x="1418" y="3787"/>
                    <a:pt x="1501" y="3715"/>
                    <a:pt x="1501" y="3608"/>
                  </a:cubicBezTo>
                  <a:lnTo>
                    <a:pt x="1501" y="179"/>
                  </a:lnTo>
                  <a:cubicBezTo>
                    <a:pt x="1501" y="72"/>
                    <a:pt x="1430" y="1"/>
                    <a:pt x="13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6"/>
            <p:cNvSpPr/>
            <p:nvPr/>
          </p:nvSpPr>
          <p:spPr>
            <a:xfrm>
              <a:off x="3824739" y="3890112"/>
              <a:ext cx="55002" cy="55002"/>
            </a:xfrm>
            <a:custGeom>
              <a:rect b="b" l="l" r="r" t="t"/>
              <a:pathLst>
                <a:path extrusionOk="0" h="1728" w="1728">
                  <a:moveTo>
                    <a:pt x="870" y="334"/>
                  </a:moveTo>
                  <a:cubicBezTo>
                    <a:pt x="1156" y="334"/>
                    <a:pt x="1394" y="572"/>
                    <a:pt x="1394" y="846"/>
                  </a:cubicBezTo>
                  <a:cubicBezTo>
                    <a:pt x="1394" y="1132"/>
                    <a:pt x="1156" y="1370"/>
                    <a:pt x="870" y="1370"/>
                  </a:cubicBezTo>
                  <a:cubicBezTo>
                    <a:pt x="584" y="1370"/>
                    <a:pt x="346" y="1132"/>
                    <a:pt x="346" y="846"/>
                  </a:cubicBezTo>
                  <a:cubicBezTo>
                    <a:pt x="346" y="572"/>
                    <a:pt x="584" y="334"/>
                    <a:pt x="870" y="334"/>
                  </a:cubicBezTo>
                  <a:close/>
                  <a:moveTo>
                    <a:pt x="870" y="1"/>
                  </a:moveTo>
                  <a:cubicBezTo>
                    <a:pt x="394" y="1"/>
                    <a:pt x="1" y="394"/>
                    <a:pt x="1" y="870"/>
                  </a:cubicBezTo>
                  <a:cubicBezTo>
                    <a:pt x="1" y="1346"/>
                    <a:pt x="394" y="1727"/>
                    <a:pt x="870" y="1727"/>
                  </a:cubicBezTo>
                  <a:cubicBezTo>
                    <a:pt x="1346" y="1727"/>
                    <a:pt x="1727" y="1334"/>
                    <a:pt x="1727" y="870"/>
                  </a:cubicBezTo>
                  <a:cubicBezTo>
                    <a:pt x="1727" y="394"/>
                    <a:pt x="1346" y="1"/>
                    <a:pt x="8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6"/>
            <p:cNvSpPr/>
            <p:nvPr/>
          </p:nvSpPr>
          <p:spPr>
            <a:xfrm>
              <a:off x="3904696" y="3955682"/>
              <a:ext cx="128148" cy="120540"/>
            </a:xfrm>
            <a:custGeom>
              <a:rect b="b" l="l" r="r" t="t"/>
              <a:pathLst>
                <a:path extrusionOk="0" h="3787" w="4026">
                  <a:moveTo>
                    <a:pt x="191" y="1"/>
                  </a:moveTo>
                  <a:cubicBezTo>
                    <a:pt x="96" y="1"/>
                    <a:pt x="1" y="72"/>
                    <a:pt x="1" y="179"/>
                  </a:cubicBezTo>
                  <a:lnTo>
                    <a:pt x="1" y="3608"/>
                  </a:lnTo>
                  <a:cubicBezTo>
                    <a:pt x="1" y="3703"/>
                    <a:pt x="84" y="3787"/>
                    <a:pt x="191" y="3787"/>
                  </a:cubicBezTo>
                  <a:lnTo>
                    <a:pt x="1334" y="3787"/>
                  </a:lnTo>
                  <a:cubicBezTo>
                    <a:pt x="1418" y="3787"/>
                    <a:pt x="1513" y="3715"/>
                    <a:pt x="1513" y="3608"/>
                  </a:cubicBezTo>
                  <a:lnTo>
                    <a:pt x="1513" y="2382"/>
                  </a:lnTo>
                  <a:cubicBezTo>
                    <a:pt x="1513" y="1977"/>
                    <a:pt x="1596" y="1501"/>
                    <a:pt x="2037" y="1501"/>
                  </a:cubicBezTo>
                  <a:cubicBezTo>
                    <a:pt x="2347" y="1501"/>
                    <a:pt x="2477" y="1763"/>
                    <a:pt x="2525" y="2060"/>
                  </a:cubicBezTo>
                  <a:cubicBezTo>
                    <a:pt x="2537" y="2156"/>
                    <a:pt x="2608" y="2215"/>
                    <a:pt x="2692" y="2215"/>
                  </a:cubicBezTo>
                  <a:cubicBezTo>
                    <a:pt x="2787" y="2215"/>
                    <a:pt x="2870" y="2120"/>
                    <a:pt x="2847" y="2025"/>
                  </a:cubicBezTo>
                  <a:cubicBezTo>
                    <a:pt x="2763" y="1465"/>
                    <a:pt x="2477" y="1155"/>
                    <a:pt x="2013" y="1155"/>
                  </a:cubicBezTo>
                  <a:cubicBezTo>
                    <a:pt x="1465" y="1155"/>
                    <a:pt x="1156" y="1608"/>
                    <a:pt x="1156" y="2382"/>
                  </a:cubicBezTo>
                  <a:lnTo>
                    <a:pt x="1156" y="3430"/>
                  </a:lnTo>
                  <a:lnTo>
                    <a:pt x="346" y="3430"/>
                  </a:lnTo>
                  <a:lnTo>
                    <a:pt x="346" y="358"/>
                  </a:lnTo>
                  <a:lnTo>
                    <a:pt x="918" y="358"/>
                  </a:lnTo>
                  <a:lnTo>
                    <a:pt x="918" y="572"/>
                  </a:lnTo>
                  <a:cubicBezTo>
                    <a:pt x="918" y="632"/>
                    <a:pt x="930" y="679"/>
                    <a:pt x="977" y="715"/>
                  </a:cubicBezTo>
                  <a:cubicBezTo>
                    <a:pt x="1007" y="733"/>
                    <a:pt x="1043" y="742"/>
                    <a:pt x="1078" y="742"/>
                  </a:cubicBezTo>
                  <a:cubicBezTo>
                    <a:pt x="1114" y="742"/>
                    <a:pt x="1150" y="733"/>
                    <a:pt x="1180" y="715"/>
                  </a:cubicBezTo>
                  <a:cubicBezTo>
                    <a:pt x="1477" y="477"/>
                    <a:pt x="1835" y="358"/>
                    <a:pt x="2227" y="358"/>
                  </a:cubicBezTo>
                  <a:cubicBezTo>
                    <a:pt x="3204" y="358"/>
                    <a:pt x="3656" y="1191"/>
                    <a:pt x="3656" y="2001"/>
                  </a:cubicBezTo>
                  <a:lnTo>
                    <a:pt x="3656" y="3430"/>
                  </a:lnTo>
                  <a:lnTo>
                    <a:pt x="2847" y="3430"/>
                  </a:lnTo>
                  <a:lnTo>
                    <a:pt x="2847" y="2870"/>
                  </a:lnTo>
                  <a:cubicBezTo>
                    <a:pt x="2847" y="2775"/>
                    <a:pt x="2775" y="2703"/>
                    <a:pt x="2692" y="2703"/>
                  </a:cubicBezTo>
                  <a:cubicBezTo>
                    <a:pt x="2597" y="2703"/>
                    <a:pt x="2525" y="2775"/>
                    <a:pt x="2525" y="2870"/>
                  </a:cubicBezTo>
                  <a:lnTo>
                    <a:pt x="2525" y="3596"/>
                  </a:lnTo>
                  <a:cubicBezTo>
                    <a:pt x="2525" y="3691"/>
                    <a:pt x="2597" y="3775"/>
                    <a:pt x="2704" y="3775"/>
                  </a:cubicBezTo>
                  <a:lnTo>
                    <a:pt x="3847" y="3775"/>
                  </a:lnTo>
                  <a:cubicBezTo>
                    <a:pt x="3942" y="3775"/>
                    <a:pt x="4025" y="3703"/>
                    <a:pt x="4025" y="3596"/>
                  </a:cubicBezTo>
                  <a:lnTo>
                    <a:pt x="4025" y="1989"/>
                  </a:lnTo>
                  <a:cubicBezTo>
                    <a:pt x="4025" y="810"/>
                    <a:pt x="3299" y="1"/>
                    <a:pt x="2239" y="1"/>
                  </a:cubicBezTo>
                  <a:cubicBezTo>
                    <a:pt x="1894" y="1"/>
                    <a:pt x="1573" y="84"/>
                    <a:pt x="1275" y="251"/>
                  </a:cubicBezTo>
                  <a:lnTo>
                    <a:pt x="1275" y="179"/>
                  </a:lnTo>
                  <a:cubicBezTo>
                    <a:pt x="1275" y="84"/>
                    <a:pt x="1204" y="1"/>
                    <a:pt x="10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9" name="Google Shape;149;p16"/>
          <p:cNvGrpSpPr/>
          <p:nvPr/>
        </p:nvGrpSpPr>
        <p:grpSpPr>
          <a:xfrm>
            <a:off x="3288114" y="1818538"/>
            <a:ext cx="319899" cy="319610"/>
            <a:chOff x="4201447" y="3817349"/>
            <a:chExt cx="346024" cy="345674"/>
          </a:xfrm>
        </p:grpSpPr>
        <p:sp>
          <p:nvSpPr>
            <p:cNvPr id="150" name="Google Shape;150;p16"/>
            <p:cNvSpPr/>
            <p:nvPr/>
          </p:nvSpPr>
          <p:spPr>
            <a:xfrm>
              <a:off x="4201447" y="3817349"/>
              <a:ext cx="346024" cy="345674"/>
            </a:xfrm>
            <a:custGeom>
              <a:rect b="b" l="l" r="r" t="t"/>
              <a:pathLst>
                <a:path extrusionOk="0" h="10860" w="10871">
                  <a:moveTo>
                    <a:pt x="5430" y="334"/>
                  </a:moveTo>
                  <a:cubicBezTo>
                    <a:pt x="8252" y="334"/>
                    <a:pt x="10526" y="2608"/>
                    <a:pt x="10526" y="5430"/>
                  </a:cubicBezTo>
                  <a:cubicBezTo>
                    <a:pt x="10526" y="8240"/>
                    <a:pt x="8252" y="10514"/>
                    <a:pt x="5430" y="10514"/>
                  </a:cubicBezTo>
                  <a:cubicBezTo>
                    <a:pt x="2620" y="10514"/>
                    <a:pt x="346" y="8240"/>
                    <a:pt x="346" y="5430"/>
                  </a:cubicBezTo>
                  <a:cubicBezTo>
                    <a:pt x="346" y="2608"/>
                    <a:pt x="2620" y="334"/>
                    <a:pt x="5430" y="334"/>
                  </a:cubicBezTo>
                  <a:close/>
                  <a:moveTo>
                    <a:pt x="5430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1" y="3989"/>
                    <a:pt x="1" y="5430"/>
                  </a:cubicBezTo>
                  <a:cubicBezTo>
                    <a:pt x="1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30" y="10859"/>
                  </a:cubicBezTo>
                  <a:cubicBezTo>
                    <a:pt x="6882" y="10859"/>
                    <a:pt x="8252" y="10300"/>
                    <a:pt x="9276" y="9264"/>
                  </a:cubicBezTo>
                  <a:cubicBezTo>
                    <a:pt x="10299" y="8240"/>
                    <a:pt x="10871" y="6871"/>
                    <a:pt x="10871" y="5430"/>
                  </a:cubicBezTo>
                  <a:cubicBezTo>
                    <a:pt x="10871" y="3989"/>
                    <a:pt x="10299" y="2620"/>
                    <a:pt x="9276" y="1584"/>
                  </a:cubicBezTo>
                  <a:cubicBezTo>
                    <a:pt x="8252" y="560"/>
                    <a:pt x="6882" y="1"/>
                    <a:pt x="54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6"/>
            <p:cNvSpPr/>
            <p:nvPr/>
          </p:nvSpPr>
          <p:spPr>
            <a:xfrm>
              <a:off x="4271569" y="3904531"/>
              <a:ext cx="227394" cy="185728"/>
            </a:xfrm>
            <a:custGeom>
              <a:rect b="b" l="l" r="r" t="t"/>
              <a:pathLst>
                <a:path extrusionOk="0" h="5835" w="7144">
                  <a:moveTo>
                    <a:pt x="4620" y="0"/>
                  </a:moveTo>
                  <a:cubicBezTo>
                    <a:pt x="3727" y="0"/>
                    <a:pt x="2977" y="691"/>
                    <a:pt x="2905" y="1572"/>
                  </a:cubicBezTo>
                  <a:cubicBezTo>
                    <a:pt x="2727" y="1548"/>
                    <a:pt x="2358" y="1441"/>
                    <a:pt x="2262" y="1405"/>
                  </a:cubicBezTo>
                  <a:cubicBezTo>
                    <a:pt x="1643" y="1203"/>
                    <a:pt x="1072" y="810"/>
                    <a:pt x="631" y="322"/>
                  </a:cubicBezTo>
                  <a:cubicBezTo>
                    <a:pt x="596" y="298"/>
                    <a:pt x="572" y="274"/>
                    <a:pt x="524" y="262"/>
                  </a:cubicBezTo>
                  <a:cubicBezTo>
                    <a:pt x="517" y="261"/>
                    <a:pt x="509" y="260"/>
                    <a:pt x="501" y="260"/>
                  </a:cubicBezTo>
                  <a:cubicBezTo>
                    <a:pt x="436" y="260"/>
                    <a:pt x="367" y="304"/>
                    <a:pt x="346" y="357"/>
                  </a:cubicBezTo>
                  <a:cubicBezTo>
                    <a:pt x="238" y="572"/>
                    <a:pt x="179" y="810"/>
                    <a:pt x="179" y="1048"/>
                  </a:cubicBezTo>
                  <a:cubicBezTo>
                    <a:pt x="179" y="1393"/>
                    <a:pt x="286" y="1727"/>
                    <a:pt x="476" y="1977"/>
                  </a:cubicBezTo>
                  <a:cubicBezTo>
                    <a:pt x="466" y="1975"/>
                    <a:pt x="456" y="1974"/>
                    <a:pt x="446" y="1974"/>
                  </a:cubicBezTo>
                  <a:cubicBezTo>
                    <a:pt x="397" y="1974"/>
                    <a:pt x="349" y="1997"/>
                    <a:pt x="310" y="2036"/>
                  </a:cubicBezTo>
                  <a:cubicBezTo>
                    <a:pt x="286" y="2060"/>
                    <a:pt x="286" y="2108"/>
                    <a:pt x="274" y="2143"/>
                  </a:cubicBezTo>
                  <a:lnTo>
                    <a:pt x="274" y="2203"/>
                  </a:lnTo>
                  <a:cubicBezTo>
                    <a:pt x="274" y="2655"/>
                    <a:pt x="476" y="3072"/>
                    <a:pt x="822" y="3358"/>
                  </a:cubicBezTo>
                  <a:cubicBezTo>
                    <a:pt x="786" y="3370"/>
                    <a:pt x="774" y="3405"/>
                    <a:pt x="762" y="3417"/>
                  </a:cubicBezTo>
                  <a:cubicBezTo>
                    <a:pt x="750" y="3465"/>
                    <a:pt x="727" y="3513"/>
                    <a:pt x="750" y="3548"/>
                  </a:cubicBezTo>
                  <a:cubicBezTo>
                    <a:pt x="893" y="4024"/>
                    <a:pt x="1262" y="4405"/>
                    <a:pt x="1727" y="4548"/>
                  </a:cubicBezTo>
                  <a:cubicBezTo>
                    <a:pt x="1310" y="4798"/>
                    <a:pt x="834" y="4941"/>
                    <a:pt x="334" y="4941"/>
                  </a:cubicBezTo>
                  <a:lnTo>
                    <a:pt x="191" y="4941"/>
                  </a:lnTo>
                  <a:cubicBezTo>
                    <a:pt x="107" y="4941"/>
                    <a:pt x="36" y="5001"/>
                    <a:pt x="12" y="5084"/>
                  </a:cubicBezTo>
                  <a:cubicBezTo>
                    <a:pt x="0" y="5156"/>
                    <a:pt x="48" y="5239"/>
                    <a:pt x="107" y="5263"/>
                  </a:cubicBezTo>
                  <a:cubicBezTo>
                    <a:pt x="727" y="5632"/>
                    <a:pt x="1465" y="5834"/>
                    <a:pt x="2191" y="5834"/>
                  </a:cubicBezTo>
                  <a:cubicBezTo>
                    <a:pt x="3072" y="5834"/>
                    <a:pt x="3905" y="5560"/>
                    <a:pt x="4596" y="5060"/>
                  </a:cubicBezTo>
                  <a:cubicBezTo>
                    <a:pt x="4691" y="5001"/>
                    <a:pt x="4691" y="4858"/>
                    <a:pt x="4620" y="4786"/>
                  </a:cubicBezTo>
                  <a:cubicBezTo>
                    <a:pt x="4587" y="4754"/>
                    <a:pt x="4544" y="4735"/>
                    <a:pt x="4499" y="4735"/>
                  </a:cubicBezTo>
                  <a:cubicBezTo>
                    <a:pt x="4463" y="4735"/>
                    <a:pt x="4426" y="4748"/>
                    <a:pt x="4394" y="4775"/>
                  </a:cubicBezTo>
                  <a:cubicBezTo>
                    <a:pt x="3763" y="5215"/>
                    <a:pt x="3013" y="5489"/>
                    <a:pt x="2191" y="5489"/>
                  </a:cubicBezTo>
                  <a:cubicBezTo>
                    <a:pt x="1727" y="5489"/>
                    <a:pt x="1262" y="5394"/>
                    <a:pt x="846" y="5239"/>
                  </a:cubicBezTo>
                  <a:cubicBezTo>
                    <a:pt x="1369" y="5144"/>
                    <a:pt x="1846" y="4917"/>
                    <a:pt x="2262" y="4584"/>
                  </a:cubicBezTo>
                  <a:cubicBezTo>
                    <a:pt x="2310" y="4536"/>
                    <a:pt x="2334" y="4477"/>
                    <a:pt x="2322" y="4417"/>
                  </a:cubicBezTo>
                  <a:cubicBezTo>
                    <a:pt x="2310" y="4346"/>
                    <a:pt x="2239" y="4286"/>
                    <a:pt x="2155" y="4286"/>
                  </a:cubicBezTo>
                  <a:cubicBezTo>
                    <a:pt x="1739" y="4263"/>
                    <a:pt x="1369" y="4048"/>
                    <a:pt x="1167" y="3691"/>
                  </a:cubicBezTo>
                  <a:cubicBezTo>
                    <a:pt x="1250" y="3691"/>
                    <a:pt x="1358" y="3667"/>
                    <a:pt x="1441" y="3643"/>
                  </a:cubicBezTo>
                  <a:cubicBezTo>
                    <a:pt x="1524" y="3632"/>
                    <a:pt x="1584" y="3572"/>
                    <a:pt x="1584" y="3489"/>
                  </a:cubicBezTo>
                  <a:cubicBezTo>
                    <a:pt x="1596" y="3405"/>
                    <a:pt x="1536" y="3334"/>
                    <a:pt x="1441" y="3298"/>
                  </a:cubicBezTo>
                  <a:cubicBezTo>
                    <a:pt x="1000" y="3191"/>
                    <a:pt x="667" y="2822"/>
                    <a:pt x="596" y="2381"/>
                  </a:cubicBezTo>
                  <a:lnTo>
                    <a:pt x="596" y="2381"/>
                  </a:lnTo>
                  <a:cubicBezTo>
                    <a:pt x="727" y="2405"/>
                    <a:pt x="869" y="2417"/>
                    <a:pt x="1000" y="2417"/>
                  </a:cubicBezTo>
                  <a:cubicBezTo>
                    <a:pt x="1084" y="2417"/>
                    <a:pt x="1143" y="2358"/>
                    <a:pt x="1167" y="2274"/>
                  </a:cubicBezTo>
                  <a:cubicBezTo>
                    <a:pt x="1179" y="2203"/>
                    <a:pt x="1131" y="2143"/>
                    <a:pt x="1072" y="2108"/>
                  </a:cubicBezTo>
                  <a:cubicBezTo>
                    <a:pt x="703" y="1881"/>
                    <a:pt x="476" y="1488"/>
                    <a:pt x="476" y="1048"/>
                  </a:cubicBezTo>
                  <a:cubicBezTo>
                    <a:pt x="476" y="953"/>
                    <a:pt x="488" y="846"/>
                    <a:pt x="524" y="738"/>
                  </a:cubicBezTo>
                  <a:cubicBezTo>
                    <a:pt x="965" y="1191"/>
                    <a:pt x="1524" y="1524"/>
                    <a:pt x="2120" y="1727"/>
                  </a:cubicBezTo>
                  <a:cubicBezTo>
                    <a:pt x="2120" y="1727"/>
                    <a:pt x="2715" y="1905"/>
                    <a:pt x="2929" y="1917"/>
                  </a:cubicBezTo>
                  <a:lnTo>
                    <a:pt x="3024" y="1917"/>
                  </a:lnTo>
                  <a:cubicBezTo>
                    <a:pt x="3096" y="1917"/>
                    <a:pt x="3167" y="1869"/>
                    <a:pt x="3191" y="1798"/>
                  </a:cubicBezTo>
                  <a:cubicBezTo>
                    <a:pt x="3203" y="1786"/>
                    <a:pt x="3203" y="1750"/>
                    <a:pt x="3203" y="1738"/>
                  </a:cubicBezTo>
                  <a:lnTo>
                    <a:pt x="3203" y="1703"/>
                  </a:lnTo>
                  <a:cubicBezTo>
                    <a:pt x="3203" y="953"/>
                    <a:pt x="3810" y="334"/>
                    <a:pt x="4572" y="334"/>
                  </a:cubicBezTo>
                  <a:cubicBezTo>
                    <a:pt x="4941" y="334"/>
                    <a:pt x="5287" y="488"/>
                    <a:pt x="5549" y="750"/>
                  </a:cubicBezTo>
                  <a:cubicBezTo>
                    <a:pt x="5585" y="787"/>
                    <a:pt x="5621" y="802"/>
                    <a:pt x="5663" y="802"/>
                  </a:cubicBezTo>
                  <a:cubicBezTo>
                    <a:pt x="5676" y="802"/>
                    <a:pt x="5689" y="801"/>
                    <a:pt x="5703" y="798"/>
                  </a:cubicBezTo>
                  <a:cubicBezTo>
                    <a:pt x="5882" y="762"/>
                    <a:pt x="6049" y="738"/>
                    <a:pt x="6203" y="679"/>
                  </a:cubicBezTo>
                  <a:lnTo>
                    <a:pt x="6203" y="679"/>
                  </a:lnTo>
                  <a:cubicBezTo>
                    <a:pt x="6120" y="762"/>
                    <a:pt x="6013" y="857"/>
                    <a:pt x="5894" y="917"/>
                  </a:cubicBezTo>
                  <a:cubicBezTo>
                    <a:pt x="5822" y="965"/>
                    <a:pt x="5787" y="1048"/>
                    <a:pt x="5822" y="1143"/>
                  </a:cubicBezTo>
                  <a:cubicBezTo>
                    <a:pt x="5846" y="1203"/>
                    <a:pt x="5930" y="1250"/>
                    <a:pt x="6001" y="1250"/>
                  </a:cubicBezTo>
                  <a:cubicBezTo>
                    <a:pt x="6144" y="1227"/>
                    <a:pt x="6287" y="1215"/>
                    <a:pt x="6418" y="1167"/>
                  </a:cubicBezTo>
                  <a:lnTo>
                    <a:pt x="6418" y="1167"/>
                  </a:lnTo>
                  <a:cubicBezTo>
                    <a:pt x="6299" y="1286"/>
                    <a:pt x="6168" y="1405"/>
                    <a:pt x="6013" y="1512"/>
                  </a:cubicBezTo>
                  <a:cubicBezTo>
                    <a:pt x="5965" y="1548"/>
                    <a:pt x="5941" y="1608"/>
                    <a:pt x="5941" y="1655"/>
                  </a:cubicBezTo>
                  <a:lnTo>
                    <a:pt x="5941" y="1679"/>
                  </a:lnTo>
                  <a:lnTo>
                    <a:pt x="5941" y="1703"/>
                  </a:lnTo>
                  <a:lnTo>
                    <a:pt x="5941" y="1727"/>
                  </a:lnTo>
                  <a:cubicBezTo>
                    <a:pt x="5941" y="2691"/>
                    <a:pt x="5572" y="3572"/>
                    <a:pt x="4977" y="4227"/>
                  </a:cubicBezTo>
                  <a:cubicBezTo>
                    <a:pt x="4918" y="4298"/>
                    <a:pt x="4918" y="4405"/>
                    <a:pt x="4977" y="4465"/>
                  </a:cubicBezTo>
                  <a:cubicBezTo>
                    <a:pt x="5011" y="4499"/>
                    <a:pt x="5053" y="4514"/>
                    <a:pt x="5096" y="4514"/>
                  </a:cubicBezTo>
                  <a:cubicBezTo>
                    <a:pt x="5143" y="4514"/>
                    <a:pt x="5190" y="4496"/>
                    <a:pt x="5227" y="4465"/>
                  </a:cubicBezTo>
                  <a:cubicBezTo>
                    <a:pt x="5894" y="3715"/>
                    <a:pt x="6263" y="2762"/>
                    <a:pt x="6287" y="1750"/>
                  </a:cubicBezTo>
                  <a:cubicBezTo>
                    <a:pt x="6596" y="1524"/>
                    <a:pt x="6846" y="1250"/>
                    <a:pt x="7061" y="917"/>
                  </a:cubicBezTo>
                  <a:cubicBezTo>
                    <a:pt x="7144" y="857"/>
                    <a:pt x="7132" y="750"/>
                    <a:pt x="7061" y="715"/>
                  </a:cubicBezTo>
                  <a:cubicBezTo>
                    <a:pt x="7029" y="683"/>
                    <a:pt x="6987" y="667"/>
                    <a:pt x="6937" y="667"/>
                  </a:cubicBezTo>
                  <a:cubicBezTo>
                    <a:pt x="6912" y="667"/>
                    <a:pt x="6886" y="671"/>
                    <a:pt x="6858" y="679"/>
                  </a:cubicBezTo>
                  <a:cubicBezTo>
                    <a:pt x="6775" y="726"/>
                    <a:pt x="6680" y="750"/>
                    <a:pt x="6596" y="786"/>
                  </a:cubicBezTo>
                  <a:cubicBezTo>
                    <a:pt x="6680" y="667"/>
                    <a:pt x="6763" y="512"/>
                    <a:pt x="6823" y="369"/>
                  </a:cubicBezTo>
                  <a:cubicBezTo>
                    <a:pt x="6834" y="310"/>
                    <a:pt x="6834" y="238"/>
                    <a:pt x="6787" y="191"/>
                  </a:cubicBezTo>
                  <a:cubicBezTo>
                    <a:pt x="6750" y="153"/>
                    <a:pt x="6703" y="135"/>
                    <a:pt x="6659" y="135"/>
                  </a:cubicBezTo>
                  <a:cubicBezTo>
                    <a:pt x="6632" y="135"/>
                    <a:pt x="6607" y="142"/>
                    <a:pt x="6584" y="155"/>
                  </a:cubicBezTo>
                  <a:cubicBezTo>
                    <a:pt x="6322" y="310"/>
                    <a:pt x="6061" y="393"/>
                    <a:pt x="5775" y="441"/>
                  </a:cubicBezTo>
                  <a:cubicBezTo>
                    <a:pt x="5465" y="143"/>
                    <a:pt x="5048" y="0"/>
                    <a:pt x="46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2" name="Google Shape;152;p16"/>
          <p:cNvGrpSpPr/>
          <p:nvPr/>
        </p:nvGrpSpPr>
        <p:grpSpPr>
          <a:xfrm>
            <a:off x="3973563" y="1538439"/>
            <a:ext cx="319899" cy="319610"/>
            <a:chOff x="4650919" y="3817349"/>
            <a:chExt cx="346024" cy="345674"/>
          </a:xfrm>
        </p:grpSpPr>
        <p:sp>
          <p:nvSpPr>
            <p:cNvPr id="153" name="Google Shape;153;p16"/>
            <p:cNvSpPr/>
            <p:nvPr/>
          </p:nvSpPr>
          <p:spPr>
            <a:xfrm>
              <a:off x="4650919" y="3817349"/>
              <a:ext cx="346024" cy="345674"/>
            </a:xfrm>
            <a:custGeom>
              <a:rect b="b" l="l" r="r" t="t"/>
              <a:pathLst>
                <a:path extrusionOk="0" h="10860" w="10871">
                  <a:moveTo>
                    <a:pt x="5442" y="334"/>
                  </a:moveTo>
                  <a:cubicBezTo>
                    <a:pt x="8251" y="334"/>
                    <a:pt x="10526" y="2608"/>
                    <a:pt x="10526" y="5430"/>
                  </a:cubicBezTo>
                  <a:cubicBezTo>
                    <a:pt x="10526" y="8240"/>
                    <a:pt x="8240" y="10514"/>
                    <a:pt x="5442" y="10514"/>
                  </a:cubicBezTo>
                  <a:cubicBezTo>
                    <a:pt x="2620" y="10514"/>
                    <a:pt x="346" y="8240"/>
                    <a:pt x="346" y="5430"/>
                  </a:cubicBezTo>
                  <a:cubicBezTo>
                    <a:pt x="346" y="2608"/>
                    <a:pt x="2620" y="334"/>
                    <a:pt x="5442" y="334"/>
                  </a:cubicBezTo>
                  <a:close/>
                  <a:moveTo>
                    <a:pt x="5442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0" y="3989"/>
                    <a:pt x="0" y="5430"/>
                  </a:cubicBezTo>
                  <a:cubicBezTo>
                    <a:pt x="0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42" y="10859"/>
                  </a:cubicBezTo>
                  <a:cubicBezTo>
                    <a:pt x="6882" y="10859"/>
                    <a:pt x="8251" y="10300"/>
                    <a:pt x="9275" y="9264"/>
                  </a:cubicBezTo>
                  <a:cubicBezTo>
                    <a:pt x="10299" y="8240"/>
                    <a:pt x="10871" y="6871"/>
                    <a:pt x="10871" y="5430"/>
                  </a:cubicBezTo>
                  <a:cubicBezTo>
                    <a:pt x="10871" y="3989"/>
                    <a:pt x="10299" y="2620"/>
                    <a:pt x="9275" y="1584"/>
                  </a:cubicBezTo>
                  <a:cubicBezTo>
                    <a:pt x="8251" y="560"/>
                    <a:pt x="6882" y="1"/>
                    <a:pt x="54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6"/>
            <p:cNvSpPr/>
            <p:nvPr/>
          </p:nvSpPr>
          <p:spPr>
            <a:xfrm>
              <a:off x="4701305" y="3867386"/>
              <a:ext cx="244486" cy="242958"/>
            </a:xfrm>
            <a:custGeom>
              <a:rect b="b" l="l" r="r" t="t"/>
              <a:pathLst>
                <a:path extrusionOk="0" h="7633" w="7681">
                  <a:moveTo>
                    <a:pt x="3835" y="0"/>
                  </a:moveTo>
                  <a:cubicBezTo>
                    <a:pt x="1727" y="0"/>
                    <a:pt x="13" y="1715"/>
                    <a:pt x="13" y="3822"/>
                  </a:cubicBezTo>
                  <a:cubicBezTo>
                    <a:pt x="13" y="4418"/>
                    <a:pt x="144" y="5001"/>
                    <a:pt x="418" y="5537"/>
                  </a:cubicBezTo>
                  <a:lnTo>
                    <a:pt x="25" y="6501"/>
                  </a:lnTo>
                  <a:cubicBezTo>
                    <a:pt x="1" y="6585"/>
                    <a:pt x="13" y="6656"/>
                    <a:pt x="84" y="6704"/>
                  </a:cubicBezTo>
                  <a:cubicBezTo>
                    <a:pt x="120" y="6727"/>
                    <a:pt x="156" y="6727"/>
                    <a:pt x="191" y="6727"/>
                  </a:cubicBezTo>
                  <a:lnTo>
                    <a:pt x="1370" y="6727"/>
                  </a:lnTo>
                  <a:cubicBezTo>
                    <a:pt x="2061" y="7323"/>
                    <a:pt x="2942" y="7632"/>
                    <a:pt x="3847" y="7632"/>
                  </a:cubicBezTo>
                  <a:cubicBezTo>
                    <a:pt x="5966" y="7632"/>
                    <a:pt x="7680" y="5930"/>
                    <a:pt x="7680" y="3810"/>
                  </a:cubicBezTo>
                  <a:cubicBezTo>
                    <a:pt x="7680" y="3096"/>
                    <a:pt x="7454" y="2394"/>
                    <a:pt x="7085" y="1798"/>
                  </a:cubicBezTo>
                  <a:cubicBezTo>
                    <a:pt x="7052" y="1752"/>
                    <a:pt x="6997" y="1727"/>
                    <a:pt x="6940" y="1727"/>
                  </a:cubicBezTo>
                  <a:cubicBezTo>
                    <a:pt x="6894" y="1727"/>
                    <a:pt x="6848" y="1743"/>
                    <a:pt x="6811" y="1774"/>
                  </a:cubicBezTo>
                  <a:cubicBezTo>
                    <a:pt x="6752" y="1834"/>
                    <a:pt x="6752" y="1917"/>
                    <a:pt x="6787" y="1977"/>
                  </a:cubicBezTo>
                  <a:cubicBezTo>
                    <a:pt x="7133" y="2513"/>
                    <a:pt x="7323" y="3156"/>
                    <a:pt x="7323" y="3846"/>
                  </a:cubicBezTo>
                  <a:cubicBezTo>
                    <a:pt x="7323" y="5763"/>
                    <a:pt x="5764" y="7323"/>
                    <a:pt x="3835" y="7323"/>
                  </a:cubicBezTo>
                  <a:cubicBezTo>
                    <a:pt x="2989" y="7323"/>
                    <a:pt x="2168" y="7013"/>
                    <a:pt x="1537" y="6442"/>
                  </a:cubicBezTo>
                  <a:cubicBezTo>
                    <a:pt x="1501" y="6418"/>
                    <a:pt x="1453" y="6406"/>
                    <a:pt x="1418" y="6406"/>
                  </a:cubicBezTo>
                  <a:lnTo>
                    <a:pt x="430" y="6406"/>
                  </a:lnTo>
                  <a:lnTo>
                    <a:pt x="763" y="5596"/>
                  </a:lnTo>
                  <a:cubicBezTo>
                    <a:pt x="775" y="5549"/>
                    <a:pt x="775" y="5489"/>
                    <a:pt x="763" y="5453"/>
                  </a:cubicBezTo>
                  <a:cubicBezTo>
                    <a:pt x="489" y="4953"/>
                    <a:pt x="358" y="4394"/>
                    <a:pt x="358" y="3822"/>
                  </a:cubicBezTo>
                  <a:cubicBezTo>
                    <a:pt x="358" y="1905"/>
                    <a:pt x="1918" y="346"/>
                    <a:pt x="3835" y="346"/>
                  </a:cubicBezTo>
                  <a:cubicBezTo>
                    <a:pt x="4787" y="346"/>
                    <a:pt x="5656" y="727"/>
                    <a:pt x="6276" y="1346"/>
                  </a:cubicBezTo>
                  <a:cubicBezTo>
                    <a:pt x="6305" y="1376"/>
                    <a:pt x="6350" y="1390"/>
                    <a:pt x="6395" y="1390"/>
                  </a:cubicBezTo>
                  <a:cubicBezTo>
                    <a:pt x="6439" y="1390"/>
                    <a:pt x="6484" y="1376"/>
                    <a:pt x="6514" y="1346"/>
                  </a:cubicBezTo>
                  <a:cubicBezTo>
                    <a:pt x="6573" y="1262"/>
                    <a:pt x="6573" y="1167"/>
                    <a:pt x="6514" y="1108"/>
                  </a:cubicBezTo>
                  <a:cubicBezTo>
                    <a:pt x="5835" y="417"/>
                    <a:pt x="4882" y="0"/>
                    <a:pt x="38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6"/>
            <p:cNvSpPr/>
            <p:nvPr/>
          </p:nvSpPr>
          <p:spPr>
            <a:xfrm>
              <a:off x="4749464" y="3911534"/>
              <a:ext cx="153134" cy="151065"/>
            </a:xfrm>
            <a:custGeom>
              <a:rect b="b" l="l" r="r" t="t"/>
              <a:pathLst>
                <a:path extrusionOk="0" h="4746" w="4811">
                  <a:moveTo>
                    <a:pt x="1384" y="0"/>
                  </a:moveTo>
                  <a:cubicBezTo>
                    <a:pt x="1342" y="0"/>
                    <a:pt x="1304" y="18"/>
                    <a:pt x="1274" y="54"/>
                  </a:cubicBezTo>
                  <a:lnTo>
                    <a:pt x="274" y="1054"/>
                  </a:lnTo>
                  <a:cubicBezTo>
                    <a:pt x="36" y="1292"/>
                    <a:pt x="0" y="1661"/>
                    <a:pt x="202" y="1935"/>
                  </a:cubicBezTo>
                  <a:cubicBezTo>
                    <a:pt x="619" y="2495"/>
                    <a:pt x="1072" y="3031"/>
                    <a:pt x="1572" y="3531"/>
                  </a:cubicBezTo>
                  <a:cubicBezTo>
                    <a:pt x="1601" y="3560"/>
                    <a:pt x="1646" y="3575"/>
                    <a:pt x="1691" y="3575"/>
                  </a:cubicBezTo>
                  <a:cubicBezTo>
                    <a:pt x="1735" y="3575"/>
                    <a:pt x="1780" y="3560"/>
                    <a:pt x="1810" y="3531"/>
                  </a:cubicBezTo>
                  <a:cubicBezTo>
                    <a:pt x="1881" y="3447"/>
                    <a:pt x="1869" y="3352"/>
                    <a:pt x="1810" y="3293"/>
                  </a:cubicBezTo>
                  <a:cubicBezTo>
                    <a:pt x="1310" y="2816"/>
                    <a:pt x="869" y="2304"/>
                    <a:pt x="464" y="1745"/>
                  </a:cubicBezTo>
                  <a:cubicBezTo>
                    <a:pt x="381" y="1602"/>
                    <a:pt x="393" y="1423"/>
                    <a:pt x="500" y="1304"/>
                  </a:cubicBezTo>
                  <a:lnTo>
                    <a:pt x="1369" y="435"/>
                  </a:lnTo>
                  <a:lnTo>
                    <a:pt x="2107" y="1161"/>
                  </a:lnTo>
                  <a:lnTo>
                    <a:pt x="1750" y="1518"/>
                  </a:lnTo>
                  <a:cubicBezTo>
                    <a:pt x="1703" y="1566"/>
                    <a:pt x="1691" y="1638"/>
                    <a:pt x="1703" y="1697"/>
                  </a:cubicBezTo>
                  <a:cubicBezTo>
                    <a:pt x="1941" y="2400"/>
                    <a:pt x="2405" y="2876"/>
                    <a:pt x="3096" y="3090"/>
                  </a:cubicBezTo>
                  <a:cubicBezTo>
                    <a:pt x="3112" y="3097"/>
                    <a:pt x="3131" y="3100"/>
                    <a:pt x="3150" y="3100"/>
                  </a:cubicBezTo>
                  <a:cubicBezTo>
                    <a:pt x="3198" y="3100"/>
                    <a:pt x="3248" y="3080"/>
                    <a:pt x="3274" y="3054"/>
                  </a:cubicBezTo>
                  <a:lnTo>
                    <a:pt x="3631" y="2697"/>
                  </a:lnTo>
                  <a:lnTo>
                    <a:pt x="4370" y="3423"/>
                  </a:lnTo>
                  <a:lnTo>
                    <a:pt x="3489" y="4305"/>
                  </a:lnTo>
                  <a:cubicBezTo>
                    <a:pt x="3424" y="4369"/>
                    <a:pt x="3343" y="4402"/>
                    <a:pt x="3261" y="4402"/>
                  </a:cubicBezTo>
                  <a:cubicBezTo>
                    <a:pt x="3191" y="4402"/>
                    <a:pt x="3120" y="4378"/>
                    <a:pt x="3060" y="4328"/>
                  </a:cubicBezTo>
                  <a:cubicBezTo>
                    <a:pt x="2834" y="4162"/>
                    <a:pt x="2607" y="4007"/>
                    <a:pt x="2405" y="3828"/>
                  </a:cubicBezTo>
                  <a:cubicBezTo>
                    <a:pt x="2368" y="3801"/>
                    <a:pt x="2330" y="3789"/>
                    <a:pt x="2295" y="3789"/>
                  </a:cubicBezTo>
                  <a:cubicBezTo>
                    <a:pt x="2251" y="3789"/>
                    <a:pt x="2212" y="3807"/>
                    <a:pt x="2179" y="3840"/>
                  </a:cubicBezTo>
                  <a:cubicBezTo>
                    <a:pt x="2107" y="3912"/>
                    <a:pt x="2119" y="4031"/>
                    <a:pt x="2191" y="4090"/>
                  </a:cubicBezTo>
                  <a:cubicBezTo>
                    <a:pt x="2417" y="4269"/>
                    <a:pt x="2643" y="4447"/>
                    <a:pt x="2858" y="4614"/>
                  </a:cubicBezTo>
                  <a:cubicBezTo>
                    <a:pt x="2977" y="4697"/>
                    <a:pt x="3119" y="4745"/>
                    <a:pt x="3250" y="4745"/>
                  </a:cubicBezTo>
                  <a:cubicBezTo>
                    <a:pt x="3429" y="4745"/>
                    <a:pt x="3596" y="4674"/>
                    <a:pt x="3727" y="4555"/>
                  </a:cubicBezTo>
                  <a:lnTo>
                    <a:pt x="4727" y="3554"/>
                  </a:lnTo>
                  <a:cubicBezTo>
                    <a:pt x="4798" y="3495"/>
                    <a:pt x="4810" y="3423"/>
                    <a:pt x="4786" y="3352"/>
                  </a:cubicBezTo>
                  <a:cubicBezTo>
                    <a:pt x="4763" y="3328"/>
                    <a:pt x="4751" y="3304"/>
                    <a:pt x="4739" y="3293"/>
                  </a:cubicBezTo>
                  <a:lnTo>
                    <a:pt x="3774" y="2316"/>
                  </a:lnTo>
                  <a:cubicBezTo>
                    <a:pt x="3733" y="2280"/>
                    <a:pt x="3688" y="2263"/>
                    <a:pt x="3646" y="2263"/>
                  </a:cubicBezTo>
                  <a:cubicBezTo>
                    <a:pt x="3605" y="2263"/>
                    <a:pt x="3566" y="2280"/>
                    <a:pt x="3536" y="2316"/>
                  </a:cubicBezTo>
                  <a:lnTo>
                    <a:pt x="3131" y="2721"/>
                  </a:lnTo>
                  <a:cubicBezTo>
                    <a:pt x="2619" y="2531"/>
                    <a:pt x="2286" y="2185"/>
                    <a:pt x="2072" y="1661"/>
                  </a:cubicBezTo>
                  <a:lnTo>
                    <a:pt x="2477" y="1268"/>
                  </a:lnTo>
                  <a:cubicBezTo>
                    <a:pt x="2548" y="1185"/>
                    <a:pt x="2548" y="1090"/>
                    <a:pt x="2477" y="1030"/>
                  </a:cubicBezTo>
                  <a:lnTo>
                    <a:pt x="1512" y="54"/>
                  </a:lnTo>
                  <a:cubicBezTo>
                    <a:pt x="1470" y="18"/>
                    <a:pt x="1426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6" name="Google Shape;156;p16"/>
          <p:cNvSpPr/>
          <p:nvPr/>
        </p:nvSpPr>
        <p:spPr>
          <a:xfrm>
            <a:off x="4849643" y="3138668"/>
            <a:ext cx="319583" cy="319936"/>
          </a:xfrm>
          <a:custGeom>
            <a:rect b="b" l="l" r="r" t="t"/>
            <a:pathLst>
              <a:path extrusionOk="0" h="10872" w="10860">
                <a:moveTo>
                  <a:pt x="5430" y="1"/>
                </a:moveTo>
                <a:cubicBezTo>
                  <a:pt x="3990" y="1"/>
                  <a:pt x="2608" y="560"/>
                  <a:pt x="1596" y="1584"/>
                </a:cubicBezTo>
                <a:cubicBezTo>
                  <a:pt x="561" y="2620"/>
                  <a:pt x="1" y="3989"/>
                  <a:pt x="1" y="5430"/>
                </a:cubicBezTo>
                <a:cubicBezTo>
                  <a:pt x="1" y="6561"/>
                  <a:pt x="346" y="7645"/>
                  <a:pt x="1001" y="8573"/>
                </a:cubicBezTo>
                <a:cubicBezTo>
                  <a:pt x="1632" y="9466"/>
                  <a:pt x="2513" y="10145"/>
                  <a:pt x="3537" y="10538"/>
                </a:cubicBezTo>
                <a:cubicBezTo>
                  <a:pt x="3559" y="10544"/>
                  <a:pt x="3579" y="10547"/>
                  <a:pt x="3599" y="10547"/>
                </a:cubicBezTo>
                <a:cubicBezTo>
                  <a:pt x="3656" y="10547"/>
                  <a:pt x="3704" y="10522"/>
                  <a:pt x="3740" y="10478"/>
                </a:cubicBezTo>
                <a:cubicBezTo>
                  <a:pt x="3763" y="10443"/>
                  <a:pt x="3763" y="10395"/>
                  <a:pt x="3763" y="10371"/>
                </a:cubicBezTo>
                <a:lnTo>
                  <a:pt x="3763" y="7275"/>
                </a:lnTo>
                <a:cubicBezTo>
                  <a:pt x="3763" y="7180"/>
                  <a:pt x="3692" y="7097"/>
                  <a:pt x="3585" y="7097"/>
                </a:cubicBezTo>
                <a:lnTo>
                  <a:pt x="2156" y="7097"/>
                </a:lnTo>
                <a:lnTo>
                  <a:pt x="2156" y="5835"/>
                </a:lnTo>
                <a:lnTo>
                  <a:pt x="3585" y="5835"/>
                </a:lnTo>
                <a:cubicBezTo>
                  <a:pt x="3680" y="5835"/>
                  <a:pt x="3763" y="5751"/>
                  <a:pt x="3763" y="5656"/>
                </a:cubicBezTo>
                <a:lnTo>
                  <a:pt x="3763" y="5430"/>
                </a:lnTo>
                <a:cubicBezTo>
                  <a:pt x="3763" y="3942"/>
                  <a:pt x="5180" y="2632"/>
                  <a:pt x="6799" y="2632"/>
                </a:cubicBezTo>
                <a:lnTo>
                  <a:pt x="7550" y="2632"/>
                </a:lnTo>
                <a:lnTo>
                  <a:pt x="7550" y="3894"/>
                </a:lnTo>
                <a:lnTo>
                  <a:pt x="6799" y="3894"/>
                </a:lnTo>
                <a:cubicBezTo>
                  <a:pt x="6311" y="3894"/>
                  <a:pt x="5883" y="4025"/>
                  <a:pt x="5561" y="4287"/>
                </a:cubicBezTo>
                <a:cubicBezTo>
                  <a:pt x="5228" y="4561"/>
                  <a:pt x="5025" y="4966"/>
                  <a:pt x="5025" y="5430"/>
                </a:cubicBezTo>
                <a:lnTo>
                  <a:pt x="5025" y="5656"/>
                </a:lnTo>
                <a:cubicBezTo>
                  <a:pt x="5025" y="5740"/>
                  <a:pt x="5109" y="5835"/>
                  <a:pt x="5204" y="5835"/>
                </a:cubicBezTo>
                <a:lnTo>
                  <a:pt x="5883" y="5835"/>
                </a:lnTo>
                <a:cubicBezTo>
                  <a:pt x="5966" y="5835"/>
                  <a:pt x="6061" y="5751"/>
                  <a:pt x="6061" y="5656"/>
                </a:cubicBezTo>
                <a:cubicBezTo>
                  <a:pt x="6061" y="5561"/>
                  <a:pt x="5978" y="5478"/>
                  <a:pt x="5883" y="5478"/>
                </a:cubicBezTo>
                <a:lnTo>
                  <a:pt x="5371" y="5478"/>
                </a:lnTo>
                <a:lnTo>
                  <a:pt x="5371" y="5418"/>
                </a:lnTo>
                <a:cubicBezTo>
                  <a:pt x="5371" y="4525"/>
                  <a:pt x="6145" y="4204"/>
                  <a:pt x="6799" y="4204"/>
                </a:cubicBezTo>
                <a:lnTo>
                  <a:pt x="7704" y="4204"/>
                </a:lnTo>
                <a:cubicBezTo>
                  <a:pt x="7800" y="4204"/>
                  <a:pt x="7883" y="4132"/>
                  <a:pt x="7883" y="4025"/>
                </a:cubicBezTo>
                <a:lnTo>
                  <a:pt x="7883" y="2418"/>
                </a:lnTo>
                <a:cubicBezTo>
                  <a:pt x="7883" y="2334"/>
                  <a:pt x="7811" y="2239"/>
                  <a:pt x="7704" y="2239"/>
                </a:cubicBezTo>
                <a:lnTo>
                  <a:pt x="6799" y="2239"/>
                </a:lnTo>
                <a:cubicBezTo>
                  <a:pt x="5966" y="2239"/>
                  <a:pt x="5121" y="2572"/>
                  <a:pt x="4466" y="3156"/>
                </a:cubicBezTo>
                <a:cubicBezTo>
                  <a:pt x="3799" y="3763"/>
                  <a:pt x="3418" y="4549"/>
                  <a:pt x="3418" y="5382"/>
                </a:cubicBezTo>
                <a:lnTo>
                  <a:pt x="3418" y="5442"/>
                </a:lnTo>
                <a:lnTo>
                  <a:pt x="1989" y="5442"/>
                </a:lnTo>
                <a:cubicBezTo>
                  <a:pt x="1906" y="5442"/>
                  <a:pt x="1811" y="5513"/>
                  <a:pt x="1811" y="5620"/>
                </a:cubicBezTo>
                <a:lnTo>
                  <a:pt x="1811" y="7228"/>
                </a:lnTo>
                <a:cubicBezTo>
                  <a:pt x="1811" y="7323"/>
                  <a:pt x="1894" y="7406"/>
                  <a:pt x="1989" y="7406"/>
                </a:cubicBezTo>
                <a:lnTo>
                  <a:pt x="3418" y="7406"/>
                </a:lnTo>
                <a:lnTo>
                  <a:pt x="3418" y="10085"/>
                </a:lnTo>
                <a:cubicBezTo>
                  <a:pt x="1561" y="9300"/>
                  <a:pt x="346" y="7442"/>
                  <a:pt x="346" y="5418"/>
                </a:cubicBezTo>
                <a:cubicBezTo>
                  <a:pt x="346" y="2596"/>
                  <a:pt x="2620" y="322"/>
                  <a:pt x="5430" y="322"/>
                </a:cubicBezTo>
                <a:cubicBezTo>
                  <a:pt x="8228" y="322"/>
                  <a:pt x="10526" y="2620"/>
                  <a:pt x="10526" y="5418"/>
                </a:cubicBezTo>
                <a:cubicBezTo>
                  <a:pt x="10526" y="8228"/>
                  <a:pt x="8240" y="10502"/>
                  <a:pt x="5430" y="10502"/>
                </a:cubicBezTo>
                <a:lnTo>
                  <a:pt x="5371" y="10502"/>
                </a:lnTo>
                <a:lnTo>
                  <a:pt x="5371" y="7418"/>
                </a:lnTo>
                <a:lnTo>
                  <a:pt x="7728" y="7418"/>
                </a:lnTo>
                <a:cubicBezTo>
                  <a:pt x="7811" y="7418"/>
                  <a:pt x="7907" y="7347"/>
                  <a:pt x="7907" y="7240"/>
                </a:cubicBezTo>
                <a:lnTo>
                  <a:pt x="7907" y="5656"/>
                </a:lnTo>
                <a:cubicBezTo>
                  <a:pt x="7907" y="5561"/>
                  <a:pt x="7823" y="5478"/>
                  <a:pt x="7728" y="5478"/>
                </a:cubicBezTo>
                <a:lnTo>
                  <a:pt x="6728" y="5478"/>
                </a:lnTo>
                <a:cubicBezTo>
                  <a:pt x="6633" y="5478"/>
                  <a:pt x="6549" y="5549"/>
                  <a:pt x="6549" y="5656"/>
                </a:cubicBezTo>
                <a:cubicBezTo>
                  <a:pt x="6549" y="5740"/>
                  <a:pt x="6621" y="5835"/>
                  <a:pt x="6728" y="5835"/>
                </a:cubicBezTo>
                <a:lnTo>
                  <a:pt x="7561" y="5835"/>
                </a:lnTo>
                <a:lnTo>
                  <a:pt x="7561" y="7097"/>
                </a:lnTo>
                <a:lnTo>
                  <a:pt x="5204" y="7097"/>
                </a:lnTo>
                <a:cubicBezTo>
                  <a:pt x="5121" y="7097"/>
                  <a:pt x="5025" y="7168"/>
                  <a:pt x="5025" y="7275"/>
                </a:cubicBezTo>
                <a:lnTo>
                  <a:pt x="5025" y="10693"/>
                </a:lnTo>
                <a:cubicBezTo>
                  <a:pt x="5025" y="10788"/>
                  <a:pt x="5109" y="10859"/>
                  <a:pt x="5192" y="10871"/>
                </a:cubicBezTo>
                <a:lnTo>
                  <a:pt x="5430" y="10871"/>
                </a:lnTo>
                <a:cubicBezTo>
                  <a:pt x="6871" y="10871"/>
                  <a:pt x="8240" y="10312"/>
                  <a:pt x="9276" y="9288"/>
                </a:cubicBezTo>
                <a:cubicBezTo>
                  <a:pt x="10300" y="8252"/>
                  <a:pt x="10859" y="6883"/>
                  <a:pt x="10859" y="5442"/>
                </a:cubicBezTo>
                <a:cubicBezTo>
                  <a:pt x="10859" y="3989"/>
                  <a:pt x="10300" y="2620"/>
                  <a:pt x="9276" y="1584"/>
                </a:cubicBezTo>
                <a:cubicBezTo>
                  <a:pt x="8240" y="560"/>
                  <a:pt x="6871" y="1"/>
                  <a:pt x="543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7" name="Google Shape;157;p16"/>
          <p:cNvGrpSpPr/>
          <p:nvPr/>
        </p:nvGrpSpPr>
        <p:grpSpPr>
          <a:xfrm>
            <a:off x="5535945" y="3393256"/>
            <a:ext cx="319929" cy="319610"/>
            <a:chOff x="3303268" y="3817349"/>
            <a:chExt cx="346056" cy="345674"/>
          </a:xfrm>
        </p:grpSpPr>
        <p:sp>
          <p:nvSpPr>
            <p:cNvPr id="158" name="Google Shape;158;p16"/>
            <p:cNvSpPr/>
            <p:nvPr/>
          </p:nvSpPr>
          <p:spPr>
            <a:xfrm>
              <a:off x="3303268" y="3817349"/>
              <a:ext cx="346056" cy="345674"/>
            </a:xfrm>
            <a:custGeom>
              <a:rect b="b" l="l" r="r" t="t"/>
              <a:pathLst>
                <a:path extrusionOk="0" h="10860" w="10872">
                  <a:moveTo>
                    <a:pt x="5418" y="334"/>
                  </a:moveTo>
                  <a:cubicBezTo>
                    <a:pt x="8228" y="334"/>
                    <a:pt x="10514" y="2608"/>
                    <a:pt x="10514" y="5430"/>
                  </a:cubicBezTo>
                  <a:cubicBezTo>
                    <a:pt x="10514" y="8240"/>
                    <a:pt x="8228" y="10514"/>
                    <a:pt x="5418" y="10514"/>
                  </a:cubicBezTo>
                  <a:cubicBezTo>
                    <a:pt x="2608" y="10514"/>
                    <a:pt x="334" y="8240"/>
                    <a:pt x="334" y="5430"/>
                  </a:cubicBezTo>
                  <a:cubicBezTo>
                    <a:pt x="334" y="2608"/>
                    <a:pt x="2608" y="334"/>
                    <a:pt x="5418" y="334"/>
                  </a:cubicBezTo>
                  <a:close/>
                  <a:moveTo>
                    <a:pt x="5430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1" y="3989"/>
                    <a:pt x="1" y="5430"/>
                  </a:cubicBezTo>
                  <a:cubicBezTo>
                    <a:pt x="1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30" y="10859"/>
                  </a:cubicBezTo>
                  <a:cubicBezTo>
                    <a:pt x="6883" y="10859"/>
                    <a:pt x="8252" y="10300"/>
                    <a:pt x="9276" y="9264"/>
                  </a:cubicBezTo>
                  <a:cubicBezTo>
                    <a:pt x="10300" y="8240"/>
                    <a:pt x="10871" y="6871"/>
                    <a:pt x="10871" y="5430"/>
                  </a:cubicBezTo>
                  <a:cubicBezTo>
                    <a:pt x="10871" y="3989"/>
                    <a:pt x="10300" y="2620"/>
                    <a:pt x="9276" y="1584"/>
                  </a:cubicBezTo>
                  <a:cubicBezTo>
                    <a:pt x="8252" y="560"/>
                    <a:pt x="6883" y="1"/>
                    <a:pt x="54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6"/>
            <p:cNvSpPr/>
            <p:nvPr/>
          </p:nvSpPr>
          <p:spPr>
            <a:xfrm>
              <a:off x="3368074" y="3882537"/>
              <a:ext cx="215298" cy="215298"/>
            </a:xfrm>
            <a:custGeom>
              <a:rect b="b" l="l" r="r" t="t"/>
              <a:pathLst>
                <a:path extrusionOk="0" h="6764" w="6764">
                  <a:moveTo>
                    <a:pt x="5335" y="346"/>
                  </a:moveTo>
                  <a:cubicBezTo>
                    <a:pt x="5930" y="346"/>
                    <a:pt x="6418" y="834"/>
                    <a:pt x="6418" y="1429"/>
                  </a:cubicBezTo>
                  <a:lnTo>
                    <a:pt x="6418" y="5335"/>
                  </a:lnTo>
                  <a:cubicBezTo>
                    <a:pt x="6418" y="5930"/>
                    <a:pt x="5930" y="6418"/>
                    <a:pt x="5335" y="6418"/>
                  </a:cubicBezTo>
                  <a:lnTo>
                    <a:pt x="1429" y="6418"/>
                  </a:lnTo>
                  <a:cubicBezTo>
                    <a:pt x="834" y="6418"/>
                    <a:pt x="346" y="5930"/>
                    <a:pt x="346" y="5335"/>
                  </a:cubicBezTo>
                  <a:lnTo>
                    <a:pt x="346" y="1429"/>
                  </a:lnTo>
                  <a:cubicBezTo>
                    <a:pt x="346" y="834"/>
                    <a:pt x="834" y="346"/>
                    <a:pt x="1429" y="346"/>
                  </a:cubicBezTo>
                  <a:close/>
                  <a:moveTo>
                    <a:pt x="1429" y="1"/>
                  </a:moveTo>
                  <a:cubicBezTo>
                    <a:pt x="644" y="1"/>
                    <a:pt x="1" y="644"/>
                    <a:pt x="1" y="1429"/>
                  </a:cubicBezTo>
                  <a:lnTo>
                    <a:pt x="1" y="5335"/>
                  </a:lnTo>
                  <a:cubicBezTo>
                    <a:pt x="1" y="6120"/>
                    <a:pt x="644" y="6763"/>
                    <a:pt x="1429" y="6763"/>
                  </a:cubicBezTo>
                  <a:lnTo>
                    <a:pt x="5335" y="6763"/>
                  </a:lnTo>
                  <a:cubicBezTo>
                    <a:pt x="6121" y="6763"/>
                    <a:pt x="6763" y="6120"/>
                    <a:pt x="6763" y="5335"/>
                  </a:cubicBezTo>
                  <a:lnTo>
                    <a:pt x="6763" y="1429"/>
                  </a:lnTo>
                  <a:cubicBezTo>
                    <a:pt x="6763" y="644"/>
                    <a:pt x="6121" y="1"/>
                    <a:pt x="5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6"/>
            <p:cNvSpPr/>
            <p:nvPr/>
          </p:nvSpPr>
          <p:spPr>
            <a:xfrm>
              <a:off x="3418143" y="3933656"/>
              <a:ext cx="114811" cy="112742"/>
            </a:xfrm>
            <a:custGeom>
              <a:rect b="b" l="l" r="r" t="t"/>
              <a:pathLst>
                <a:path extrusionOk="0" h="3542" w="3607">
                  <a:moveTo>
                    <a:pt x="1822" y="0"/>
                  </a:moveTo>
                  <a:cubicBezTo>
                    <a:pt x="812" y="0"/>
                    <a:pt x="1" y="851"/>
                    <a:pt x="59" y="1859"/>
                  </a:cubicBezTo>
                  <a:cubicBezTo>
                    <a:pt x="95" y="2776"/>
                    <a:pt x="833" y="3502"/>
                    <a:pt x="1726" y="3538"/>
                  </a:cubicBezTo>
                  <a:cubicBezTo>
                    <a:pt x="1764" y="3541"/>
                    <a:pt x="1802" y="3542"/>
                    <a:pt x="1840" y="3542"/>
                  </a:cubicBezTo>
                  <a:cubicBezTo>
                    <a:pt x="2178" y="3542"/>
                    <a:pt x="2494" y="3447"/>
                    <a:pt x="2762" y="3276"/>
                  </a:cubicBezTo>
                  <a:cubicBezTo>
                    <a:pt x="2857" y="3217"/>
                    <a:pt x="2869" y="3086"/>
                    <a:pt x="2797" y="3014"/>
                  </a:cubicBezTo>
                  <a:cubicBezTo>
                    <a:pt x="2761" y="2978"/>
                    <a:pt x="2711" y="2964"/>
                    <a:pt x="2664" y="2964"/>
                  </a:cubicBezTo>
                  <a:cubicBezTo>
                    <a:pt x="2634" y="2964"/>
                    <a:pt x="2606" y="2969"/>
                    <a:pt x="2583" y="2979"/>
                  </a:cubicBezTo>
                  <a:cubicBezTo>
                    <a:pt x="2380" y="3096"/>
                    <a:pt x="2149" y="3185"/>
                    <a:pt x="1897" y="3185"/>
                  </a:cubicBezTo>
                  <a:cubicBezTo>
                    <a:pt x="1868" y="3185"/>
                    <a:pt x="1839" y="3183"/>
                    <a:pt x="1809" y="3181"/>
                  </a:cubicBezTo>
                  <a:cubicBezTo>
                    <a:pt x="1023" y="3169"/>
                    <a:pt x="380" y="2514"/>
                    <a:pt x="392" y="1716"/>
                  </a:cubicBezTo>
                  <a:cubicBezTo>
                    <a:pt x="426" y="948"/>
                    <a:pt x="1028" y="330"/>
                    <a:pt x="1792" y="330"/>
                  </a:cubicBezTo>
                  <a:cubicBezTo>
                    <a:pt x="1833" y="330"/>
                    <a:pt x="1874" y="332"/>
                    <a:pt x="1916" y="335"/>
                  </a:cubicBezTo>
                  <a:cubicBezTo>
                    <a:pt x="2619" y="371"/>
                    <a:pt x="3190" y="943"/>
                    <a:pt x="3250" y="1633"/>
                  </a:cubicBezTo>
                  <a:cubicBezTo>
                    <a:pt x="3285" y="1919"/>
                    <a:pt x="3214" y="2193"/>
                    <a:pt x="3095" y="2431"/>
                  </a:cubicBezTo>
                  <a:cubicBezTo>
                    <a:pt x="3059" y="2490"/>
                    <a:pt x="3059" y="2574"/>
                    <a:pt x="3119" y="2633"/>
                  </a:cubicBezTo>
                  <a:cubicBezTo>
                    <a:pt x="3149" y="2663"/>
                    <a:pt x="3191" y="2678"/>
                    <a:pt x="3234" y="2678"/>
                  </a:cubicBezTo>
                  <a:cubicBezTo>
                    <a:pt x="3295" y="2678"/>
                    <a:pt x="3358" y="2648"/>
                    <a:pt x="3393" y="2586"/>
                  </a:cubicBezTo>
                  <a:cubicBezTo>
                    <a:pt x="3536" y="2324"/>
                    <a:pt x="3607" y="2014"/>
                    <a:pt x="3583" y="1669"/>
                  </a:cubicBezTo>
                  <a:cubicBezTo>
                    <a:pt x="3536" y="764"/>
                    <a:pt x="2797" y="50"/>
                    <a:pt x="1904" y="2"/>
                  </a:cubicBezTo>
                  <a:cubicBezTo>
                    <a:pt x="1877" y="1"/>
                    <a:pt x="1849" y="0"/>
                    <a:pt x="18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16"/>
            <p:cNvSpPr/>
            <p:nvPr/>
          </p:nvSpPr>
          <p:spPr>
            <a:xfrm>
              <a:off x="3519298" y="3910197"/>
              <a:ext cx="29570" cy="29220"/>
            </a:xfrm>
            <a:custGeom>
              <a:rect b="b" l="l" r="r" t="t"/>
              <a:pathLst>
                <a:path extrusionOk="0" h="918" w="929">
                  <a:moveTo>
                    <a:pt x="465" y="1"/>
                  </a:moveTo>
                  <a:cubicBezTo>
                    <a:pt x="203" y="1"/>
                    <a:pt x="0" y="203"/>
                    <a:pt x="0" y="453"/>
                  </a:cubicBezTo>
                  <a:cubicBezTo>
                    <a:pt x="0" y="715"/>
                    <a:pt x="203" y="918"/>
                    <a:pt x="465" y="918"/>
                  </a:cubicBezTo>
                  <a:cubicBezTo>
                    <a:pt x="715" y="918"/>
                    <a:pt x="929" y="715"/>
                    <a:pt x="929" y="453"/>
                  </a:cubicBezTo>
                  <a:cubicBezTo>
                    <a:pt x="929" y="203"/>
                    <a:pt x="715" y="1"/>
                    <a:pt x="4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2" name="Google Shape;162;p16"/>
          <p:cNvGrpSpPr/>
          <p:nvPr/>
        </p:nvGrpSpPr>
        <p:grpSpPr>
          <a:xfrm>
            <a:off x="6221908" y="3656805"/>
            <a:ext cx="319929" cy="319610"/>
            <a:chOff x="3752358" y="3817349"/>
            <a:chExt cx="346056" cy="345674"/>
          </a:xfrm>
        </p:grpSpPr>
        <p:sp>
          <p:nvSpPr>
            <p:cNvPr id="163" name="Google Shape;163;p16"/>
            <p:cNvSpPr/>
            <p:nvPr/>
          </p:nvSpPr>
          <p:spPr>
            <a:xfrm>
              <a:off x="3752358" y="3817349"/>
              <a:ext cx="346056" cy="345674"/>
            </a:xfrm>
            <a:custGeom>
              <a:rect b="b" l="l" r="r" t="t"/>
              <a:pathLst>
                <a:path extrusionOk="0" h="10860" w="10872">
                  <a:moveTo>
                    <a:pt x="5430" y="334"/>
                  </a:moveTo>
                  <a:cubicBezTo>
                    <a:pt x="8252" y="334"/>
                    <a:pt x="10526" y="2608"/>
                    <a:pt x="10526" y="5430"/>
                  </a:cubicBezTo>
                  <a:cubicBezTo>
                    <a:pt x="10526" y="8240"/>
                    <a:pt x="8228" y="10514"/>
                    <a:pt x="5430" y="10514"/>
                  </a:cubicBezTo>
                  <a:cubicBezTo>
                    <a:pt x="2620" y="10514"/>
                    <a:pt x="346" y="8240"/>
                    <a:pt x="346" y="5430"/>
                  </a:cubicBezTo>
                  <a:cubicBezTo>
                    <a:pt x="346" y="2608"/>
                    <a:pt x="2620" y="334"/>
                    <a:pt x="5430" y="334"/>
                  </a:cubicBezTo>
                  <a:close/>
                  <a:moveTo>
                    <a:pt x="5430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1" y="3989"/>
                    <a:pt x="1" y="5430"/>
                  </a:cubicBezTo>
                  <a:cubicBezTo>
                    <a:pt x="1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30" y="10859"/>
                  </a:cubicBezTo>
                  <a:cubicBezTo>
                    <a:pt x="6882" y="10859"/>
                    <a:pt x="8252" y="10300"/>
                    <a:pt x="9276" y="9264"/>
                  </a:cubicBezTo>
                  <a:cubicBezTo>
                    <a:pt x="10300" y="8240"/>
                    <a:pt x="10871" y="6871"/>
                    <a:pt x="10871" y="5430"/>
                  </a:cubicBezTo>
                  <a:cubicBezTo>
                    <a:pt x="10871" y="3989"/>
                    <a:pt x="10300" y="2620"/>
                    <a:pt x="9276" y="1584"/>
                  </a:cubicBezTo>
                  <a:cubicBezTo>
                    <a:pt x="8252" y="560"/>
                    <a:pt x="6882" y="1"/>
                    <a:pt x="54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6"/>
            <p:cNvSpPr/>
            <p:nvPr/>
          </p:nvSpPr>
          <p:spPr>
            <a:xfrm>
              <a:off x="3831933" y="3955682"/>
              <a:ext cx="47809" cy="120540"/>
            </a:xfrm>
            <a:custGeom>
              <a:rect b="b" l="l" r="r" t="t"/>
              <a:pathLst>
                <a:path extrusionOk="0" h="3787" w="1502">
                  <a:moveTo>
                    <a:pt x="1168" y="346"/>
                  </a:moveTo>
                  <a:lnTo>
                    <a:pt x="1168" y="3430"/>
                  </a:lnTo>
                  <a:lnTo>
                    <a:pt x="358" y="3430"/>
                  </a:lnTo>
                  <a:lnTo>
                    <a:pt x="358" y="346"/>
                  </a:lnTo>
                  <a:close/>
                  <a:moveTo>
                    <a:pt x="180" y="1"/>
                  </a:moveTo>
                  <a:cubicBezTo>
                    <a:pt x="96" y="1"/>
                    <a:pt x="1" y="72"/>
                    <a:pt x="1" y="179"/>
                  </a:cubicBezTo>
                  <a:lnTo>
                    <a:pt x="1" y="3608"/>
                  </a:lnTo>
                  <a:cubicBezTo>
                    <a:pt x="1" y="3703"/>
                    <a:pt x="72" y="3787"/>
                    <a:pt x="180" y="3787"/>
                  </a:cubicBezTo>
                  <a:lnTo>
                    <a:pt x="1323" y="3787"/>
                  </a:lnTo>
                  <a:cubicBezTo>
                    <a:pt x="1418" y="3787"/>
                    <a:pt x="1501" y="3715"/>
                    <a:pt x="1501" y="3608"/>
                  </a:cubicBezTo>
                  <a:lnTo>
                    <a:pt x="1501" y="179"/>
                  </a:lnTo>
                  <a:cubicBezTo>
                    <a:pt x="1501" y="72"/>
                    <a:pt x="1430" y="1"/>
                    <a:pt x="13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6"/>
            <p:cNvSpPr/>
            <p:nvPr/>
          </p:nvSpPr>
          <p:spPr>
            <a:xfrm>
              <a:off x="3824739" y="3890112"/>
              <a:ext cx="55002" cy="55002"/>
            </a:xfrm>
            <a:custGeom>
              <a:rect b="b" l="l" r="r" t="t"/>
              <a:pathLst>
                <a:path extrusionOk="0" h="1728" w="1728">
                  <a:moveTo>
                    <a:pt x="870" y="334"/>
                  </a:moveTo>
                  <a:cubicBezTo>
                    <a:pt x="1156" y="334"/>
                    <a:pt x="1394" y="572"/>
                    <a:pt x="1394" y="846"/>
                  </a:cubicBezTo>
                  <a:cubicBezTo>
                    <a:pt x="1394" y="1132"/>
                    <a:pt x="1156" y="1370"/>
                    <a:pt x="870" y="1370"/>
                  </a:cubicBezTo>
                  <a:cubicBezTo>
                    <a:pt x="584" y="1370"/>
                    <a:pt x="346" y="1132"/>
                    <a:pt x="346" y="846"/>
                  </a:cubicBezTo>
                  <a:cubicBezTo>
                    <a:pt x="346" y="572"/>
                    <a:pt x="584" y="334"/>
                    <a:pt x="870" y="334"/>
                  </a:cubicBezTo>
                  <a:close/>
                  <a:moveTo>
                    <a:pt x="870" y="1"/>
                  </a:moveTo>
                  <a:cubicBezTo>
                    <a:pt x="394" y="1"/>
                    <a:pt x="1" y="394"/>
                    <a:pt x="1" y="870"/>
                  </a:cubicBezTo>
                  <a:cubicBezTo>
                    <a:pt x="1" y="1346"/>
                    <a:pt x="394" y="1727"/>
                    <a:pt x="870" y="1727"/>
                  </a:cubicBezTo>
                  <a:cubicBezTo>
                    <a:pt x="1346" y="1727"/>
                    <a:pt x="1727" y="1334"/>
                    <a:pt x="1727" y="870"/>
                  </a:cubicBezTo>
                  <a:cubicBezTo>
                    <a:pt x="1727" y="394"/>
                    <a:pt x="1346" y="1"/>
                    <a:pt x="8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6"/>
            <p:cNvSpPr/>
            <p:nvPr/>
          </p:nvSpPr>
          <p:spPr>
            <a:xfrm>
              <a:off x="3904696" y="3955682"/>
              <a:ext cx="128148" cy="120540"/>
            </a:xfrm>
            <a:custGeom>
              <a:rect b="b" l="l" r="r" t="t"/>
              <a:pathLst>
                <a:path extrusionOk="0" h="3787" w="4026">
                  <a:moveTo>
                    <a:pt x="191" y="1"/>
                  </a:moveTo>
                  <a:cubicBezTo>
                    <a:pt x="96" y="1"/>
                    <a:pt x="1" y="72"/>
                    <a:pt x="1" y="179"/>
                  </a:cubicBezTo>
                  <a:lnTo>
                    <a:pt x="1" y="3608"/>
                  </a:lnTo>
                  <a:cubicBezTo>
                    <a:pt x="1" y="3703"/>
                    <a:pt x="84" y="3787"/>
                    <a:pt x="191" y="3787"/>
                  </a:cubicBezTo>
                  <a:lnTo>
                    <a:pt x="1334" y="3787"/>
                  </a:lnTo>
                  <a:cubicBezTo>
                    <a:pt x="1418" y="3787"/>
                    <a:pt x="1513" y="3715"/>
                    <a:pt x="1513" y="3608"/>
                  </a:cubicBezTo>
                  <a:lnTo>
                    <a:pt x="1513" y="2382"/>
                  </a:lnTo>
                  <a:cubicBezTo>
                    <a:pt x="1513" y="1977"/>
                    <a:pt x="1596" y="1501"/>
                    <a:pt x="2037" y="1501"/>
                  </a:cubicBezTo>
                  <a:cubicBezTo>
                    <a:pt x="2347" y="1501"/>
                    <a:pt x="2477" y="1763"/>
                    <a:pt x="2525" y="2060"/>
                  </a:cubicBezTo>
                  <a:cubicBezTo>
                    <a:pt x="2537" y="2156"/>
                    <a:pt x="2608" y="2215"/>
                    <a:pt x="2692" y="2215"/>
                  </a:cubicBezTo>
                  <a:cubicBezTo>
                    <a:pt x="2787" y="2215"/>
                    <a:pt x="2870" y="2120"/>
                    <a:pt x="2847" y="2025"/>
                  </a:cubicBezTo>
                  <a:cubicBezTo>
                    <a:pt x="2763" y="1465"/>
                    <a:pt x="2477" y="1155"/>
                    <a:pt x="2013" y="1155"/>
                  </a:cubicBezTo>
                  <a:cubicBezTo>
                    <a:pt x="1465" y="1155"/>
                    <a:pt x="1156" y="1608"/>
                    <a:pt x="1156" y="2382"/>
                  </a:cubicBezTo>
                  <a:lnTo>
                    <a:pt x="1156" y="3430"/>
                  </a:lnTo>
                  <a:lnTo>
                    <a:pt x="346" y="3430"/>
                  </a:lnTo>
                  <a:lnTo>
                    <a:pt x="346" y="358"/>
                  </a:lnTo>
                  <a:lnTo>
                    <a:pt x="918" y="358"/>
                  </a:lnTo>
                  <a:lnTo>
                    <a:pt x="918" y="572"/>
                  </a:lnTo>
                  <a:cubicBezTo>
                    <a:pt x="918" y="632"/>
                    <a:pt x="930" y="679"/>
                    <a:pt x="977" y="715"/>
                  </a:cubicBezTo>
                  <a:cubicBezTo>
                    <a:pt x="1007" y="733"/>
                    <a:pt x="1043" y="742"/>
                    <a:pt x="1078" y="742"/>
                  </a:cubicBezTo>
                  <a:cubicBezTo>
                    <a:pt x="1114" y="742"/>
                    <a:pt x="1150" y="733"/>
                    <a:pt x="1180" y="715"/>
                  </a:cubicBezTo>
                  <a:cubicBezTo>
                    <a:pt x="1477" y="477"/>
                    <a:pt x="1835" y="358"/>
                    <a:pt x="2227" y="358"/>
                  </a:cubicBezTo>
                  <a:cubicBezTo>
                    <a:pt x="3204" y="358"/>
                    <a:pt x="3656" y="1191"/>
                    <a:pt x="3656" y="2001"/>
                  </a:cubicBezTo>
                  <a:lnTo>
                    <a:pt x="3656" y="3430"/>
                  </a:lnTo>
                  <a:lnTo>
                    <a:pt x="2847" y="3430"/>
                  </a:lnTo>
                  <a:lnTo>
                    <a:pt x="2847" y="2870"/>
                  </a:lnTo>
                  <a:cubicBezTo>
                    <a:pt x="2847" y="2775"/>
                    <a:pt x="2775" y="2703"/>
                    <a:pt x="2692" y="2703"/>
                  </a:cubicBezTo>
                  <a:cubicBezTo>
                    <a:pt x="2597" y="2703"/>
                    <a:pt x="2525" y="2775"/>
                    <a:pt x="2525" y="2870"/>
                  </a:cubicBezTo>
                  <a:lnTo>
                    <a:pt x="2525" y="3596"/>
                  </a:lnTo>
                  <a:cubicBezTo>
                    <a:pt x="2525" y="3691"/>
                    <a:pt x="2597" y="3775"/>
                    <a:pt x="2704" y="3775"/>
                  </a:cubicBezTo>
                  <a:lnTo>
                    <a:pt x="3847" y="3775"/>
                  </a:lnTo>
                  <a:cubicBezTo>
                    <a:pt x="3942" y="3775"/>
                    <a:pt x="4025" y="3703"/>
                    <a:pt x="4025" y="3596"/>
                  </a:cubicBezTo>
                  <a:lnTo>
                    <a:pt x="4025" y="1989"/>
                  </a:lnTo>
                  <a:cubicBezTo>
                    <a:pt x="4025" y="810"/>
                    <a:pt x="3299" y="1"/>
                    <a:pt x="2239" y="1"/>
                  </a:cubicBezTo>
                  <a:cubicBezTo>
                    <a:pt x="1894" y="1"/>
                    <a:pt x="1573" y="84"/>
                    <a:pt x="1275" y="251"/>
                  </a:cubicBezTo>
                  <a:lnTo>
                    <a:pt x="1275" y="179"/>
                  </a:lnTo>
                  <a:cubicBezTo>
                    <a:pt x="1275" y="84"/>
                    <a:pt x="1204" y="1"/>
                    <a:pt x="10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7" name="Google Shape;167;p16"/>
          <p:cNvGrpSpPr/>
          <p:nvPr/>
        </p:nvGrpSpPr>
        <p:grpSpPr>
          <a:xfrm>
            <a:off x="6906845" y="3913120"/>
            <a:ext cx="319899" cy="319610"/>
            <a:chOff x="4201447" y="3817349"/>
            <a:chExt cx="346024" cy="345674"/>
          </a:xfrm>
        </p:grpSpPr>
        <p:sp>
          <p:nvSpPr>
            <p:cNvPr id="168" name="Google Shape;168;p16"/>
            <p:cNvSpPr/>
            <p:nvPr/>
          </p:nvSpPr>
          <p:spPr>
            <a:xfrm>
              <a:off x="4201447" y="3817349"/>
              <a:ext cx="346024" cy="345674"/>
            </a:xfrm>
            <a:custGeom>
              <a:rect b="b" l="l" r="r" t="t"/>
              <a:pathLst>
                <a:path extrusionOk="0" h="10860" w="10871">
                  <a:moveTo>
                    <a:pt x="5430" y="334"/>
                  </a:moveTo>
                  <a:cubicBezTo>
                    <a:pt x="8252" y="334"/>
                    <a:pt x="10526" y="2608"/>
                    <a:pt x="10526" y="5430"/>
                  </a:cubicBezTo>
                  <a:cubicBezTo>
                    <a:pt x="10526" y="8240"/>
                    <a:pt x="8252" y="10514"/>
                    <a:pt x="5430" y="10514"/>
                  </a:cubicBezTo>
                  <a:cubicBezTo>
                    <a:pt x="2620" y="10514"/>
                    <a:pt x="346" y="8240"/>
                    <a:pt x="346" y="5430"/>
                  </a:cubicBezTo>
                  <a:cubicBezTo>
                    <a:pt x="346" y="2608"/>
                    <a:pt x="2620" y="334"/>
                    <a:pt x="5430" y="334"/>
                  </a:cubicBezTo>
                  <a:close/>
                  <a:moveTo>
                    <a:pt x="5430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1" y="3989"/>
                    <a:pt x="1" y="5430"/>
                  </a:cubicBezTo>
                  <a:cubicBezTo>
                    <a:pt x="1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30" y="10859"/>
                  </a:cubicBezTo>
                  <a:cubicBezTo>
                    <a:pt x="6882" y="10859"/>
                    <a:pt x="8252" y="10300"/>
                    <a:pt x="9276" y="9264"/>
                  </a:cubicBezTo>
                  <a:cubicBezTo>
                    <a:pt x="10299" y="8240"/>
                    <a:pt x="10871" y="6871"/>
                    <a:pt x="10871" y="5430"/>
                  </a:cubicBezTo>
                  <a:cubicBezTo>
                    <a:pt x="10871" y="3989"/>
                    <a:pt x="10299" y="2620"/>
                    <a:pt x="9276" y="1584"/>
                  </a:cubicBezTo>
                  <a:cubicBezTo>
                    <a:pt x="8252" y="560"/>
                    <a:pt x="6882" y="1"/>
                    <a:pt x="54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6"/>
            <p:cNvSpPr/>
            <p:nvPr/>
          </p:nvSpPr>
          <p:spPr>
            <a:xfrm>
              <a:off x="4271569" y="3904531"/>
              <a:ext cx="227394" cy="185728"/>
            </a:xfrm>
            <a:custGeom>
              <a:rect b="b" l="l" r="r" t="t"/>
              <a:pathLst>
                <a:path extrusionOk="0" h="5835" w="7144">
                  <a:moveTo>
                    <a:pt x="4620" y="0"/>
                  </a:moveTo>
                  <a:cubicBezTo>
                    <a:pt x="3727" y="0"/>
                    <a:pt x="2977" y="691"/>
                    <a:pt x="2905" y="1572"/>
                  </a:cubicBezTo>
                  <a:cubicBezTo>
                    <a:pt x="2727" y="1548"/>
                    <a:pt x="2358" y="1441"/>
                    <a:pt x="2262" y="1405"/>
                  </a:cubicBezTo>
                  <a:cubicBezTo>
                    <a:pt x="1643" y="1203"/>
                    <a:pt x="1072" y="810"/>
                    <a:pt x="631" y="322"/>
                  </a:cubicBezTo>
                  <a:cubicBezTo>
                    <a:pt x="596" y="298"/>
                    <a:pt x="572" y="274"/>
                    <a:pt x="524" y="262"/>
                  </a:cubicBezTo>
                  <a:cubicBezTo>
                    <a:pt x="517" y="261"/>
                    <a:pt x="509" y="260"/>
                    <a:pt x="501" y="260"/>
                  </a:cubicBezTo>
                  <a:cubicBezTo>
                    <a:pt x="436" y="260"/>
                    <a:pt x="367" y="304"/>
                    <a:pt x="346" y="357"/>
                  </a:cubicBezTo>
                  <a:cubicBezTo>
                    <a:pt x="238" y="572"/>
                    <a:pt x="179" y="810"/>
                    <a:pt x="179" y="1048"/>
                  </a:cubicBezTo>
                  <a:cubicBezTo>
                    <a:pt x="179" y="1393"/>
                    <a:pt x="286" y="1727"/>
                    <a:pt x="476" y="1977"/>
                  </a:cubicBezTo>
                  <a:cubicBezTo>
                    <a:pt x="466" y="1975"/>
                    <a:pt x="456" y="1974"/>
                    <a:pt x="446" y="1974"/>
                  </a:cubicBezTo>
                  <a:cubicBezTo>
                    <a:pt x="397" y="1974"/>
                    <a:pt x="349" y="1997"/>
                    <a:pt x="310" y="2036"/>
                  </a:cubicBezTo>
                  <a:cubicBezTo>
                    <a:pt x="286" y="2060"/>
                    <a:pt x="286" y="2108"/>
                    <a:pt x="274" y="2143"/>
                  </a:cubicBezTo>
                  <a:lnTo>
                    <a:pt x="274" y="2203"/>
                  </a:lnTo>
                  <a:cubicBezTo>
                    <a:pt x="274" y="2655"/>
                    <a:pt x="476" y="3072"/>
                    <a:pt x="822" y="3358"/>
                  </a:cubicBezTo>
                  <a:cubicBezTo>
                    <a:pt x="786" y="3370"/>
                    <a:pt x="774" y="3405"/>
                    <a:pt x="762" y="3417"/>
                  </a:cubicBezTo>
                  <a:cubicBezTo>
                    <a:pt x="750" y="3465"/>
                    <a:pt x="727" y="3513"/>
                    <a:pt x="750" y="3548"/>
                  </a:cubicBezTo>
                  <a:cubicBezTo>
                    <a:pt x="893" y="4024"/>
                    <a:pt x="1262" y="4405"/>
                    <a:pt x="1727" y="4548"/>
                  </a:cubicBezTo>
                  <a:cubicBezTo>
                    <a:pt x="1310" y="4798"/>
                    <a:pt x="834" y="4941"/>
                    <a:pt x="334" y="4941"/>
                  </a:cubicBezTo>
                  <a:lnTo>
                    <a:pt x="191" y="4941"/>
                  </a:lnTo>
                  <a:cubicBezTo>
                    <a:pt x="107" y="4941"/>
                    <a:pt x="36" y="5001"/>
                    <a:pt x="12" y="5084"/>
                  </a:cubicBezTo>
                  <a:cubicBezTo>
                    <a:pt x="0" y="5156"/>
                    <a:pt x="48" y="5239"/>
                    <a:pt x="107" y="5263"/>
                  </a:cubicBezTo>
                  <a:cubicBezTo>
                    <a:pt x="727" y="5632"/>
                    <a:pt x="1465" y="5834"/>
                    <a:pt x="2191" y="5834"/>
                  </a:cubicBezTo>
                  <a:cubicBezTo>
                    <a:pt x="3072" y="5834"/>
                    <a:pt x="3905" y="5560"/>
                    <a:pt x="4596" y="5060"/>
                  </a:cubicBezTo>
                  <a:cubicBezTo>
                    <a:pt x="4691" y="5001"/>
                    <a:pt x="4691" y="4858"/>
                    <a:pt x="4620" y="4786"/>
                  </a:cubicBezTo>
                  <a:cubicBezTo>
                    <a:pt x="4587" y="4754"/>
                    <a:pt x="4544" y="4735"/>
                    <a:pt x="4499" y="4735"/>
                  </a:cubicBezTo>
                  <a:cubicBezTo>
                    <a:pt x="4463" y="4735"/>
                    <a:pt x="4426" y="4748"/>
                    <a:pt x="4394" y="4775"/>
                  </a:cubicBezTo>
                  <a:cubicBezTo>
                    <a:pt x="3763" y="5215"/>
                    <a:pt x="3013" y="5489"/>
                    <a:pt x="2191" y="5489"/>
                  </a:cubicBezTo>
                  <a:cubicBezTo>
                    <a:pt x="1727" y="5489"/>
                    <a:pt x="1262" y="5394"/>
                    <a:pt x="846" y="5239"/>
                  </a:cubicBezTo>
                  <a:cubicBezTo>
                    <a:pt x="1369" y="5144"/>
                    <a:pt x="1846" y="4917"/>
                    <a:pt x="2262" y="4584"/>
                  </a:cubicBezTo>
                  <a:cubicBezTo>
                    <a:pt x="2310" y="4536"/>
                    <a:pt x="2334" y="4477"/>
                    <a:pt x="2322" y="4417"/>
                  </a:cubicBezTo>
                  <a:cubicBezTo>
                    <a:pt x="2310" y="4346"/>
                    <a:pt x="2239" y="4286"/>
                    <a:pt x="2155" y="4286"/>
                  </a:cubicBezTo>
                  <a:cubicBezTo>
                    <a:pt x="1739" y="4263"/>
                    <a:pt x="1369" y="4048"/>
                    <a:pt x="1167" y="3691"/>
                  </a:cubicBezTo>
                  <a:cubicBezTo>
                    <a:pt x="1250" y="3691"/>
                    <a:pt x="1358" y="3667"/>
                    <a:pt x="1441" y="3643"/>
                  </a:cubicBezTo>
                  <a:cubicBezTo>
                    <a:pt x="1524" y="3632"/>
                    <a:pt x="1584" y="3572"/>
                    <a:pt x="1584" y="3489"/>
                  </a:cubicBezTo>
                  <a:cubicBezTo>
                    <a:pt x="1596" y="3405"/>
                    <a:pt x="1536" y="3334"/>
                    <a:pt x="1441" y="3298"/>
                  </a:cubicBezTo>
                  <a:cubicBezTo>
                    <a:pt x="1000" y="3191"/>
                    <a:pt x="667" y="2822"/>
                    <a:pt x="596" y="2381"/>
                  </a:cubicBezTo>
                  <a:lnTo>
                    <a:pt x="596" y="2381"/>
                  </a:lnTo>
                  <a:cubicBezTo>
                    <a:pt x="727" y="2405"/>
                    <a:pt x="869" y="2417"/>
                    <a:pt x="1000" y="2417"/>
                  </a:cubicBezTo>
                  <a:cubicBezTo>
                    <a:pt x="1084" y="2417"/>
                    <a:pt x="1143" y="2358"/>
                    <a:pt x="1167" y="2274"/>
                  </a:cubicBezTo>
                  <a:cubicBezTo>
                    <a:pt x="1179" y="2203"/>
                    <a:pt x="1131" y="2143"/>
                    <a:pt x="1072" y="2108"/>
                  </a:cubicBezTo>
                  <a:cubicBezTo>
                    <a:pt x="703" y="1881"/>
                    <a:pt x="476" y="1488"/>
                    <a:pt x="476" y="1048"/>
                  </a:cubicBezTo>
                  <a:cubicBezTo>
                    <a:pt x="476" y="953"/>
                    <a:pt x="488" y="846"/>
                    <a:pt x="524" y="738"/>
                  </a:cubicBezTo>
                  <a:cubicBezTo>
                    <a:pt x="965" y="1191"/>
                    <a:pt x="1524" y="1524"/>
                    <a:pt x="2120" y="1727"/>
                  </a:cubicBezTo>
                  <a:cubicBezTo>
                    <a:pt x="2120" y="1727"/>
                    <a:pt x="2715" y="1905"/>
                    <a:pt x="2929" y="1917"/>
                  </a:cubicBezTo>
                  <a:lnTo>
                    <a:pt x="3024" y="1917"/>
                  </a:lnTo>
                  <a:cubicBezTo>
                    <a:pt x="3096" y="1917"/>
                    <a:pt x="3167" y="1869"/>
                    <a:pt x="3191" y="1798"/>
                  </a:cubicBezTo>
                  <a:cubicBezTo>
                    <a:pt x="3203" y="1786"/>
                    <a:pt x="3203" y="1750"/>
                    <a:pt x="3203" y="1738"/>
                  </a:cubicBezTo>
                  <a:lnTo>
                    <a:pt x="3203" y="1703"/>
                  </a:lnTo>
                  <a:cubicBezTo>
                    <a:pt x="3203" y="953"/>
                    <a:pt x="3810" y="334"/>
                    <a:pt x="4572" y="334"/>
                  </a:cubicBezTo>
                  <a:cubicBezTo>
                    <a:pt x="4941" y="334"/>
                    <a:pt x="5287" y="488"/>
                    <a:pt x="5549" y="750"/>
                  </a:cubicBezTo>
                  <a:cubicBezTo>
                    <a:pt x="5585" y="787"/>
                    <a:pt x="5621" y="802"/>
                    <a:pt x="5663" y="802"/>
                  </a:cubicBezTo>
                  <a:cubicBezTo>
                    <a:pt x="5676" y="802"/>
                    <a:pt x="5689" y="801"/>
                    <a:pt x="5703" y="798"/>
                  </a:cubicBezTo>
                  <a:cubicBezTo>
                    <a:pt x="5882" y="762"/>
                    <a:pt x="6049" y="738"/>
                    <a:pt x="6203" y="679"/>
                  </a:cubicBezTo>
                  <a:lnTo>
                    <a:pt x="6203" y="679"/>
                  </a:lnTo>
                  <a:cubicBezTo>
                    <a:pt x="6120" y="762"/>
                    <a:pt x="6013" y="857"/>
                    <a:pt x="5894" y="917"/>
                  </a:cubicBezTo>
                  <a:cubicBezTo>
                    <a:pt x="5822" y="965"/>
                    <a:pt x="5787" y="1048"/>
                    <a:pt x="5822" y="1143"/>
                  </a:cubicBezTo>
                  <a:cubicBezTo>
                    <a:pt x="5846" y="1203"/>
                    <a:pt x="5930" y="1250"/>
                    <a:pt x="6001" y="1250"/>
                  </a:cubicBezTo>
                  <a:cubicBezTo>
                    <a:pt x="6144" y="1227"/>
                    <a:pt x="6287" y="1215"/>
                    <a:pt x="6418" y="1167"/>
                  </a:cubicBezTo>
                  <a:lnTo>
                    <a:pt x="6418" y="1167"/>
                  </a:lnTo>
                  <a:cubicBezTo>
                    <a:pt x="6299" y="1286"/>
                    <a:pt x="6168" y="1405"/>
                    <a:pt x="6013" y="1512"/>
                  </a:cubicBezTo>
                  <a:cubicBezTo>
                    <a:pt x="5965" y="1548"/>
                    <a:pt x="5941" y="1608"/>
                    <a:pt x="5941" y="1655"/>
                  </a:cubicBezTo>
                  <a:lnTo>
                    <a:pt x="5941" y="1679"/>
                  </a:lnTo>
                  <a:lnTo>
                    <a:pt x="5941" y="1703"/>
                  </a:lnTo>
                  <a:lnTo>
                    <a:pt x="5941" y="1727"/>
                  </a:lnTo>
                  <a:cubicBezTo>
                    <a:pt x="5941" y="2691"/>
                    <a:pt x="5572" y="3572"/>
                    <a:pt x="4977" y="4227"/>
                  </a:cubicBezTo>
                  <a:cubicBezTo>
                    <a:pt x="4918" y="4298"/>
                    <a:pt x="4918" y="4405"/>
                    <a:pt x="4977" y="4465"/>
                  </a:cubicBezTo>
                  <a:cubicBezTo>
                    <a:pt x="5011" y="4499"/>
                    <a:pt x="5053" y="4514"/>
                    <a:pt x="5096" y="4514"/>
                  </a:cubicBezTo>
                  <a:cubicBezTo>
                    <a:pt x="5143" y="4514"/>
                    <a:pt x="5190" y="4496"/>
                    <a:pt x="5227" y="4465"/>
                  </a:cubicBezTo>
                  <a:cubicBezTo>
                    <a:pt x="5894" y="3715"/>
                    <a:pt x="6263" y="2762"/>
                    <a:pt x="6287" y="1750"/>
                  </a:cubicBezTo>
                  <a:cubicBezTo>
                    <a:pt x="6596" y="1524"/>
                    <a:pt x="6846" y="1250"/>
                    <a:pt x="7061" y="917"/>
                  </a:cubicBezTo>
                  <a:cubicBezTo>
                    <a:pt x="7144" y="857"/>
                    <a:pt x="7132" y="750"/>
                    <a:pt x="7061" y="715"/>
                  </a:cubicBezTo>
                  <a:cubicBezTo>
                    <a:pt x="7029" y="683"/>
                    <a:pt x="6987" y="667"/>
                    <a:pt x="6937" y="667"/>
                  </a:cubicBezTo>
                  <a:cubicBezTo>
                    <a:pt x="6912" y="667"/>
                    <a:pt x="6886" y="671"/>
                    <a:pt x="6858" y="679"/>
                  </a:cubicBezTo>
                  <a:cubicBezTo>
                    <a:pt x="6775" y="726"/>
                    <a:pt x="6680" y="750"/>
                    <a:pt x="6596" y="786"/>
                  </a:cubicBezTo>
                  <a:cubicBezTo>
                    <a:pt x="6680" y="667"/>
                    <a:pt x="6763" y="512"/>
                    <a:pt x="6823" y="369"/>
                  </a:cubicBezTo>
                  <a:cubicBezTo>
                    <a:pt x="6834" y="310"/>
                    <a:pt x="6834" y="238"/>
                    <a:pt x="6787" y="191"/>
                  </a:cubicBezTo>
                  <a:cubicBezTo>
                    <a:pt x="6750" y="153"/>
                    <a:pt x="6703" y="135"/>
                    <a:pt x="6659" y="135"/>
                  </a:cubicBezTo>
                  <a:cubicBezTo>
                    <a:pt x="6632" y="135"/>
                    <a:pt x="6607" y="142"/>
                    <a:pt x="6584" y="155"/>
                  </a:cubicBezTo>
                  <a:cubicBezTo>
                    <a:pt x="6322" y="310"/>
                    <a:pt x="6061" y="393"/>
                    <a:pt x="5775" y="441"/>
                  </a:cubicBezTo>
                  <a:cubicBezTo>
                    <a:pt x="5465" y="143"/>
                    <a:pt x="5048" y="0"/>
                    <a:pt x="46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0" name="Google Shape;170;p16"/>
          <p:cNvGrpSpPr/>
          <p:nvPr/>
        </p:nvGrpSpPr>
        <p:grpSpPr>
          <a:xfrm>
            <a:off x="7591768" y="4192193"/>
            <a:ext cx="319899" cy="319610"/>
            <a:chOff x="4650919" y="3817349"/>
            <a:chExt cx="346024" cy="345674"/>
          </a:xfrm>
        </p:grpSpPr>
        <p:sp>
          <p:nvSpPr>
            <p:cNvPr id="171" name="Google Shape;171;p16"/>
            <p:cNvSpPr/>
            <p:nvPr/>
          </p:nvSpPr>
          <p:spPr>
            <a:xfrm>
              <a:off x="4650919" y="3817349"/>
              <a:ext cx="346024" cy="345674"/>
            </a:xfrm>
            <a:custGeom>
              <a:rect b="b" l="l" r="r" t="t"/>
              <a:pathLst>
                <a:path extrusionOk="0" h="10860" w="10871">
                  <a:moveTo>
                    <a:pt x="5442" y="334"/>
                  </a:moveTo>
                  <a:cubicBezTo>
                    <a:pt x="8251" y="334"/>
                    <a:pt x="10526" y="2608"/>
                    <a:pt x="10526" y="5430"/>
                  </a:cubicBezTo>
                  <a:cubicBezTo>
                    <a:pt x="10526" y="8240"/>
                    <a:pt x="8240" y="10514"/>
                    <a:pt x="5442" y="10514"/>
                  </a:cubicBezTo>
                  <a:cubicBezTo>
                    <a:pt x="2620" y="10514"/>
                    <a:pt x="346" y="8240"/>
                    <a:pt x="346" y="5430"/>
                  </a:cubicBezTo>
                  <a:cubicBezTo>
                    <a:pt x="346" y="2608"/>
                    <a:pt x="2620" y="334"/>
                    <a:pt x="5442" y="334"/>
                  </a:cubicBezTo>
                  <a:close/>
                  <a:moveTo>
                    <a:pt x="5442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0" y="3989"/>
                    <a:pt x="0" y="5430"/>
                  </a:cubicBezTo>
                  <a:cubicBezTo>
                    <a:pt x="0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42" y="10859"/>
                  </a:cubicBezTo>
                  <a:cubicBezTo>
                    <a:pt x="6882" y="10859"/>
                    <a:pt x="8251" y="10300"/>
                    <a:pt x="9275" y="9264"/>
                  </a:cubicBezTo>
                  <a:cubicBezTo>
                    <a:pt x="10299" y="8240"/>
                    <a:pt x="10871" y="6871"/>
                    <a:pt x="10871" y="5430"/>
                  </a:cubicBezTo>
                  <a:cubicBezTo>
                    <a:pt x="10871" y="3989"/>
                    <a:pt x="10299" y="2620"/>
                    <a:pt x="9275" y="1584"/>
                  </a:cubicBezTo>
                  <a:cubicBezTo>
                    <a:pt x="8251" y="560"/>
                    <a:pt x="6882" y="1"/>
                    <a:pt x="54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6"/>
            <p:cNvSpPr/>
            <p:nvPr/>
          </p:nvSpPr>
          <p:spPr>
            <a:xfrm>
              <a:off x="4701305" y="3867386"/>
              <a:ext cx="244486" cy="242958"/>
            </a:xfrm>
            <a:custGeom>
              <a:rect b="b" l="l" r="r" t="t"/>
              <a:pathLst>
                <a:path extrusionOk="0" h="7633" w="7681">
                  <a:moveTo>
                    <a:pt x="3835" y="0"/>
                  </a:moveTo>
                  <a:cubicBezTo>
                    <a:pt x="1727" y="0"/>
                    <a:pt x="13" y="1715"/>
                    <a:pt x="13" y="3822"/>
                  </a:cubicBezTo>
                  <a:cubicBezTo>
                    <a:pt x="13" y="4418"/>
                    <a:pt x="144" y="5001"/>
                    <a:pt x="418" y="5537"/>
                  </a:cubicBezTo>
                  <a:lnTo>
                    <a:pt x="25" y="6501"/>
                  </a:lnTo>
                  <a:cubicBezTo>
                    <a:pt x="1" y="6585"/>
                    <a:pt x="13" y="6656"/>
                    <a:pt x="84" y="6704"/>
                  </a:cubicBezTo>
                  <a:cubicBezTo>
                    <a:pt x="120" y="6727"/>
                    <a:pt x="156" y="6727"/>
                    <a:pt x="191" y="6727"/>
                  </a:cubicBezTo>
                  <a:lnTo>
                    <a:pt x="1370" y="6727"/>
                  </a:lnTo>
                  <a:cubicBezTo>
                    <a:pt x="2061" y="7323"/>
                    <a:pt x="2942" y="7632"/>
                    <a:pt x="3847" y="7632"/>
                  </a:cubicBezTo>
                  <a:cubicBezTo>
                    <a:pt x="5966" y="7632"/>
                    <a:pt x="7680" y="5930"/>
                    <a:pt x="7680" y="3810"/>
                  </a:cubicBezTo>
                  <a:cubicBezTo>
                    <a:pt x="7680" y="3096"/>
                    <a:pt x="7454" y="2394"/>
                    <a:pt x="7085" y="1798"/>
                  </a:cubicBezTo>
                  <a:cubicBezTo>
                    <a:pt x="7052" y="1752"/>
                    <a:pt x="6997" y="1727"/>
                    <a:pt x="6940" y="1727"/>
                  </a:cubicBezTo>
                  <a:cubicBezTo>
                    <a:pt x="6894" y="1727"/>
                    <a:pt x="6848" y="1743"/>
                    <a:pt x="6811" y="1774"/>
                  </a:cubicBezTo>
                  <a:cubicBezTo>
                    <a:pt x="6752" y="1834"/>
                    <a:pt x="6752" y="1917"/>
                    <a:pt x="6787" y="1977"/>
                  </a:cubicBezTo>
                  <a:cubicBezTo>
                    <a:pt x="7133" y="2513"/>
                    <a:pt x="7323" y="3156"/>
                    <a:pt x="7323" y="3846"/>
                  </a:cubicBezTo>
                  <a:cubicBezTo>
                    <a:pt x="7323" y="5763"/>
                    <a:pt x="5764" y="7323"/>
                    <a:pt x="3835" y="7323"/>
                  </a:cubicBezTo>
                  <a:cubicBezTo>
                    <a:pt x="2989" y="7323"/>
                    <a:pt x="2168" y="7013"/>
                    <a:pt x="1537" y="6442"/>
                  </a:cubicBezTo>
                  <a:cubicBezTo>
                    <a:pt x="1501" y="6418"/>
                    <a:pt x="1453" y="6406"/>
                    <a:pt x="1418" y="6406"/>
                  </a:cubicBezTo>
                  <a:lnTo>
                    <a:pt x="430" y="6406"/>
                  </a:lnTo>
                  <a:lnTo>
                    <a:pt x="763" y="5596"/>
                  </a:lnTo>
                  <a:cubicBezTo>
                    <a:pt x="775" y="5549"/>
                    <a:pt x="775" y="5489"/>
                    <a:pt x="763" y="5453"/>
                  </a:cubicBezTo>
                  <a:cubicBezTo>
                    <a:pt x="489" y="4953"/>
                    <a:pt x="358" y="4394"/>
                    <a:pt x="358" y="3822"/>
                  </a:cubicBezTo>
                  <a:cubicBezTo>
                    <a:pt x="358" y="1905"/>
                    <a:pt x="1918" y="346"/>
                    <a:pt x="3835" y="346"/>
                  </a:cubicBezTo>
                  <a:cubicBezTo>
                    <a:pt x="4787" y="346"/>
                    <a:pt x="5656" y="727"/>
                    <a:pt x="6276" y="1346"/>
                  </a:cubicBezTo>
                  <a:cubicBezTo>
                    <a:pt x="6305" y="1376"/>
                    <a:pt x="6350" y="1390"/>
                    <a:pt x="6395" y="1390"/>
                  </a:cubicBezTo>
                  <a:cubicBezTo>
                    <a:pt x="6439" y="1390"/>
                    <a:pt x="6484" y="1376"/>
                    <a:pt x="6514" y="1346"/>
                  </a:cubicBezTo>
                  <a:cubicBezTo>
                    <a:pt x="6573" y="1262"/>
                    <a:pt x="6573" y="1167"/>
                    <a:pt x="6514" y="1108"/>
                  </a:cubicBezTo>
                  <a:cubicBezTo>
                    <a:pt x="5835" y="417"/>
                    <a:pt x="4882" y="0"/>
                    <a:pt x="38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6"/>
            <p:cNvSpPr/>
            <p:nvPr/>
          </p:nvSpPr>
          <p:spPr>
            <a:xfrm>
              <a:off x="4749464" y="3911534"/>
              <a:ext cx="153134" cy="151065"/>
            </a:xfrm>
            <a:custGeom>
              <a:rect b="b" l="l" r="r" t="t"/>
              <a:pathLst>
                <a:path extrusionOk="0" h="4746" w="4811">
                  <a:moveTo>
                    <a:pt x="1384" y="0"/>
                  </a:moveTo>
                  <a:cubicBezTo>
                    <a:pt x="1342" y="0"/>
                    <a:pt x="1304" y="18"/>
                    <a:pt x="1274" y="54"/>
                  </a:cubicBezTo>
                  <a:lnTo>
                    <a:pt x="274" y="1054"/>
                  </a:lnTo>
                  <a:cubicBezTo>
                    <a:pt x="36" y="1292"/>
                    <a:pt x="0" y="1661"/>
                    <a:pt x="202" y="1935"/>
                  </a:cubicBezTo>
                  <a:cubicBezTo>
                    <a:pt x="619" y="2495"/>
                    <a:pt x="1072" y="3031"/>
                    <a:pt x="1572" y="3531"/>
                  </a:cubicBezTo>
                  <a:cubicBezTo>
                    <a:pt x="1601" y="3560"/>
                    <a:pt x="1646" y="3575"/>
                    <a:pt x="1691" y="3575"/>
                  </a:cubicBezTo>
                  <a:cubicBezTo>
                    <a:pt x="1735" y="3575"/>
                    <a:pt x="1780" y="3560"/>
                    <a:pt x="1810" y="3531"/>
                  </a:cubicBezTo>
                  <a:cubicBezTo>
                    <a:pt x="1881" y="3447"/>
                    <a:pt x="1869" y="3352"/>
                    <a:pt x="1810" y="3293"/>
                  </a:cubicBezTo>
                  <a:cubicBezTo>
                    <a:pt x="1310" y="2816"/>
                    <a:pt x="869" y="2304"/>
                    <a:pt x="464" y="1745"/>
                  </a:cubicBezTo>
                  <a:cubicBezTo>
                    <a:pt x="381" y="1602"/>
                    <a:pt x="393" y="1423"/>
                    <a:pt x="500" y="1304"/>
                  </a:cubicBezTo>
                  <a:lnTo>
                    <a:pt x="1369" y="435"/>
                  </a:lnTo>
                  <a:lnTo>
                    <a:pt x="2107" y="1161"/>
                  </a:lnTo>
                  <a:lnTo>
                    <a:pt x="1750" y="1518"/>
                  </a:lnTo>
                  <a:cubicBezTo>
                    <a:pt x="1703" y="1566"/>
                    <a:pt x="1691" y="1638"/>
                    <a:pt x="1703" y="1697"/>
                  </a:cubicBezTo>
                  <a:cubicBezTo>
                    <a:pt x="1941" y="2400"/>
                    <a:pt x="2405" y="2876"/>
                    <a:pt x="3096" y="3090"/>
                  </a:cubicBezTo>
                  <a:cubicBezTo>
                    <a:pt x="3112" y="3097"/>
                    <a:pt x="3131" y="3100"/>
                    <a:pt x="3150" y="3100"/>
                  </a:cubicBezTo>
                  <a:cubicBezTo>
                    <a:pt x="3198" y="3100"/>
                    <a:pt x="3248" y="3080"/>
                    <a:pt x="3274" y="3054"/>
                  </a:cubicBezTo>
                  <a:lnTo>
                    <a:pt x="3631" y="2697"/>
                  </a:lnTo>
                  <a:lnTo>
                    <a:pt x="4370" y="3423"/>
                  </a:lnTo>
                  <a:lnTo>
                    <a:pt x="3489" y="4305"/>
                  </a:lnTo>
                  <a:cubicBezTo>
                    <a:pt x="3424" y="4369"/>
                    <a:pt x="3343" y="4402"/>
                    <a:pt x="3261" y="4402"/>
                  </a:cubicBezTo>
                  <a:cubicBezTo>
                    <a:pt x="3191" y="4402"/>
                    <a:pt x="3120" y="4378"/>
                    <a:pt x="3060" y="4328"/>
                  </a:cubicBezTo>
                  <a:cubicBezTo>
                    <a:pt x="2834" y="4162"/>
                    <a:pt x="2607" y="4007"/>
                    <a:pt x="2405" y="3828"/>
                  </a:cubicBezTo>
                  <a:cubicBezTo>
                    <a:pt x="2368" y="3801"/>
                    <a:pt x="2330" y="3789"/>
                    <a:pt x="2295" y="3789"/>
                  </a:cubicBezTo>
                  <a:cubicBezTo>
                    <a:pt x="2251" y="3789"/>
                    <a:pt x="2212" y="3807"/>
                    <a:pt x="2179" y="3840"/>
                  </a:cubicBezTo>
                  <a:cubicBezTo>
                    <a:pt x="2107" y="3912"/>
                    <a:pt x="2119" y="4031"/>
                    <a:pt x="2191" y="4090"/>
                  </a:cubicBezTo>
                  <a:cubicBezTo>
                    <a:pt x="2417" y="4269"/>
                    <a:pt x="2643" y="4447"/>
                    <a:pt x="2858" y="4614"/>
                  </a:cubicBezTo>
                  <a:cubicBezTo>
                    <a:pt x="2977" y="4697"/>
                    <a:pt x="3119" y="4745"/>
                    <a:pt x="3250" y="4745"/>
                  </a:cubicBezTo>
                  <a:cubicBezTo>
                    <a:pt x="3429" y="4745"/>
                    <a:pt x="3596" y="4674"/>
                    <a:pt x="3727" y="4555"/>
                  </a:cubicBezTo>
                  <a:lnTo>
                    <a:pt x="4727" y="3554"/>
                  </a:lnTo>
                  <a:cubicBezTo>
                    <a:pt x="4798" y="3495"/>
                    <a:pt x="4810" y="3423"/>
                    <a:pt x="4786" y="3352"/>
                  </a:cubicBezTo>
                  <a:cubicBezTo>
                    <a:pt x="4763" y="3328"/>
                    <a:pt x="4751" y="3304"/>
                    <a:pt x="4739" y="3293"/>
                  </a:cubicBezTo>
                  <a:lnTo>
                    <a:pt x="3774" y="2316"/>
                  </a:lnTo>
                  <a:cubicBezTo>
                    <a:pt x="3733" y="2280"/>
                    <a:pt x="3688" y="2263"/>
                    <a:pt x="3646" y="2263"/>
                  </a:cubicBezTo>
                  <a:cubicBezTo>
                    <a:pt x="3605" y="2263"/>
                    <a:pt x="3566" y="2280"/>
                    <a:pt x="3536" y="2316"/>
                  </a:cubicBezTo>
                  <a:lnTo>
                    <a:pt x="3131" y="2721"/>
                  </a:lnTo>
                  <a:cubicBezTo>
                    <a:pt x="2619" y="2531"/>
                    <a:pt x="2286" y="2185"/>
                    <a:pt x="2072" y="1661"/>
                  </a:cubicBezTo>
                  <a:lnTo>
                    <a:pt x="2477" y="1268"/>
                  </a:lnTo>
                  <a:cubicBezTo>
                    <a:pt x="2548" y="1185"/>
                    <a:pt x="2548" y="1090"/>
                    <a:pt x="2477" y="1030"/>
                  </a:cubicBezTo>
                  <a:lnTo>
                    <a:pt x="1512" y="54"/>
                  </a:lnTo>
                  <a:cubicBezTo>
                    <a:pt x="1470" y="18"/>
                    <a:pt x="1426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4" name="Google Shape;174;p16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sp>
        <p:nvSpPr>
          <p:cNvPr id="175" name="Google Shape;175;p16"/>
          <p:cNvSpPr txBox="1"/>
          <p:nvPr/>
        </p:nvSpPr>
        <p:spPr>
          <a:xfrm>
            <a:off x="4703561" y="2156286"/>
            <a:ext cx="1807500" cy="7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Jupiter is a gas giant and the biggest planet in the Solar System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76" name="Google Shape;176;p16"/>
          <p:cNvSpPr txBox="1"/>
          <p:nvPr/>
        </p:nvSpPr>
        <p:spPr>
          <a:xfrm>
            <a:off x="4703569" y="1809436"/>
            <a:ext cx="18075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JUPITER</a:t>
            </a:r>
            <a:endParaRPr sz="18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77" name="Google Shape;177;p16"/>
          <p:cNvSpPr txBox="1"/>
          <p:nvPr/>
        </p:nvSpPr>
        <p:spPr>
          <a:xfrm>
            <a:off x="2632931" y="3521734"/>
            <a:ext cx="1807500" cy="7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Mercury is the closest planet to the Sun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and the smallest 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78" name="Google Shape;178;p16"/>
          <p:cNvSpPr txBox="1"/>
          <p:nvPr/>
        </p:nvSpPr>
        <p:spPr>
          <a:xfrm>
            <a:off x="2632931" y="3174884"/>
            <a:ext cx="18075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80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p17"/>
          <p:cNvGrpSpPr/>
          <p:nvPr/>
        </p:nvGrpSpPr>
        <p:grpSpPr>
          <a:xfrm>
            <a:off x="457200" y="1323425"/>
            <a:ext cx="7526450" cy="1439291"/>
            <a:chOff x="457200" y="1323425"/>
            <a:chExt cx="7526450" cy="1439291"/>
          </a:xfrm>
        </p:grpSpPr>
        <p:sp>
          <p:nvSpPr>
            <p:cNvPr id="184" name="Google Shape;184;p17"/>
            <p:cNvSpPr/>
            <p:nvPr/>
          </p:nvSpPr>
          <p:spPr>
            <a:xfrm>
              <a:off x="645950" y="1638625"/>
              <a:ext cx="7337700" cy="8136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7"/>
            <p:cNvSpPr/>
            <p:nvPr/>
          </p:nvSpPr>
          <p:spPr>
            <a:xfrm>
              <a:off x="457200" y="1323425"/>
              <a:ext cx="1228837" cy="1439291"/>
            </a:xfrm>
            <a:custGeom>
              <a:rect b="b" l="l" r="r" t="t"/>
              <a:pathLst>
                <a:path extrusionOk="0" h="28498" w="24331">
                  <a:moveTo>
                    <a:pt x="2075" y="0"/>
                  </a:moveTo>
                  <a:cubicBezTo>
                    <a:pt x="983" y="0"/>
                    <a:pt x="0" y="877"/>
                    <a:pt x="0" y="2094"/>
                  </a:cubicBezTo>
                  <a:lnTo>
                    <a:pt x="0" y="26390"/>
                  </a:lnTo>
                  <a:cubicBezTo>
                    <a:pt x="0" y="27617"/>
                    <a:pt x="999" y="28498"/>
                    <a:pt x="2102" y="28498"/>
                  </a:cubicBezTo>
                  <a:cubicBezTo>
                    <a:pt x="2466" y="28498"/>
                    <a:pt x="2840" y="28402"/>
                    <a:pt x="3194" y="28191"/>
                  </a:cubicBezTo>
                  <a:lnTo>
                    <a:pt x="23005" y="16026"/>
                  </a:lnTo>
                  <a:cubicBezTo>
                    <a:pt x="24331" y="15210"/>
                    <a:pt x="24331" y="13273"/>
                    <a:pt x="23005" y="12458"/>
                  </a:cubicBezTo>
                  <a:lnTo>
                    <a:pt x="3194" y="327"/>
                  </a:lnTo>
                  <a:cubicBezTo>
                    <a:pt x="2832" y="102"/>
                    <a:pt x="2447" y="0"/>
                    <a:pt x="2075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7"/>
            <p:cNvSpPr/>
            <p:nvPr/>
          </p:nvSpPr>
          <p:spPr>
            <a:xfrm>
              <a:off x="477756" y="1324283"/>
              <a:ext cx="1216867" cy="813686"/>
            </a:xfrm>
            <a:custGeom>
              <a:rect b="b" l="l" r="r" t="t"/>
              <a:pathLst>
                <a:path extrusionOk="0" h="16111" w="24094">
                  <a:moveTo>
                    <a:pt x="1871" y="1"/>
                  </a:moveTo>
                  <a:cubicBezTo>
                    <a:pt x="1106" y="1"/>
                    <a:pt x="368" y="425"/>
                    <a:pt x="1" y="1159"/>
                  </a:cubicBezTo>
                  <a:cubicBezTo>
                    <a:pt x="291" y="1021"/>
                    <a:pt x="603" y="953"/>
                    <a:pt x="913" y="953"/>
                  </a:cubicBezTo>
                  <a:cubicBezTo>
                    <a:pt x="1292" y="953"/>
                    <a:pt x="1669" y="1055"/>
                    <a:pt x="2006" y="1261"/>
                  </a:cubicBezTo>
                  <a:lnTo>
                    <a:pt x="21817" y="13392"/>
                  </a:lnTo>
                  <a:cubicBezTo>
                    <a:pt x="22768" y="13936"/>
                    <a:pt x="23108" y="15125"/>
                    <a:pt x="22598" y="16111"/>
                  </a:cubicBezTo>
                  <a:lnTo>
                    <a:pt x="22768" y="16009"/>
                  </a:lnTo>
                  <a:cubicBezTo>
                    <a:pt x="24094" y="15193"/>
                    <a:pt x="24094" y="13290"/>
                    <a:pt x="22802" y="12475"/>
                  </a:cubicBezTo>
                  <a:lnTo>
                    <a:pt x="2957" y="310"/>
                  </a:lnTo>
                  <a:cubicBezTo>
                    <a:pt x="2615" y="100"/>
                    <a:pt x="2240" y="1"/>
                    <a:pt x="1871" y="1"/>
                  </a:cubicBezTo>
                  <a:close/>
                </a:path>
              </a:pathLst>
            </a:custGeom>
            <a:solidFill>
              <a:srgbClr val="009579">
                <a:alpha val="104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7"/>
            <p:cNvSpPr/>
            <p:nvPr/>
          </p:nvSpPr>
          <p:spPr>
            <a:xfrm>
              <a:off x="645939" y="1629641"/>
              <a:ext cx="698585" cy="826868"/>
            </a:xfrm>
            <a:custGeom>
              <a:rect b="b" l="l" r="r" t="t"/>
              <a:pathLst>
                <a:path extrusionOk="0" h="16372" w="13832">
                  <a:moveTo>
                    <a:pt x="872" y="1"/>
                  </a:moveTo>
                  <a:cubicBezTo>
                    <a:pt x="411" y="1"/>
                    <a:pt x="1" y="362"/>
                    <a:pt x="1" y="890"/>
                  </a:cubicBezTo>
                  <a:lnTo>
                    <a:pt x="1" y="15502"/>
                  </a:lnTo>
                  <a:cubicBezTo>
                    <a:pt x="1" y="16014"/>
                    <a:pt x="425" y="16372"/>
                    <a:pt x="896" y="16372"/>
                  </a:cubicBezTo>
                  <a:cubicBezTo>
                    <a:pt x="1050" y="16372"/>
                    <a:pt x="1209" y="16333"/>
                    <a:pt x="1360" y="16250"/>
                  </a:cubicBezTo>
                  <a:lnTo>
                    <a:pt x="13288" y="8944"/>
                  </a:lnTo>
                  <a:cubicBezTo>
                    <a:pt x="13831" y="8604"/>
                    <a:pt x="13831" y="7788"/>
                    <a:pt x="13288" y="7448"/>
                  </a:cubicBezTo>
                  <a:lnTo>
                    <a:pt x="1360" y="142"/>
                  </a:lnTo>
                  <a:cubicBezTo>
                    <a:pt x="1201" y="45"/>
                    <a:pt x="1033" y="1"/>
                    <a:pt x="872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457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</a:t>
              </a:r>
              <a:endParaRPr sz="2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88" name="Google Shape;188;p17"/>
            <p:cNvSpPr/>
            <p:nvPr/>
          </p:nvSpPr>
          <p:spPr>
            <a:xfrm>
              <a:off x="657960" y="1629994"/>
              <a:ext cx="695151" cy="458232"/>
            </a:xfrm>
            <a:custGeom>
              <a:rect b="b" l="l" r="r" t="t"/>
              <a:pathLst>
                <a:path extrusionOk="0" h="9073" w="13764">
                  <a:moveTo>
                    <a:pt x="834" y="0"/>
                  </a:moveTo>
                  <a:cubicBezTo>
                    <a:pt x="471" y="0"/>
                    <a:pt x="120" y="231"/>
                    <a:pt x="1" y="611"/>
                  </a:cubicBezTo>
                  <a:cubicBezTo>
                    <a:pt x="80" y="588"/>
                    <a:pt x="163" y="577"/>
                    <a:pt x="246" y="577"/>
                  </a:cubicBezTo>
                  <a:cubicBezTo>
                    <a:pt x="412" y="577"/>
                    <a:pt x="579" y="622"/>
                    <a:pt x="714" y="713"/>
                  </a:cubicBezTo>
                  <a:lnTo>
                    <a:pt x="12642" y="8019"/>
                  </a:lnTo>
                  <a:cubicBezTo>
                    <a:pt x="12982" y="8223"/>
                    <a:pt x="13152" y="8665"/>
                    <a:pt x="12982" y="9072"/>
                  </a:cubicBezTo>
                  <a:lnTo>
                    <a:pt x="13220" y="8937"/>
                  </a:lnTo>
                  <a:cubicBezTo>
                    <a:pt x="13763" y="8563"/>
                    <a:pt x="13763" y="7781"/>
                    <a:pt x="13220" y="7441"/>
                  </a:cubicBezTo>
                  <a:lnTo>
                    <a:pt x="1292" y="135"/>
                  </a:lnTo>
                  <a:cubicBezTo>
                    <a:pt x="1149" y="43"/>
                    <a:pt x="990" y="0"/>
                    <a:pt x="834" y="0"/>
                  </a:cubicBezTo>
                  <a:close/>
                </a:path>
              </a:pathLst>
            </a:custGeom>
            <a:solidFill>
              <a:srgbClr val="009579">
                <a:alpha val="104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7"/>
            <p:cNvSpPr/>
            <p:nvPr/>
          </p:nvSpPr>
          <p:spPr>
            <a:xfrm>
              <a:off x="7265888" y="1752375"/>
              <a:ext cx="581400" cy="5814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0" name="Google Shape;190;p17"/>
          <p:cNvSpPr txBox="1"/>
          <p:nvPr/>
        </p:nvSpPr>
        <p:spPr>
          <a:xfrm>
            <a:off x="1872750" y="1828271"/>
            <a:ext cx="53985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Despite being red, Mars is actually a cold place.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It’s full of iron oxide dust, which gives the planet its reddish cast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191" name="Google Shape;191;p17"/>
          <p:cNvGrpSpPr/>
          <p:nvPr/>
        </p:nvGrpSpPr>
        <p:grpSpPr>
          <a:xfrm>
            <a:off x="7388500" y="1875358"/>
            <a:ext cx="336188" cy="335425"/>
            <a:chOff x="2302788" y="1505981"/>
            <a:chExt cx="336188" cy="335425"/>
          </a:xfrm>
        </p:grpSpPr>
        <p:sp>
          <p:nvSpPr>
            <p:cNvPr id="192" name="Google Shape;192;p17"/>
            <p:cNvSpPr/>
            <p:nvPr/>
          </p:nvSpPr>
          <p:spPr>
            <a:xfrm>
              <a:off x="2302788" y="1505981"/>
              <a:ext cx="336188" cy="335425"/>
            </a:xfrm>
            <a:custGeom>
              <a:rect b="b" l="l" r="r" t="t"/>
              <a:pathLst>
                <a:path extrusionOk="0" h="10538" w="10562">
                  <a:moveTo>
                    <a:pt x="5275" y="1"/>
                  </a:moveTo>
                  <a:cubicBezTo>
                    <a:pt x="3858" y="1"/>
                    <a:pt x="2536" y="548"/>
                    <a:pt x="1548" y="1548"/>
                  </a:cubicBezTo>
                  <a:cubicBezTo>
                    <a:pt x="548" y="2549"/>
                    <a:pt x="0" y="3870"/>
                    <a:pt x="0" y="5263"/>
                  </a:cubicBezTo>
                  <a:cubicBezTo>
                    <a:pt x="0" y="6668"/>
                    <a:pt x="548" y="8002"/>
                    <a:pt x="1548" y="8990"/>
                  </a:cubicBezTo>
                  <a:cubicBezTo>
                    <a:pt x="2548" y="9990"/>
                    <a:pt x="3870" y="10538"/>
                    <a:pt x="5275" y="10538"/>
                  </a:cubicBezTo>
                  <a:cubicBezTo>
                    <a:pt x="6680" y="10538"/>
                    <a:pt x="8013" y="9990"/>
                    <a:pt x="8989" y="8990"/>
                  </a:cubicBezTo>
                  <a:cubicBezTo>
                    <a:pt x="9990" y="7990"/>
                    <a:pt x="10537" y="6668"/>
                    <a:pt x="10537" y="5263"/>
                  </a:cubicBezTo>
                  <a:cubicBezTo>
                    <a:pt x="10561" y="5192"/>
                    <a:pt x="10549" y="5085"/>
                    <a:pt x="10549" y="5001"/>
                  </a:cubicBezTo>
                  <a:cubicBezTo>
                    <a:pt x="10549" y="4906"/>
                    <a:pt x="10478" y="4847"/>
                    <a:pt x="10394" y="4847"/>
                  </a:cubicBezTo>
                  <a:cubicBezTo>
                    <a:pt x="10299" y="4847"/>
                    <a:pt x="10240" y="4930"/>
                    <a:pt x="10240" y="5013"/>
                  </a:cubicBezTo>
                  <a:lnTo>
                    <a:pt x="10240" y="5287"/>
                  </a:lnTo>
                  <a:cubicBezTo>
                    <a:pt x="10240" y="6609"/>
                    <a:pt x="9716" y="7859"/>
                    <a:pt x="8787" y="8799"/>
                  </a:cubicBezTo>
                  <a:cubicBezTo>
                    <a:pt x="7846" y="9728"/>
                    <a:pt x="6596" y="10252"/>
                    <a:pt x="5275" y="10252"/>
                  </a:cubicBezTo>
                  <a:cubicBezTo>
                    <a:pt x="3941" y="10252"/>
                    <a:pt x="2691" y="9728"/>
                    <a:pt x="1762" y="8799"/>
                  </a:cubicBezTo>
                  <a:cubicBezTo>
                    <a:pt x="822" y="7859"/>
                    <a:pt x="298" y="6609"/>
                    <a:pt x="298" y="5287"/>
                  </a:cubicBezTo>
                  <a:cubicBezTo>
                    <a:pt x="298" y="3954"/>
                    <a:pt x="822" y="2703"/>
                    <a:pt x="1762" y="1775"/>
                  </a:cubicBezTo>
                  <a:cubicBezTo>
                    <a:pt x="2691" y="834"/>
                    <a:pt x="3941" y="310"/>
                    <a:pt x="5275" y="310"/>
                  </a:cubicBezTo>
                  <a:cubicBezTo>
                    <a:pt x="6442" y="310"/>
                    <a:pt x="7573" y="727"/>
                    <a:pt x="8466" y="1477"/>
                  </a:cubicBezTo>
                  <a:cubicBezTo>
                    <a:pt x="9347" y="2215"/>
                    <a:pt x="9942" y="3239"/>
                    <a:pt x="10156" y="4370"/>
                  </a:cubicBezTo>
                  <a:cubicBezTo>
                    <a:pt x="10167" y="4454"/>
                    <a:pt x="10223" y="4492"/>
                    <a:pt x="10301" y="4492"/>
                  </a:cubicBezTo>
                  <a:cubicBezTo>
                    <a:pt x="10312" y="4492"/>
                    <a:pt x="10323" y="4491"/>
                    <a:pt x="10335" y="4489"/>
                  </a:cubicBezTo>
                  <a:cubicBezTo>
                    <a:pt x="10418" y="4477"/>
                    <a:pt x="10466" y="4406"/>
                    <a:pt x="10454" y="4311"/>
                  </a:cubicBezTo>
                  <a:cubicBezTo>
                    <a:pt x="10228" y="3108"/>
                    <a:pt x="9597" y="2025"/>
                    <a:pt x="8668" y="1239"/>
                  </a:cubicBezTo>
                  <a:cubicBezTo>
                    <a:pt x="7716" y="429"/>
                    <a:pt x="6501" y="1"/>
                    <a:pt x="52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7"/>
            <p:cNvSpPr/>
            <p:nvPr/>
          </p:nvSpPr>
          <p:spPr>
            <a:xfrm>
              <a:off x="2327806" y="1530618"/>
              <a:ext cx="287266" cy="286916"/>
            </a:xfrm>
            <a:custGeom>
              <a:rect b="b" l="l" r="r" t="t"/>
              <a:pathLst>
                <a:path extrusionOk="0" h="9014" w="9025">
                  <a:moveTo>
                    <a:pt x="4513" y="1"/>
                  </a:moveTo>
                  <a:cubicBezTo>
                    <a:pt x="3870" y="1"/>
                    <a:pt x="3262" y="132"/>
                    <a:pt x="2679" y="382"/>
                  </a:cubicBezTo>
                  <a:cubicBezTo>
                    <a:pt x="2119" y="644"/>
                    <a:pt x="1619" y="1001"/>
                    <a:pt x="1215" y="1441"/>
                  </a:cubicBezTo>
                  <a:cubicBezTo>
                    <a:pt x="1155" y="1501"/>
                    <a:pt x="1155" y="1608"/>
                    <a:pt x="1226" y="1667"/>
                  </a:cubicBezTo>
                  <a:cubicBezTo>
                    <a:pt x="1255" y="1696"/>
                    <a:pt x="1294" y="1711"/>
                    <a:pt x="1334" y="1711"/>
                  </a:cubicBezTo>
                  <a:cubicBezTo>
                    <a:pt x="1377" y="1711"/>
                    <a:pt x="1422" y="1693"/>
                    <a:pt x="1453" y="1656"/>
                  </a:cubicBezTo>
                  <a:cubicBezTo>
                    <a:pt x="1834" y="1239"/>
                    <a:pt x="2298" y="894"/>
                    <a:pt x="2822" y="667"/>
                  </a:cubicBezTo>
                  <a:cubicBezTo>
                    <a:pt x="3358" y="429"/>
                    <a:pt x="3929" y="310"/>
                    <a:pt x="4524" y="310"/>
                  </a:cubicBezTo>
                  <a:cubicBezTo>
                    <a:pt x="6834" y="310"/>
                    <a:pt x="8727" y="2191"/>
                    <a:pt x="8727" y="4513"/>
                  </a:cubicBezTo>
                  <a:cubicBezTo>
                    <a:pt x="8727" y="6811"/>
                    <a:pt x="6846" y="8704"/>
                    <a:pt x="4524" y="8704"/>
                  </a:cubicBezTo>
                  <a:cubicBezTo>
                    <a:pt x="2227" y="8704"/>
                    <a:pt x="333" y="6835"/>
                    <a:pt x="333" y="4513"/>
                  </a:cubicBezTo>
                  <a:cubicBezTo>
                    <a:pt x="333" y="3692"/>
                    <a:pt x="572" y="2882"/>
                    <a:pt x="1036" y="2203"/>
                  </a:cubicBezTo>
                  <a:cubicBezTo>
                    <a:pt x="1048" y="2132"/>
                    <a:pt x="1036" y="2037"/>
                    <a:pt x="953" y="1977"/>
                  </a:cubicBezTo>
                  <a:cubicBezTo>
                    <a:pt x="927" y="1960"/>
                    <a:pt x="900" y="1952"/>
                    <a:pt x="874" y="1952"/>
                  </a:cubicBezTo>
                  <a:cubicBezTo>
                    <a:pt x="827" y="1952"/>
                    <a:pt x="781" y="1979"/>
                    <a:pt x="750" y="2025"/>
                  </a:cubicBezTo>
                  <a:cubicBezTo>
                    <a:pt x="262" y="2751"/>
                    <a:pt x="0" y="3620"/>
                    <a:pt x="0" y="4513"/>
                  </a:cubicBezTo>
                  <a:cubicBezTo>
                    <a:pt x="0" y="5716"/>
                    <a:pt x="464" y="6847"/>
                    <a:pt x="1334" y="7692"/>
                  </a:cubicBezTo>
                  <a:cubicBezTo>
                    <a:pt x="2191" y="8537"/>
                    <a:pt x="3310" y="9014"/>
                    <a:pt x="4513" y="9014"/>
                  </a:cubicBezTo>
                  <a:cubicBezTo>
                    <a:pt x="5715" y="9014"/>
                    <a:pt x="6846" y="8549"/>
                    <a:pt x="7692" y="7692"/>
                  </a:cubicBezTo>
                  <a:cubicBezTo>
                    <a:pt x="8549" y="6835"/>
                    <a:pt x="9025" y="5716"/>
                    <a:pt x="9025" y="4513"/>
                  </a:cubicBezTo>
                  <a:cubicBezTo>
                    <a:pt x="9025" y="3299"/>
                    <a:pt x="8561" y="2168"/>
                    <a:pt x="7692" y="1322"/>
                  </a:cubicBezTo>
                  <a:cubicBezTo>
                    <a:pt x="6846" y="477"/>
                    <a:pt x="5715" y="1"/>
                    <a:pt x="45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7"/>
            <p:cNvSpPr/>
            <p:nvPr/>
          </p:nvSpPr>
          <p:spPr>
            <a:xfrm>
              <a:off x="2352061" y="1669333"/>
              <a:ext cx="16679" cy="9485"/>
            </a:xfrm>
            <a:custGeom>
              <a:rect b="b" l="l" r="r" t="t"/>
              <a:pathLst>
                <a:path extrusionOk="0" h="298" w="524">
                  <a:moveTo>
                    <a:pt x="155" y="0"/>
                  </a:moveTo>
                  <a:cubicBezTo>
                    <a:pt x="60" y="0"/>
                    <a:pt x="0" y="60"/>
                    <a:pt x="0" y="155"/>
                  </a:cubicBezTo>
                  <a:cubicBezTo>
                    <a:pt x="0" y="238"/>
                    <a:pt x="72" y="298"/>
                    <a:pt x="155" y="298"/>
                  </a:cubicBezTo>
                  <a:lnTo>
                    <a:pt x="369" y="298"/>
                  </a:lnTo>
                  <a:cubicBezTo>
                    <a:pt x="464" y="298"/>
                    <a:pt x="524" y="226"/>
                    <a:pt x="524" y="155"/>
                  </a:cubicBezTo>
                  <a:cubicBezTo>
                    <a:pt x="524" y="60"/>
                    <a:pt x="453" y="0"/>
                    <a:pt x="3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7"/>
            <p:cNvSpPr/>
            <p:nvPr/>
          </p:nvSpPr>
          <p:spPr>
            <a:xfrm>
              <a:off x="2466871" y="1554490"/>
              <a:ext cx="123946" cy="124328"/>
            </a:xfrm>
            <a:custGeom>
              <a:rect b="b" l="l" r="r" t="t"/>
              <a:pathLst>
                <a:path extrusionOk="0" h="3906" w="3894">
                  <a:moveTo>
                    <a:pt x="144" y="1"/>
                  </a:moveTo>
                  <a:cubicBezTo>
                    <a:pt x="48" y="1"/>
                    <a:pt x="1" y="84"/>
                    <a:pt x="1" y="155"/>
                  </a:cubicBezTo>
                  <a:lnTo>
                    <a:pt x="1" y="3751"/>
                  </a:lnTo>
                  <a:cubicBezTo>
                    <a:pt x="1" y="3846"/>
                    <a:pt x="72" y="3906"/>
                    <a:pt x="144" y="3906"/>
                  </a:cubicBezTo>
                  <a:lnTo>
                    <a:pt x="3751" y="3906"/>
                  </a:lnTo>
                  <a:cubicBezTo>
                    <a:pt x="3834" y="3906"/>
                    <a:pt x="3894" y="3834"/>
                    <a:pt x="3894" y="3751"/>
                  </a:cubicBezTo>
                  <a:cubicBezTo>
                    <a:pt x="3894" y="3668"/>
                    <a:pt x="3823" y="3608"/>
                    <a:pt x="3751" y="3608"/>
                  </a:cubicBezTo>
                  <a:lnTo>
                    <a:pt x="310" y="3608"/>
                  </a:lnTo>
                  <a:lnTo>
                    <a:pt x="310" y="155"/>
                  </a:lnTo>
                  <a:lnTo>
                    <a:pt x="298" y="155"/>
                  </a:lnTo>
                  <a:cubicBezTo>
                    <a:pt x="298" y="72"/>
                    <a:pt x="215" y="1"/>
                    <a:pt x="1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7"/>
            <p:cNvSpPr/>
            <p:nvPr/>
          </p:nvSpPr>
          <p:spPr>
            <a:xfrm>
              <a:off x="2466107" y="1776950"/>
              <a:ext cx="9517" cy="16711"/>
            </a:xfrm>
            <a:custGeom>
              <a:rect b="b" l="l" r="r" t="t"/>
              <a:pathLst>
                <a:path extrusionOk="0" h="525" w="299">
                  <a:moveTo>
                    <a:pt x="156" y="1"/>
                  </a:moveTo>
                  <a:cubicBezTo>
                    <a:pt x="60" y="1"/>
                    <a:pt x="1" y="72"/>
                    <a:pt x="1" y="144"/>
                  </a:cubicBezTo>
                  <a:lnTo>
                    <a:pt x="1" y="370"/>
                  </a:lnTo>
                  <a:cubicBezTo>
                    <a:pt x="1" y="465"/>
                    <a:pt x="84" y="525"/>
                    <a:pt x="156" y="525"/>
                  </a:cubicBezTo>
                  <a:cubicBezTo>
                    <a:pt x="239" y="525"/>
                    <a:pt x="299" y="441"/>
                    <a:pt x="299" y="370"/>
                  </a:cubicBezTo>
                  <a:lnTo>
                    <a:pt x="299" y="144"/>
                  </a:lnTo>
                  <a:cubicBezTo>
                    <a:pt x="299" y="60"/>
                    <a:pt x="227" y="1"/>
                    <a:pt x="1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7"/>
            <p:cNvSpPr/>
            <p:nvPr/>
          </p:nvSpPr>
          <p:spPr>
            <a:xfrm>
              <a:off x="2384272" y="1587944"/>
              <a:ext cx="16329" cy="15087"/>
            </a:xfrm>
            <a:custGeom>
              <a:rect b="b" l="l" r="r" t="t"/>
              <a:pathLst>
                <a:path extrusionOk="0" h="474" w="513">
                  <a:moveTo>
                    <a:pt x="173" y="0"/>
                  </a:moveTo>
                  <a:cubicBezTo>
                    <a:pt x="131" y="0"/>
                    <a:pt x="89" y="15"/>
                    <a:pt x="60" y="45"/>
                  </a:cubicBezTo>
                  <a:cubicBezTo>
                    <a:pt x="0" y="105"/>
                    <a:pt x="0" y="212"/>
                    <a:pt x="60" y="271"/>
                  </a:cubicBezTo>
                  <a:lnTo>
                    <a:pt x="238" y="426"/>
                  </a:lnTo>
                  <a:cubicBezTo>
                    <a:pt x="274" y="462"/>
                    <a:pt x="310" y="474"/>
                    <a:pt x="345" y="474"/>
                  </a:cubicBezTo>
                  <a:cubicBezTo>
                    <a:pt x="393" y="474"/>
                    <a:pt x="417" y="462"/>
                    <a:pt x="453" y="426"/>
                  </a:cubicBezTo>
                  <a:cubicBezTo>
                    <a:pt x="512" y="367"/>
                    <a:pt x="512" y="271"/>
                    <a:pt x="453" y="212"/>
                  </a:cubicBezTo>
                  <a:lnTo>
                    <a:pt x="286" y="45"/>
                  </a:lnTo>
                  <a:cubicBezTo>
                    <a:pt x="256" y="15"/>
                    <a:pt x="214" y="0"/>
                    <a:pt x="1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7"/>
            <p:cNvSpPr/>
            <p:nvPr/>
          </p:nvSpPr>
          <p:spPr>
            <a:xfrm>
              <a:off x="2541544" y="1745216"/>
              <a:ext cx="15565" cy="15087"/>
            </a:xfrm>
            <a:custGeom>
              <a:rect b="b" l="l" r="r" t="t"/>
              <a:pathLst>
                <a:path extrusionOk="0" h="474" w="489">
                  <a:moveTo>
                    <a:pt x="171" y="0"/>
                  </a:moveTo>
                  <a:cubicBezTo>
                    <a:pt x="131" y="0"/>
                    <a:pt x="89" y="15"/>
                    <a:pt x="60" y="45"/>
                  </a:cubicBezTo>
                  <a:cubicBezTo>
                    <a:pt x="0" y="105"/>
                    <a:pt x="0" y="212"/>
                    <a:pt x="60" y="259"/>
                  </a:cubicBezTo>
                  <a:lnTo>
                    <a:pt x="226" y="426"/>
                  </a:lnTo>
                  <a:cubicBezTo>
                    <a:pt x="250" y="462"/>
                    <a:pt x="298" y="474"/>
                    <a:pt x="334" y="474"/>
                  </a:cubicBezTo>
                  <a:cubicBezTo>
                    <a:pt x="369" y="474"/>
                    <a:pt x="405" y="462"/>
                    <a:pt x="429" y="426"/>
                  </a:cubicBezTo>
                  <a:cubicBezTo>
                    <a:pt x="488" y="367"/>
                    <a:pt x="488" y="259"/>
                    <a:pt x="429" y="212"/>
                  </a:cubicBezTo>
                  <a:lnTo>
                    <a:pt x="274" y="45"/>
                  </a:lnTo>
                  <a:cubicBezTo>
                    <a:pt x="250" y="15"/>
                    <a:pt x="212" y="0"/>
                    <a:pt x="1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7"/>
            <p:cNvSpPr/>
            <p:nvPr/>
          </p:nvSpPr>
          <p:spPr>
            <a:xfrm>
              <a:off x="2541544" y="1587944"/>
              <a:ext cx="16329" cy="15087"/>
            </a:xfrm>
            <a:custGeom>
              <a:rect b="b" l="l" r="r" t="t"/>
              <a:pathLst>
                <a:path extrusionOk="0" h="474" w="513">
                  <a:moveTo>
                    <a:pt x="340" y="0"/>
                  </a:moveTo>
                  <a:cubicBezTo>
                    <a:pt x="298" y="0"/>
                    <a:pt x="256" y="15"/>
                    <a:pt x="226" y="45"/>
                  </a:cubicBezTo>
                  <a:lnTo>
                    <a:pt x="60" y="212"/>
                  </a:lnTo>
                  <a:cubicBezTo>
                    <a:pt x="0" y="271"/>
                    <a:pt x="0" y="367"/>
                    <a:pt x="60" y="426"/>
                  </a:cubicBezTo>
                  <a:cubicBezTo>
                    <a:pt x="95" y="462"/>
                    <a:pt x="131" y="474"/>
                    <a:pt x="167" y="474"/>
                  </a:cubicBezTo>
                  <a:cubicBezTo>
                    <a:pt x="215" y="474"/>
                    <a:pt x="250" y="462"/>
                    <a:pt x="286" y="426"/>
                  </a:cubicBezTo>
                  <a:lnTo>
                    <a:pt x="453" y="271"/>
                  </a:lnTo>
                  <a:cubicBezTo>
                    <a:pt x="512" y="212"/>
                    <a:pt x="512" y="105"/>
                    <a:pt x="453" y="45"/>
                  </a:cubicBezTo>
                  <a:cubicBezTo>
                    <a:pt x="423" y="15"/>
                    <a:pt x="381" y="0"/>
                    <a:pt x="3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7"/>
            <p:cNvSpPr/>
            <p:nvPr/>
          </p:nvSpPr>
          <p:spPr>
            <a:xfrm>
              <a:off x="2384654" y="1744452"/>
              <a:ext cx="15947" cy="15469"/>
            </a:xfrm>
            <a:custGeom>
              <a:rect b="b" l="l" r="r" t="t"/>
              <a:pathLst>
                <a:path extrusionOk="0" h="486" w="501">
                  <a:moveTo>
                    <a:pt x="327" y="1"/>
                  </a:moveTo>
                  <a:cubicBezTo>
                    <a:pt x="286" y="1"/>
                    <a:pt x="244" y="16"/>
                    <a:pt x="214" y="45"/>
                  </a:cubicBezTo>
                  <a:lnTo>
                    <a:pt x="48" y="212"/>
                  </a:lnTo>
                  <a:cubicBezTo>
                    <a:pt x="0" y="272"/>
                    <a:pt x="0" y="379"/>
                    <a:pt x="60" y="438"/>
                  </a:cubicBezTo>
                  <a:cubicBezTo>
                    <a:pt x="95" y="462"/>
                    <a:pt x="143" y="486"/>
                    <a:pt x="167" y="486"/>
                  </a:cubicBezTo>
                  <a:cubicBezTo>
                    <a:pt x="202" y="486"/>
                    <a:pt x="238" y="462"/>
                    <a:pt x="274" y="438"/>
                  </a:cubicBezTo>
                  <a:lnTo>
                    <a:pt x="441" y="272"/>
                  </a:lnTo>
                  <a:cubicBezTo>
                    <a:pt x="500" y="212"/>
                    <a:pt x="500" y="105"/>
                    <a:pt x="441" y="45"/>
                  </a:cubicBezTo>
                  <a:cubicBezTo>
                    <a:pt x="411" y="16"/>
                    <a:pt x="369" y="1"/>
                    <a:pt x="3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7"/>
            <p:cNvSpPr/>
            <p:nvPr/>
          </p:nvSpPr>
          <p:spPr>
            <a:xfrm>
              <a:off x="2360018" y="1624548"/>
              <a:ext cx="18207" cy="12605"/>
            </a:xfrm>
            <a:custGeom>
              <a:rect b="b" l="l" r="r" t="t"/>
              <a:pathLst>
                <a:path extrusionOk="0" h="396" w="572">
                  <a:moveTo>
                    <a:pt x="179" y="0"/>
                  </a:moveTo>
                  <a:cubicBezTo>
                    <a:pt x="125" y="0"/>
                    <a:pt x="71" y="33"/>
                    <a:pt x="36" y="86"/>
                  </a:cubicBezTo>
                  <a:cubicBezTo>
                    <a:pt x="0" y="157"/>
                    <a:pt x="36" y="252"/>
                    <a:pt x="107" y="288"/>
                  </a:cubicBezTo>
                  <a:lnTo>
                    <a:pt x="322" y="383"/>
                  </a:lnTo>
                  <a:cubicBezTo>
                    <a:pt x="333" y="395"/>
                    <a:pt x="357" y="395"/>
                    <a:pt x="381" y="395"/>
                  </a:cubicBezTo>
                  <a:cubicBezTo>
                    <a:pt x="429" y="395"/>
                    <a:pt x="500" y="371"/>
                    <a:pt x="524" y="312"/>
                  </a:cubicBezTo>
                  <a:cubicBezTo>
                    <a:pt x="572" y="217"/>
                    <a:pt x="524" y="133"/>
                    <a:pt x="453" y="98"/>
                  </a:cubicBezTo>
                  <a:lnTo>
                    <a:pt x="238" y="14"/>
                  </a:lnTo>
                  <a:cubicBezTo>
                    <a:pt x="219" y="5"/>
                    <a:pt x="199" y="0"/>
                    <a:pt x="1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7"/>
            <p:cNvSpPr/>
            <p:nvPr/>
          </p:nvSpPr>
          <p:spPr>
            <a:xfrm>
              <a:off x="2564271" y="1711126"/>
              <a:ext cx="17475" cy="12796"/>
            </a:xfrm>
            <a:custGeom>
              <a:rect b="b" l="l" r="r" t="t"/>
              <a:pathLst>
                <a:path extrusionOk="0" h="402" w="549">
                  <a:moveTo>
                    <a:pt x="184" y="0"/>
                  </a:moveTo>
                  <a:cubicBezTo>
                    <a:pt x="125" y="0"/>
                    <a:pt x="63" y="29"/>
                    <a:pt x="36" y="92"/>
                  </a:cubicBezTo>
                  <a:cubicBezTo>
                    <a:pt x="1" y="164"/>
                    <a:pt x="36" y="247"/>
                    <a:pt x="108" y="295"/>
                  </a:cubicBezTo>
                  <a:lnTo>
                    <a:pt x="310" y="390"/>
                  </a:lnTo>
                  <a:cubicBezTo>
                    <a:pt x="334" y="402"/>
                    <a:pt x="358" y="402"/>
                    <a:pt x="370" y="402"/>
                  </a:cubicBezTo>
                  <a:cubicBezTo>
                    <a:pt x="429" y="402"/>
                    <a:pt x="489" y="366"/>
                    <a:pt x="524" y="307"/>
                  </a:cubicBezTo>
                  <a:cubicBezTo>
                    <a:pt x="548" y="235"/>
                    <a:pt x="524" y="140"/>
                    <a:pt x="453" y="104"/>
                  </a:cubicBezTo>
                  <a:lnTo>
                    <a:pt x="239" y="9"/>
                  </a:lnTo>
                  <a:cubicBezTo>
                    <a:pt x="221" y="3"/>
                    <a:pt x="203" y="0"/>
                    <a:pt x="1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7"/>
            <p:cNvSpPr/>
            <p:nvPr/>
          </p:nvSpPr>
          <p:spPr>
            <a:xfrm>
              <a:off x="2507805" y="1563912"/>
              <a:ext cx="14069" cy="16392"/>
            </a:xfrm>
            <a:custGeom>
              <a:rect b="b" l="l" r="r" t="t"/>
              <a:pathLst>
                <a:path extrusionOk="0" h="515" w="442">
                  <a:moveTo>
                    <a:pt x="273" y="0"/>
                  </a:moveTo>
                  <a:cubicBezTo>
                    <a:pt x="215" y="0"/>
                    <a:pt x="154" y="33"/>
                    <a:pt x="120" y="86"/>
                  </a:cubicBezTo>
                  <a:lnTo>
                    <a:pt x="36" y="288"/>
                  </a:lnTo>
                  <a:cubicBezTo>
                    <a:pt x="1" y="371"/>
                    <a:pt x="36" y="455"/>
                    <a:pt x="108" y="502"/>
                  </a:cubicBezTo>
                  <a:cubicBezTo>
                    <a:pt x="120" y="514"/>
                    <a:pt x="155" y="514"/>
                    <a:pt x="167" y="514"/>
                  </a:cubicBezTo>
                  <a:cubicBezTo>
                    <a:pt x="227" y="514"/>
                    <a:pt x="286" y="490"/>
                    <a:pt x="322" y="431"/>
                  </a:cubicBezTo>
                  <a:lnTo>
                    <a:pt x="405" y="217"/>
                  </a:lnTo>
                  <a:cubicBezTo>
                    <a:pt x="441" y="145"/>
                    <a:pt x="405" y="50"/>
                    <a:pt x="334" y="14"/>
                  </a:cubicBezTo>
                  <a:cubicBezTo>
                    <a:pt x="315" y="5"/>
                    <a:pt x="294" y="0"/>
                    <a:pt x="2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7"/>
            <p:cNvSpPr/>
            <p:nvPr/>
          </p:nvSpPr>
          <p:spPr>
            <a:xfrm>
              <a:off x="2420654" y="1767974"/>
              <a:ext cx="14419" cy="16583"/>
            </a:xfrm>
            <a:custGeom>
              <a:rect b="b" l="l" r="r" t="t"/>
              <a:pathLst>
                <a:path extrusionOk="0" h="521" w="453">
                  <a:moveTo>
                    <a:pt x="290" y="0"/>
                  </a:moveTo>
                  <a:cubicBezTo>
                    <a:pt x="231" y="0"/>
                    <a:pt x="170" y="29"/>
                    <a:pt x="143" y="92"/>
                  </a:cubicBezTo>
                  <a:lnTo>
                    <a:pt x="48" y="295"/>
                  </a:lnTo>
                  <a:cubicBezTo>
                    <a:pt x="0" y="366"/>
                    <a:pt x="48" y="473"/>
                    <a:pt x="119" y="509"/>
                  </a:cubicBezTo>
                  <a:cubicBezTo>
                    <a:pt x="143" y="521"/>
                    <a:pt x="167" y="521"/>
                    <a:pt x="179" y="521"/>
                  </a:cubicBezTo>
                  <a:cubicBezTo>
                    <a:pt x="238" y="521"/>
                    <a:pt x="298" y="485"/>
                    <a:pt x="333" y="426"/>
                  </a:cubicBezTo>
                  <a:lnTo>
                    <a:pt x="417" y="223"/>
                  </a:lnTo>
                  <a:cubicBezTo>
                    <a:pt x="453" y="152"/>
                    <a:pt x="417" y="56"/>
                    <a:pt x="345" y="9"/>
                  </a:cubicBezTo>
                  <a:cubicBezTo>
                    <a:pt x="328" y="3"/>
                    <a:pt x="309" y="0"/>
                    <a:pt x="2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7"/>
            <p:cNvSpPr/>
            <p:nvPr/>
          </p:nvSpPr>
          <p:spPr>
            <a:xfrm>
              <a:off x="2422532" y="1562448"/>
              <a:ext cx="14451" cy="17093"/>
            </a:xfrm>
            <a:custGeom>
              <a:rect b="b" l="l" r="r" t="t"/>
              <a:pathLst>
                <a:path extrusionOk="0" h="537" w="454">
                  <a:moveTo>
                    <a:pt x="184" y="0"/>
                  </a:moveTo>
                  <a:cubicBezTo>
                    <a:pt x="164" y="0"/>
                    <a:pt x="142" y="4"/>
                    <a:pt x="120" y="13"/>
                  </a:cubicBezTo>
                  <a:cubicBezTo>
                    <a:pt x="48" y="36"/>
                    <a:pt x="1" y="132"/>
                    <a:pt x="36" y="215"/>
                  </a:cubicBezTo>
                  <a:lnTo>
                    <a:pt x="120" y="429"/>
                  </a:lnTo>
                  <a:cubicBezTo>
                    <a:pt x="155" y="501"/>
                    <a:pt x="215" y="536"/>
                    <a:pt x="274" y="536"/>
                  </a:cubicBezTo>
                  <a:cubicBezTo>
                    <a:pt x="286" y="536"/>
                    <a:pt x="322" y="536"/>
                    <a:pt x="334" y="513"/>
                  </a:cubicBezTo>
                  <a:cubicBezTo>
                    <a:pt x="405" y="489"/>
                    <a:pt x="453" y="394"/>
                    <a:pt x="417" y="310"/>
                  </a:cubicBezTo>
                  <a:lnTo>
                    <a:pt x="334" y="96"/>
                  </a:lnTo>
                  <a:cubicBezTo>
                    <a:pt x="307" y="41"/>
                    <a:pt x="251" y="0"/>
                    <a:pt x="1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7"/>
            <p:cNvSpPr/>
            <p:nvPr/>
          </p:nvSpPr>
          <p:spPr>
            <a:xfrm>
              <a:off x="2505545" y="1768770"/>
              <a:ext cx="14037" cy="16552"/>
            </a:xfrm>
            <a:custGeom>
              <a:rect b="b" l="l" r="r" t="t"/>
              <a:pathLst>
                <a:path extrusionOk="0" h="520" w="441">
                  <a:moveTo>
                    <a:pt x="195" y="0"/>
                  </a:moveTo>
                  <a:cubicBezTo>
                    <a:pt x="171" y="0"/>
                    <a:pt x="146" y="6"/>
                    <a:pt x="119" y="20"/>
                  </a:cubicBezTo>
                  <a:cubicBezTo>
                    <a:pt x="48" y="43"/>
                    <a:pt x="0" y="139"/>
                    <a:pt x="24" y="222"/>
                  </a:cubicBezTo>
                  <a:lnTo>
                    <a:pt x="119" y="436"/>
                  </a:lnTo>
                  <a:cubicBezTo>
                    <a:pt x="155" y="496"/>
                    <a:pt x="214" y="520"/>
                    <a:pt x="274" y="520"/>
                  </a:cubicBezTo>
                  <a:cubicBezTo>
                    <a:pt x="286" y="520"/>
                    <a:pt x="310" y="520"/>
                    <a:pt x="322" y="508"/>
                  </a:cubicBezTo>
                  <a:cubicBezTo>
                    <a:pt x="405" y="472"/>
                    <a:pt x="441" y="389"/>
                    <a:pt x="417" y="293"/>
                  </a:cubicBezTo>
                  <a:lnTo>
                    <a:pt x="322" y="91"/>
                  </a:lnTo>
                  <a:cubicBezTo>
                    <a:pt x="304" y="39"/>
                    <a:pt x="256" y="0"/>
                    <a:pt x="1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7"/>
            <p:cNvSpPr/>
            <p:nvPr/>
          </p:nvSpPr>
          <p:spPr>
            <a:xfrm>
              <a:off x="2565417" y="1625885"/>
              <a:ext cx="17825" cy="13146"/>
            </a:xfrm>
            <a:custGeom>
              <a:rect b="b" l="l" r="r" t="t"/>
              <a:pathLst>
                <a:path extrusionOk="0" h="413" w="560">
                  <a:moveTo>
                    <a:pt x="378" y="1"/>
                  </a:moveTo>
                  <a:cubicBezTo>
                    <a:pt x="360" y="1"/>
                    <a:pt x="341" y="3"/>
                    <a:pt x="322" y="8"/>
                  </a:cubicBezTo>
                  <a:lnTo>
                    <a:pt x="119" y="103"/>
                  </a:lnTo>
                  <a:cubicBezTo>
                    <a:pt x="36" y="127"/>
                    <a:pt x="0" y="222"/>
                    <a:pt x="24" y="306"/>
                  </a:cubicBezTo>
                  <a:cubicBezTo>
                    <a:pt x="60" y="365"/>
                    <a:pt x="96" y="413"/>
                    <a:pt x="179" y="413"/>
                  </a:cubicBezTo>
                  <a:cubicBezTo>
                    <a:pt x="191" y="413"/>
                    <a:pt x="215" y="413"/>
                    <a:pt x="227" y="401"/>
                  </a:cubicBezTo>
                  <a:lnTo>
                    <a:pt x="441" y="306"/>
                  </a:lnTo>
                  <a:cubicBezTo>
                    <a:pt x="512" y="282"/>
                    <a:pt x="560" y="187"/>
                    <a:pt x="524" y="103"/>
                  </a:cubicBezTo>
                  <a:cubicBezTo>
                    <a:pt x="505" y="37"/>
                    <a:pt x="449" y="1"/>
                    <a:pt x="3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7"/>
            <p:cNvSpPr/>
            <p:nvPr/>
          </p:nvSpPr>
          <p:spPr>
            <a:xfrm>
              <a:off x="2359254" y="1709312"/>
              <a:ext cx="17825" cy="12732"/>
            </a:xfrm>
            <a:custGeom>
              <a:rect b="b" l="l" r="r" t="t"/>
              <a:pathLst>
                <a:path extrusionOk="0" h="400" w="560">
                  <a:moveTo>
                    <a:pt x="372" y="0"/>
                  </a:moveTo>
                  <a:cubicBezTo>
                    <a:pt x="356" y="0"/>
                    <a:pt x="339" y="2"/>
                    <a:pt x="322" y="6"/>
                  </a:cubicBezTo>
                  <a:lnTo>
                    <a:pt x="119" y="102"/>
                  </a:lnTo>
                  <a:cubicBezTo>
                    <a:pt x="48" y="125"/>
                    <a:pt x="0" y="221"/>
                    <a:pt x="24" y="304"/>
                  </a:cubicBezTo>
                  <a:cubicBezTo>
                    <a:pt x="60" y="364"/>
                    <a:pt x="119" y="399"/>
                    <a:pt x="179" y="399"/>
                  </a:cubicBezTo>
                  <a:cubicBezTo>
                    <a:pt x="191" y="399"/>
                    <a:pt x="227" y="399"/>
                    <a:pt x="238" y="387"/>
                  </a:cubicBezTo>
                  <a:lnTo>
                    <a:pt x="441" y="292"/>
                  </a:lnTo>
                  <a:cubicBezTo>
                    <a:pt x="512" y="268"/>
                    <a:pt x="560" y="173"/>
                    <a:pt x="536" y="90"/>
                  </a:cubicBezTo>
                  <a:cubicBezTo>
                    <a:pt x="507" y="41"/>
                    <a:pt x="445" y="0"/>
                    <a:pt x="3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9" name="Google Shape;209;p17"/>
          <p:cNvGrpSpPr/>
          <p:nvPr/>
        </p:nvGrpSpPr>
        <p:grpSpPr>
          <a:xfrm>
            <a:off x="457200" y="3288150"/>
            <a:ext cx="7526450" cy="1439291"/>
            <a:chOff x="457200" y="3288150"/>
            <a:chExt cx="7526450" cy="1439291"/>
          </a:xfrm>
        </p:grpSpPr>
        <p:grpSp>
          <p:nvGrpSpPr>
            <p:cNvPr id="210" name="Google Shape;210;p17"/>
            <p:cNvGrpSpPr/>
            <p:nvPr/>
          </p:nvGrpSpPr>
          <p:grpSpPr>
            <a:xfrm>
              <a:off x="457200" y="3288150"/>
              <a:ext cx="7526450" cy="1439291"/>
              <a:chOff x="457200" y="1323425"/>
              <a:chExt cx="7526450" cy="1439291"/>
            </a:xfrm>
          </p:grpSpPr>
          <p:sp>
            <p:nvSpPr>
              <p:cNvPr id="211" name="Google Shape;211;p17"/>
              <p:cNvSpPr/>
              <p:nvPr/>
            </p:nvSpPr>
            <p:spPr>
              <a:xfrm>
                <a:off x="645950" y="1638625"/>
                <a:ext cx="7337700" cy="8136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17"/>
              <p:cNvSpPr/>
              <p:nvPr/>
            </p:nvSpPr>
            <p:spPr>
              <a:xfrm>
                <a:off x="457200" y="1323425"/>
                <a:ext cx="1228837" cy="1439291"/>
              </a:xfrm>
              <a:custGeom>
                <a:rect b="b" l="l" r="r" t="t"/>
                <a:pathLst>
                  <a:path extrusionOk="0" h="28498" w="24331">
                    <a:moveTo>
                      <a:pt x="2075" y="0"/>
                    </a:moveTo>
                    <a:cubicBezTo>
                      <a:pt x="983" y="0"/>
                      <a:pt x="0" y="877"/>
                      <a:pt x="0" y="2094"/>
                    </a:cubicBezTo>
                    <a:lnTo>
                      <a:pt x="0" y="26390"/>
                    </a:lnTo>
                    <a:cubicBezTo>
                      <a:pt x="0" y="27617"/>
                      <a:pt x="999" y="28498"/>
                      <a:pt x="2102" y="28498"/>
                    </a:cubicBezTo>
                    <a:cubicBezTo>
                      <a:pt x="2466" y="28498"/>
                      <a:pt x="2840" y="28402"/>
                      <a:pt x="3194" y="28191"/>
                    </a:cubicBezTo>
                    <a:lnTo>
                      <a:pt x="23005" y="16026"/>
                    </a:lnTo>
                    <a:cubicBezTo>
                      <a:pt x="24331" y="15210"/>
                      <a:pt x="24331" y="13273"/>
                      <a:pt x="23005" y="12458"/>
                    </a:cubicBezTo>
                    <a:lnTo>
                      <a:pt x="3194" y="327"/>
                    </a:lnTo>
                    <a:cubicBezTo>
                      <a:pt x="2832" y="102"/>
                      <a:pt x="2447" y="0"/>
                      <a:pt x="207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7"/>
              <p:cNvSpPr/>
              <p:nvPr/>
            </p:nvSpPr>
            <p:spPr>
              <a:xfrm>
                <a:off x="645939" y="1629641"/>
                <a:ext cx="698585" cy="826868"/>
              </a:xfrm>
              <a:custGeom>
                <a:rect b="b" l="l" r="r" t="t"/>
                <a:pathLst>
                  <a:path extrusionOk="0" h="16372" w="13832">
                    <a:moveTo>
                      <a:pt x="872" y="1"/>
                    </a:moveTo>
                    <a:cubicBezTo>
                      <a:pt x="411" y="1"/>
                      <a:pt x="1" y="362"/>
                      <a:pt x="1" y="890"/>
                    </a:cubicBezTo>
                    <a:lnTo>
                      <a:pt x="1" y="15502"/>
                    </a:lnTo>
                    <a:cubicBezTo>
                      <a:pt x="1" y="16014"/>
                      <a:pt x="425" y="16372"/>
                      <a:pt x="896" y="16372"/>
                    </a:cubicBezTo>
                    <a:cubicBezTo>
                      <a:pt x="1050" y="16372"/>
                      <a:pt x="1209" y="16333"/>
                      <a:pt x="1360" y="16250"/>
                    </a:cubicBezTo>
                    <a:lnTo>
                      <a:pt x="13288" y="8944"/>
                    </a:lnTo>
                    <a:cubicBezTo>
                      <a:pt x="13831" y="8604"/>
                      <a:pt x="13831" y="7788"/>
                      <a:pt x="13288" y="7448"/>
                    </a:cubicBezTo>
                    <a:lnTo>
                      <a:pt x="1360" y="142"/>
                    </a:lnTo>
                    <a:cubicBezTo>
                      <a:pt x="1201" y="45"/>
                      <a:pt x="1033" y="1"/>
                      <a:pt x="87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457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dk2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3</a:t>
                </a:r>
                <a:endParaRPr sz="2000"/>
              </a:p>
            </p:txBody>
          </p:sp>
          <p:sp>
            <p:nvSpPr>
              <p:cNvPr id="214" name="Google Shape;214;p17"/>
              <p:cNvSpPr/>
              <p:nvPr/>
            </p:nvSpPr>
            <p:spPr>
              <a:xfrm>
                <a:off x="657960" y="1629994"/>
                <a:ext cx="695151" cy="458232"/>
              </a:xfrm>
              <a:custGeom>
                <a:rect b="b" l="l" r="r" t="t"/>
                <a:pathLst>
                  <a:path extrusionOk="0" h="9073" w="13764">
                    <a:moveTo>
                      <a:pt x="834" y="0"/>
                    </a:moveTo>
                    <a:cubicBezTo>
                      <a:pt x="471" y="0"/>
                      <a:pt x="120" y="231"/>
                      <a:pt x="1" y="611"/>
                    </a:cubicBezTo>
                    <a:cubicBezTo>
                      <a:pt x="80" y="588"/>
                      <a:pt x="163" y="577"/>
                      <a:pt x="246" y="577"/>
                    </a:cubicBezTo>
                    <a:cubicBezTo>
                      <a:pt x="412" y="577"/>
                      <a:pt x="579" y="622"/>
                      <a:pt x="714" y="713"/>
                    </a:cubicBezTo>
                    <a:lnTo>
                      <a:pt x="12642" y="8019"/>
                    </a:lnTo>
                    <a:cubicBezTo>
                      <a:pt x="12982" y="8223"/>
                      <a:pt x="13152" y="8665"/>
                      <a:pt x="12982" y="9072"/>
                    </a:cubicBezTo>
                    <a:lnTo>
                      <a:pt x="13220" y="8937"/>
                    </a:lnTo>
                    <a:cubicBezTo>
                      <a:pt x="13763" y="8563"/>
                      <a:pt x="13763" y="7781"/>
                      <a:pt x="13220" y="7441"/>
                    </a:cubicBezTo>
                    <a:lnTo>
                      <a:pt x="1292" y="135"/>
                    </a:lnTo>
                    <a:cubicBezTo>
                      <a:pt x="1149" y="43"/>
                      <a:pt x="990" y="0"/>
                      <a:pt x="834" y="0"/>
                    </a:cubicBezTo>
                    <a:close/>
                  </a:path>
                </a:pathLst>
              </a:custGeom>
              <a:solidFill>
                <a:srgbClr val="009579">
                  <a:alpha val="104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" name="Google Shape;215;p17"/>
              <p:cNvSpPr/>
              <p:nvPr/>
            </p:nvSpPr>
            <p:spPr>
              <a:xfrm>
                <a:off x="477756" y="1324283"/>
                <a:ext cx="1216867" cy="813686"/>
              </a:xfrm>
              <a:custGeom>
                <a:rect b="b" l="l" r="r" t="t"/>
                <a:pathLst>
                  <a:path extrusionOk="0" h="16111" w="24094">
                    <a:moveTo>
                      <a:pt x="1871" y="1"/>
                    </a:moveTo>
                    <a:cubicBezTo>
                      <a:pt x="1106" y="1"/>
                      <a:pt x="368" y="425"/>
                      <a:pt x="1" y="1159"/>
                    </a:cubicBezTo>
                    <a:cubicBezTo>
                      <a:pt x="291" y="1021"/>
                      <a:pt x="603" y="953"/>
                      <a:pt x="913" y="953"/>
                    </a:cubicBezTo>
                    <a:cubicBezTo>
                      <a:pt x="1292" y="953"/>
                      <a:pt x="1669" y="1055"/>
                      <a:pt x="2006" y="1261"/>
                    </a:cubicBezTo>
                    <a:lnTo>
                      <a:pt x="21817" y="13392"/>
                    </a:lnTo>
                    <a:cubicBezTo>
                      <a:pt x="22768" y="13936"/>
                      <a:pt x="23108" y="15125"/>
                      <a:pt x="22598" y="16111"/>
                    </a:cubicBezTo>
                    <a:lnTo>
                      <a:pt x="22768" y="16009"/>
                    </a:lnTo>
                    <a:cubicBezTo>
                      <a:pt x="24094" y="15193"/>
                      <a:pt x="24094" y="13290"/>
                      <a:pt x="22802" y="12475"/>
                    </a:cubicBezTo>
                    <a:lnTo>
                      <a:pt x="2957" y="310"/>
                    </a:lnTo>
                    <a:cubicBezTo>
                      <a:pt x="2615" y="100"/>
                      <a:pt x="2240" y="1"/>
                      <a:pt x="1871" y="1"/>
                    </a:cubicBezTo>
                    <a:close/>
                  </a:path>
                </a:pathLst>
              </a:custGeom>
              <a:solidFill>
                <a:srgbClr val="009579">
                  <a:alpha val="104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16" name="Google Shape;216;p17"/>
            <p:cNvSpPr/>
            <p:nvPr/>
          </p:nvSpPr>
          <p:spPr>
            <a:xfrm>
              <a:off x="7265888" y="3717100"/>
              <a:ext cx="581400" cy="5814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7" name="Google Shape;217;p17"/>
          <p:cNvGrpSpPr/>
          <p:nvPr/>
        </p:nvGrpSpPr>
        <p:grpSpPr>
          <a:xfrm>
            <a:off x="7389461" y="3840465"/>
            <a:ext cx="334279" cy="334661"/>
            <a:chOff x="3725461" y="2444712"/>
            <a:chExt cx="334279" cy="334661"/>
          </a:xfrm>
        </p:grpSpPr>
        <p:sp>
          <p:nvSpPr>
            <p:cNvPr id="218" name="Google Shape;218;p17"/>
            <p:cNvSpPr/>
            <p:nvPr/>
          </p:nvSpPr>
          <p:spPr>
            <a:xfrm>
              <a:off x="3939200" y="2554239"/>
              <a:ext cx="53092" cy="53092"/>
            </a:xfrm>
            <a:custGeom>
              <a:rect b="b" l="l" r="r" t="t"/>
              <a:pathLst>
                <a:path extrusionOk="0" h="1668" w="1668">
                  <a:moveTo>
                    <a:pt x="834" y="334"/>
                  </a:moveTo>
                  <a:cubicBezTo>
                    <a:pt x="1108" y="334"/>
                    <a:pt x="1334" y="548"/>
                    <a:pt x="1334" y="834"/>
                  </a:cubicBezTo>
                  <a:cubicBezTo>
                    <a:pt x="1334" y="1119"/>
                    <a:pt x="1108" y="1346"/>
                    <a:pt x="834" y="1346"/>
                  </a:cubicBezTo>
                  <a:cubicBezTo>
                    <a:pt x="548" y="1346"/>
                    <a:pt x="322" y="1119"/>
                    <a:pt x="322" y="834"/>
                  </a:cubicBezTo>
                  <a:cubicBezTo>
                    <a:pt x="322" y="548"/>
                    <a:pt x="548" y="334"/>
                    <a:pt x="834" y="334"/>
                  </a:cubicBezTo>
                  <a:close/>
                  <a:moveTo>
                    <a:pt x="834" y="0"/>
                  </a:moveTo>
                  <a:cubicBezTo>
                    <a:pt x="370" y="0"/>
                    <a:pt x="0" y="369"/>
                    <a:pt x="0" y="834"/>
                  </a:cubicBezTo>
                  <a:cubicBezTo>
                    <a:pt x="0" y="1298"/>
                    <a:pt x="370" y="1667"/>
                    <a:pt x="834" y="1667"/>
                  </a:cubicBezTo>
                  <a:cubicBezTo>
                    <a:pt x="1286" y="1667"/>
                    <a:pt x="1667" y="1298"/>
                    <a:pt x="1667" y="834"/>
                  </a:cubicBezTo>
                  <a:cubicBezTo>
                    <a:pt x="1667" y="369"/>
                    <a:pt x="1286" y="0"/>
                    <a:pt x="8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7"/>
            <p:cNvSpPr/>
            <p:nvPr/>
          </p:nvSpPr>
          <p:spPr>
            <a:xfrm>
              <a:off x="3941078" y="2618281"/>
              <a:ext cx="68625" cy="49305"/>
            </a:xfrm>
            <a:custGeom>
              <a:rect b="b" l="l" r="r" t="t"/>
              <a:pathLst>
                <a:path extrusionOk="0" h="1549" w="2156">
                  <a:moveTo>
                    <a:pt x="775" y="0"/>
                  </a:moveTo>
                  <a:cubicBezTo>
                    <a:pt x="549" y="0"/>
                    <a:pt x="311" y="60"/>
                    <a:pt x="120" y="167"/>
                  </a:cubicBezTo>
                  <a:cubicBezTo>
                    <a:pt x="37" y="203"/>
                    <a:pt x="1" y="310"/>
                    <a:pt x="37" y="381"/>
                  </a:cubicBezTo>
                  <a:cubicBezTo>
                    <a:pt x="72" y="443"/>
                    <a:pt x="140" y="479"/>
                    <a:pt x="201" y="479"/>
                  </a:cubicBezTo>
                  <a:cubicBezTo>
                    <a:pt x="223" y="479"/>
                    <a:pt x="244" y="474"/>
                    <a:pt x="263" y="465"/>
                  </a:cubicBezTo>
                  <a:cubicBezTo>
                    <a:pt x="418" y="381"/>
                    <a:pt x="596" y="346"/>
                    <a:pt x="751" y="346"/>
                  </a:cubicBezTo>
                  <a:cubicBezTo>
                    <a:pt x="1275" y="346"/>
                    <a:pt x="1704" y="727"/>
                    <a:pt x="1799" y="1215"/>
                  </a:cubicBezTo>
                  <a:lnTo>
                    <a:pt x="751" y="1215"/>
                  </a:lnTo>
                  <a:cubicBezTo>
                    <a:pt x="668" y="1215"/>
                    <a:pt x="584" y="1298"/>
                    <a:pt x="584" y="1382"/>
                  </a:cubicBezTo>
                  <a:cubicBezTo>
                    <a:pt x="584" y="1477"/>
                    <a:pt x="668" y="1548"/>
                    <a:pt x="751" y="1548"/>
                  </a:cubicBezTo>
                  <a:lnTo>
                    <a:pt x="1977" y="1548"/>
                  </a:lnTo>
                  <a:cubicBezTo>
                    <a:pt x="2061" y="1548"/>
                    <a:pt x="2144" y="1477"/>
                    <a:pt x="2144" y="1382"/>
                  </a:cubicBezTo>
                  <a:cubicBezTo>
                    <a:pt x="2156" y="620"/>
                    <a:pt x="1525" y="0"/>
                    <a:pt x="7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7"/>
            <p:cNvSpPr/>
            <p:nvPr/>
          </p:nvSpPr>
          <p:spPr>
            <a:xfrm>
              <a:off x="3775116" y="2618281"/>
              <a:ext cx="68625" cy="49305"/>
            </a:xfrm>
            <a:custGeom>
              <a:rect b="b" l="l" r="r" t="t"/>
              <a:pathLst>
                <a:path extrusionOk="0" h="1549" w="2156">
                  <a:moveTo>
                    <a:pt x="1381" y="0"/>
                  </a:moveTo>
                  <a:cubicBezTo>
                    <a:pt x="631" y="0"/>
                    <a:pt x="0" y="620"/>
                    <a:pt x="0" y="1382"/>
                  </a:cubicBezTo>
                  <a:cubicBezTo>
                    <a:pt x="0" y="1477"/>
                    <a:pt x="71" y="1548"/>
                    <a:pt x="167" y="1548"/>
                  </a:cubicBezTo>
                  <a:lnTo>
                    <a:pt x="1405" y="1548"/>
                  </a:lnTo>
                  <a:cubicBezTo>
                    <a:pt x="1488" y="1548"/>
                    <a:pt x="1560" y="1477"/>
                    <a:pt x="1560" y="1382"/>
                  </a:cubicBezTo>
                  <a:cubicBezTo>
                    <a:pt x="1560" y="1298"/>
                    <a:pt x="1500" y="1215"/>
                    <a:pt x="1417" y="1215"/>
                  </a:cubicBezTo>
                  <a:lnTo>
                    <a:pt x="357" y="1215"/>
                  </a:lnTo>
                  <a:cubicBezTo>
                    <a:pt x="429" y="715"/>
                    <a:pt x="881" y="346"/>
                    <a:pt x="1405" y="346"/>
                  </a:cubicBezTo>
                  <a:cubicBezTo>
                    <a:pt x="1584" y="346"/>
                    <a:pt x="1738" y="381"/>
                    <a:pt x="1893" y="465"/>
                  </a:cubicBezTo>
                  <a:cubicBezTo>
                    <a:pt x="1914" y="475"/>
                    <a:pt x="1938" y="481"/>
                    <a:pt x="1962" y="481"/>
                  </a:cubicBezTo>
                  <a:cubicBezTo>
                    <a:pt x="2022" y="481"/>
                    <a:pt x="2086" y="449"/>
                    <a:pt x="2119" y="381"/>
                  </a:cubicBezTo>
                  <a:cubicBezTo>
                    <a:pt x="2155" y="310"/>
                    <a:pt x="2131" y="203"/>
                    <a:pt x="2036" y="167"/>
                  </a:cubicBezTo>
                  <a:cubicBezTo>
                    <a:pt x="1846" y="60"/>
                    <a:pt x="1607" y="0"/>
                    <a:pt x="1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7"/>
            <p:cNvSpPr/>
            <p:nvPr/>
          </p:nvSpPr>
          <p:spPr>
            <a:xfrm>
              <a:off x="3793291" y="2554239"/>
              <a:ext cx="53092" cy="53092"/>
            </a:xfrm>
            <a:custGeom>
              <a:rect b="b" l="l" r="r" t="t"/>
              <a:pathLst>
                <a:path extrusionOk="0" h="1668" w="1668">
                  <a:moveTo>
                    <a:pt x="834" y="334"/>
                  </a:moveTo>
                  <a:cubicBezTo>
                    <a:pt x="1108" y="334"/>
                    <a:pt x="1334" y="548"/>
                    <a:pt x="1334" y="834"/>
                  </a:cubicBezTo>
                  <a:cubicBezTo>
                    <a:pt x="1334" y="1119"/>
                    <a:pt x="1108" y="1346"/>
                    <a:pt x="834" y="1346"/>
                  </a:cubicBezTo>
                  <a:cubicBezTo>
                    <a:pt x="548" y="1346"/>
                    <a:pt x="322" y="1119"/>
                    <a:pt x="322" y="834"/>
                  </a:cubicBezTo>
                  <a:cubicBezTo>
                    <a:pt x="322" y="548"/>
                    <a:pt x="560" y="334"/>
                    <a:pt x="834" y="334"/>
                  </a:cubicBezTo>
                  <a:close/>
                  <a:moveTo>
                    <a:pt x="834" y="0"/>
                  </a:moveTo>
                  <a:cubicBezTo>
                    <a:pt x="370" y="0"/>
                    <a:pt x="1" y="369"/>
                    <a:pt x="1" y="834"/>
                  </a:cubicBezTo>
                  <a:cubicBezTo>
                    <a:pt x="1" y="1298"/>
                    <a:pt x="370" y="1667"/>
                    <a:pt x="834" y="1667"/>
                  </a:cubicBezTo>
                  <a:cubicBezTo>
                    <a:pt x="1286" y="1667"/>
                    <a:pt x="1667" y="1298"/>
                    <a:pt x="1667" y="834"/>
                  </a:cubicBezTo>
                  <a:cubicBezTo>
                    <a:pt x="1667" y="369"/>
                    <a:pt x="1286" y="0"/>
                    <a:pt x="8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7"/>
            <p:cNvSpPr/>
            <p:nvPr/>
          </p:nvSpPr>
          <p:spPr>
            <a:xfrm>
              <a:off x="3858097" y="2540584"/>
              <a:ext cx="69007" cy="69007"/>
            </a:xfrm>
            <a:custGeom>
              <a:rect b="b" l="l" r="r" t="t"/>
              <a:pathLst>
                <a:path extrusionOk="0" h="2168" w="2168">
                  <a:moveTo>
                    <a:pt x="1084" y="346"/>
                  </a:moveTo>
                  <a:cubicBezTo>
                    <a:pt x="1501" y="346"/>
                    <a:pt x="1834" y="667"/>
                    <a:pt x="1834" y="1084"/>
                  </a:cubicBezTo>
                  <a:cubicBezTo>
                    <a:pt x="1834" y="1501"/>
                    <a:pt x="1501" y="1834"/>
                    <a:pt x="1084" y="1834"/>
                  </a:cubicBezTo>
                  <a:cubicBezTo>
                    <a:pt x="667" y="1834"/>
                    <a:pt x="346" y="1501"/>
                    <a:pt x="346" y="1084"/>
                  </a:cubicBezTo>
                  <a:cubicBezTo>
                    <a:pt x="346" y="667"/>
                    <a:pt x="667" y="346"/>
                    <a:pt x="1084" y="346"/>
                  </a:cubicBezTo>
                  <a:close/>
                  <a:moveTo>
                    <a:pt x="1084" y="1"/>
                  </a:moveTo>
                  <a:cubicBezTo>
                    <a:pt x="489" y="1"/>
                    <a:pt x="1" y="489"/>
                    <a:pt x="1" y="1084"/>
                  </a:cubicBezTo>
                  <a:cubicBezTo>
                    <a:pt x="1" y="1679"/>
                    <a:pt x="489" y="2168"/>
                    <a:pt x="1084" y="2168"/>
                  </a:cubicBezTo>
                  <a:cubicBezTo>
                    <a:pt x="1679" y="2168"/>
                    <a:pt x="2167" y="1679"/>
                    <a:pt x="2167" y="1084"/>
                  </a:cubicBezTo>
                  <a:cubicBezTo>
                    <a:pt x="2167" y="489"/>
                    <a:pt x="1679" y="1"/>
                    <a:pt x="10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7"/>
            <p:cNvSpPr/>
            <p:nvPr/>
          </p:nvSpPr>
          <p:spPr>
            <a:xfrm>
              <a:off x="3834224" y="2620159"/>
              <a:ext cx="116752" cy="63342"/>
            </a:xfrm>
            <a:custGeom>
              <a:rect b="b" l="l" r="r" t="t"/>
              <a:pathLst>
                <a:path extrusionOk="0" h="1990" w="3668">
                  <a:moveTo>
                    <a:pt x="1834" y="322"/>
                  </a:moveTo>
                  <a:cubicBezTo>
                    <a:pt x="2596" y="322"/>
                    <a:pt x="3239" y="906"/>
                    <a:pt x="3310" y="1656"/>
                  </a:cubicBezTo>
                  <a:lnTo>
                    <a:pt x="358" y="1656"/>
                  </a:lnTo>
                  <a:cubicBezTo>
                    <a:pt x="453" y="906"/>
                    <a:pt x="1072" y="322"/>
                    <a:pt x="1834" y="322"/>
                  </a:cubicBezTo>
                  <a:close/>
                  <a:moveTo>
                    <a:pt x="1834" y="1"/>
                  </a:moveTo>
                  <a:cubicBezTo>
                    <a:pt x="822" y="1"/>
                    <a:pt x="0" y="823"/>
                    <a:pt x="0" y="1835"/>
                  </a:cubicBezTo>
                  <a:cubicBezTo>
                    <a:pt x="0" y="1918"/>
                    <a:pt x="84" y="1989"/>
                    <a:pt x="167" y="1989"/>
                  </a:cubicBezTo>
                  <a:lnTo>
                    <a:pt x="3489" y="1989"/>
                  </a:lnTo>
                  <a:cubicBezTo>
                    <a:pt x="3572" y="1989"/>
                    <a:pt x="3656" y="1918"/>
                    <a:pt x="3656" y="1835"/>
                  </a:cubicBezTo>
                  <a:cubicBezTo>
                    <a:pt x="3668" y="823"/>
                    <a:pt x="2846" y="1"/>
                    <a:pt x="18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7"/>
            <p:cNvSpPr/>
            <p:nvPr/>
          </p:nvSpPr>
          <p:spPr>
            <a:xfrm>
              <a:off x="3725461" y="2444712"/>
              <a:ext cx="334279" cy="334661"/>
            </a:xfrm>
            <a:custGeom>
              <a:rect b="b" l="l" r="r" t="t"/>
              <a:pathLst>
                <a:path extrusionOk="0" h="10514" w="10502">
                  <a:moveTo>
                    <a:pt x="5418" y="905"/>
                  </a:moveTo>
                  <a:cubicBezTo>
                    <a:pt x="7680" y="1001"/>
                    <a:pt x="9513" y="2834"/>
                    <a:pt x="9597" y="5096"/>
                  </a:cubicBezTo>
                  <a:lnTo>
                    <a:pt x="9192" y="5096"/>
                  </a:lnTo>
                  <a:cubicBezTo>
                    <a:pt x="9109" y="5096"/>
                    <a:pt x="9037" y="5168"/>
                    <a:pt x="9037" y="5263"/>
                  </a:cubicBezTo>
                  <a:cubicBezTo>
                    <a:pt x="9037" y="5346"/>
                    <a:pt x="9109" y="5418"/>
                    <a:pt x="9192" y="5418"/>
                  </a:cubicBezTo>
                  <a:lnTo>
                    <a:pt x="9597" y="5418"/>
                  </a:lnTo>
                  <a:cubicBezTo>
                    <a:pt x="9513" y="7704"/>
                    <a:pt x="7692" y="9525"/>
                    <a:pt x="5418" y="9609"/>
                  </a:cubicBezTo>
                  <a:lnTo>
                    <a:pt x="5418" y="9204"/>
                  </a:lnTo>
                  <a:cubicBezTo>
                    <a:pt x="5418" y="9109"/>
                    <a:pt x="5346" y="9037"/>
                    <a:pt x="5251" y="9037"/>
                  </a:cubicBezTo>
                  <a:cubicBezTo>
                    <a:pt x="5168" y="9037"/>
                    <a:pt x="5084" y="9109"/>
                    <a:pt x="5084" y="9204"/>
                  </a:cubicBezTo>
                  <a:lnTo>
                    <a:pt x="5084" y="9609"/>
                  </a:lnTo>
                  <a:cubicBezTo>
                    <a:pt x="2822" y="9513"/>
                    <a:pt x="1000" y="7680"/>
                    <a:pt x="905" y="5418"/>
                  </a:cubicBezTo>
                  <a:lnTo>
                    <a:pt x="1310" y="5418"/>
                  </a:lnTo>
                  <a:cubicBezTo>
                    <a:pt x="1393" y="5418"/>
                    <a:pt x="1477" y="5346"/>
                    <a:pt x="1477" y="5263"/>
                  </a:cubicBezTo>
                  <a:cubicBezTo>
                    <a:pt x="1477" y="5168"/>
                    <a:pt x="1393" y="5096"/>
                    <a:pt x="1310" y="5096"/>
                  </a:cubicBezTo>
                  <a:lnTo>
                    <a:pt x="905" y="5096"/>
                  </a:lnTo>
                  <a:cubicBezTo>
                    <a:pt x="1000" y="2834"/>
                    <a:pt x="2822" y="1001"/>
                    <a:pt x="5084" y="905"/>
                  </a:cubicBezTo>
                  <a:lnTo>
                    <a:pt x="5084" y="1310"/>
                  </a:lnTo>
                  <a:cubicBezTo>
                    <a:pt x="5084" y="1405"/>
                    <a:pt x="5168" y="1477"/>
                    <a:pt x="5251" y="1477"/>
                  </a:cubicBezTo>
                  <a:cubicBezTo>
                    <a:pt x="5346" y="1477"/>
                    <a:pt x="5418" y="1405"/>
                    <a:pt x="5418" y="1310"/>
                  </a:cubicBezTo>
                  <a:lnTo>
                    <a:pt x="5418" y="905"/>
                  </a:lnTo>
                  <a:close/>
                  <a:moveTo>
                    <a:pt x="5251" y="0"/>
                  </a:moveTo>
                  <a:cubicBezTo>
                    <a:pt x="5168" y="0"/>
                    <a:pt x="5084" y="84"/>
                    <a:pt x="5084" y="167"/>
                  </a:cubicBezTo>
                  <a:lnTo>
                    <a:pt x="5084" y="572"/>
                  </a:lnTo>
                  <a:cubicBezTo>
                    <a:pt x="2632" y="655"/>
                    <a:pt x="655" y="2644"/>
                    <a:pt x="560" y="5096"/>
                  </a:cubicBezTo>
                  <a:lnTo>
                    <a:pt x="167" y="5096"/>
                  </a:lnTo>
                  <a:cubicBezTo>
                    <a:pt x="72" y="5096"/>
                    <a:pt x="0" y="5168"/>
                    <a:pt x="0" y="5263"/>
                  </a:cubicBezTo>
                  <a:cubicBezTo>
                    <a:pt x="0" y="5346"/>
                    <a:pt x="72" y="5418"/>
                    <a:pt x="167" y="5418"/>
                  </a:cubicBezTo>
                  <a:lnTo>
                    <a:pt x="560" y="5418"/>
                  </a:lnTo>
                  <a:cubicBezTo>
                    <a:pt x="655" y="7882"/>
                    <a:pt x="2632" y="9859"/>
                    <a:pt x="5084" y="9942"/>
                  </a:cubicBezTo>
                  <a:lnTo>
                    <a:pt x="5084" y="10347"/>
                  </a:lnTo>
                  <a:cubicBezTo>
                    <a:pt x="5084" y="10442"/>
                    <a:pt x="5168" y="10514"/>
                    <a:pt x="5251" y="10514"/>
                  </a:cubicBezTo>
                  <a:cubicBezTo>
                    <a:pt x="5346" y="10514"/>
                    <a:pt x="5418" y="10442"/>
                    <a:pt x="5418" y="10347"/>
                  </a:cubicBezTo>
                  <a:lnTo>
                    <a:pt x="5418" y="9942"/>
                  </a:lnTo>
                  <a:cubicBezTo>
                    <a:pt x="7870" y="9859"/>
                    <a:pt x="9847" y="7882"/>
                    <a:pt x="9942" y="5418"/>
                  </a:cubicBezTo>
                  <a:lnTo>
                    <a:pt x="10347" y="5418"/>
                  </a:lnTo>
                  <a:cubicBezTo>
                    <a:pt x="10430" y="5418"/>
                    <a:pt x="10502" y="5346"/>
                    <a:pt x="10502" y="5263"/>
                  </a:cubicBezTo>
                  <a:cubicBezTo>
                    <a:pt x="10502" y="5168"/>
                    <a:pt x="10442" y="5096"/>
                    <a:pt x="10347" y="5096"/>
                  </a:cubicBezTo>
                  <a:lnTo>
                    <a:pt x="9942" y="5096"/>
                  </a:lnTo>
                  <a:cubicBezTo>
                    <a:pt x="9847" y="2644"/>
                    <a:pt x="7870" y="655"/>
                    <a:pt x="5418" y="572"/>
                  </a:cubicBezTo>
                  <a:lnTo>
                    <a:pt x="5418" y="167"/>
                  </a:lnTo>
                  <a:cubicBezTo>
                    <a:pt x="5418" y="84"/>
                    <a:pt x="5346" y="0"/>
                    <a:pt x="52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5" name="Google Shape;225;p17"/>
          <p:cNvGrpSpPr/>
          <p:nvPr/>
        </p:nvGrpSpPr>
        <p:grpSpPr>
          <a:xfrm>
            <a:off x="1160350" y="2305800"/>
            <a:ext cx="7526450" cy="1439291"/>
            <a:chOff x="1160350" y="2305787"/>
            <a:chExt cx="7526450" cy="1439291"/>
          </a:xfrm>
        </p:grpSpPr>
        <p:sp>
          <p:nvSpPr>
            <p:cNvPr id="226" name="Google Shape;226;p17"/>
            <p:cNvSpPr/>
            <p:nvPr/>
          </p:nvSpPr>
          <p:spPr>
            <a:xfrm flipH="1">
              <a:off x="1160350" y="2620988"/>
              <a:ext cx="7337700" cy="8136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7"/>
            <p:cNvSpPr/>
            <p:nvPr/>
          </p:nvSpPr>
          <p:spPr>
            <a:xfrm flipH="1">
              <a:off x="7457963" y="2305787"/>
              <a:ext cx="1228837" cy="1439291"/>
            </a:xfrm>
            <a:custGeom>
              <a:rect b="b" l="l" r="r" t="t"/>
              <a:pathLst>
                <a:path extrusionOk="0" h="28498" w="24331">
                  <a:moveTo>
                    <a:pt x="2075" y="0"/>
                  </a:moveTo>
                  <a:cubicBezTo>
                    <a:pt x="983" y="0"/>
                    <a:pt x="0" y="877"/>
                    <a:pt x="0" y="2094"/>
                  </a:cubicBezTo>
                  <a:lnTo>
                    <a:pt x="0" y="26390"/>
                  </a:lnTo>
                  <a:cubicBezTo>
                    <a:pt x="0" y="27617"/>
                    <a:pt x="999" y="28498"/>
                    <a:pt x="2102" y="28498"/>
                  </a:cubicBezTo>
                  <a:cubicBezTo>
                    <a:pt x="2466" y="28498"/>
                    <a:pt x="2840" y="28402"/>
                    <a:pt x="3194" y="28191"/>
                  </a:cubicBezTo>
                  <a:lnTo>
                    <a:pt x="23005" y="16026"/>
                  </a:lnTo>
                  <a:cubicBezTo>
                    <a:pt x="24331" y="15210"/>
                    <a:pt x="24331" y="13273"/>
                    <a:pt x="23005" y="12458"/>
                  </a:cubicBezTo>
                  <a:lnTo>
                    <a:pt x="3194" y="327"/>
                  </a:lnTo>
                  <a:cubicBezTo>
                    <a:pt x="2832" y="102"/>
                    <a:pt x="2447" y="0"/>
                    <a:pt x="2075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7"/>
            <p:cNvSpPr/>
            <p:nvPr/>
          </p:nvSpPr>
          <p:spPr>
            <a:xfrm flipH="1">
              <a:off x="7799476" y="2612003"/>
              <a:ext cx="698585" cy="826868"/>
            </a:xfrm>
            <a:custGeom>
              <a:rect b="b" l="l" r="r" t="t"/>
              <a:pathLst>
                <a:path extrusionOk="0" h="16372" w="13832">
                  <a:moveTo>
                    <a:pt x="872" y="1"/>
                  </a:moveTo>
                  <a:cubicBezTo>
                    <a:pt x="411" y="1"/>
                    <a:pt x="1" y="362"/>
                    <a:pt x="1" y="890"/>
                  </a:cubicBezTo>
                  <a:lnTo>
                    <a:pt x="1" y="15502"/>
                  </a:lnTo>
                  <a:cubicBezTo>
                    <a:pt x="1" y="16014"/>
                    <a:pt x="425" y="16372"/>
                    <a:pt x="896" y="16372"/>
                  </a:cubicBezTo>
                  <a:cubicBezTo>
                    <a:pt x="1050" y="16372"/>
                    <a:pt x="1209" y="16333"/>
                    <a:pt x="1360" y="16250"/>
                  </a:cubicBezTo>
                  <a:lnTo>
                    <a:pt x="13288" y="8944"/>
                  </a:lnTo>
                  <a:cubicBezTo>
                    <a:pt x="13831" y="8604"/>
                    <a:pt x="13831" y="7788"/>
                    <a:pt x="13288" y="7448"/>
                  </a:cubicBezTo>
                  <a:lnTo>
                    <a:pt x="1360" y="142"/>
                  </a:lnTo>
                  <a:cubicBezTo>
                    <a:pt x="1201" y="45"/>
                    <a:pt x="1033" y="1"/>
                    <a:pt x="872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16457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dk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</a:t>
              </a:r>
              <a:endParaRPr sz="2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29" name="Google Shape;229;p17"/>
            <p:cNvSpPr/>
            <p:nvPr/>
          </p:nvSpPr>
          <p:spPr>
            <a:xfrm flipH="1">
              <a:off x="7790890" y="2612357"/>
              <a:ext cx="695151" cy="458232"/>
            </a:xfrm>
            <a:custGeom>
              <a:rect b="b" l="l" r="r" t="t"/>
              <a:pathLst>
                <a:path extrusionOk="0" h="9073" w="13764">
                  <a:moveTo>
                    <a:pt x="834" y="0"/>
                  </a:moveTo>
                  <a:cubicBezTo>
                    <a:pt x="471" y="0"/>
                    <a:pt x="120" y="231"/>
                    <a:pt x="1" y="611"/>
                  </a:cubicBezTo>
                  <a:cubicBezTo>
                    <a:pt x="80" y="588"/>
                    <a:pt x="163" y="577"/>
                    <a:pt x="246" y="577"/>
                  </a:cubicBezTo>
                  <a:cubicBezTo>
                    <a:pt x="412" y="577"/>
                    <a:pt x="579" y="622"/>
                    <a:pt x="714" y="713"/>
                  </a:cubicBezTo>
                  <a:lnTo>
                    <a:pt x="12642" y="8019"/>
                  </a:lnTo>
                  <a:cubicBezTo>
                    <a:pt x="12982" y="8223"/>
                    <a:pt x="13152" y="8665"/>
                    <a:pt x="12982" y="9072"/>
                  </a:cubicBezTo>
                  <a:lnTo>
                    <a:pt x="13220" y="8937"/>
                  </a:lnTo>
                  <a:cubicBezTo>
                    <a:pt x="13763" y="8563"/>
                    <a:pt x="13763" y="7781"/>
                    <a:pt x="13220" y="7441"/>
                  </a:cubicBezTo>
                  <a:lnTo>
                    <a:pt x="1292" y="135"/>
                  </a:lnTo>
                  <a:cubicBezTo>
                    <a:pt x="1149" y="43"/>
                    <a:pt x="990" y="0"/>
                    <a:pt x="834" y="0"/>
                  </a:cubicBezTo>
                  <a:close/>
                </a:path>
              </a:pathLst>
            </a:custGeom>
            <a:solidFill>
              <a:srgbClr val="009579">
                <a:alpha val="104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7"/>
            <p:cNvSpPr/>
            <p:nvPr/>
          </p:nvSpPr>
          <p:spPr>
            <a:xfrm flipH="1">
              <a:off x="7449377" y="2306646"/>
              <a:ext cx="1216867" cy="813686"/>
            </a:xfrm>
            <a:custGeom>
              <a:rect b="b" l="l" r="r" t="t"/>
              <a:pathLst>
                <a:path extrusionOk="0" h="16111" w="24094">
                  <a:moveTo>
                    <a:pt x="1871" y="1"/>
                  </a:moveTo>
                  <a:cubicBezTo>
                    <a:pt x="1106" y="1"/>
                    <a:pt x="368" y="425"/>
                    <a:pt x="1" y="1159"/>
                  </a:cubicBezTo>
                  <a:cubicBezTo>
                    <a:pt x="291" y="1021"/>
                    <a:pt x="603" y="953"/>
                    <a:pt x="913" y="953"/>
                  </a:cubicBezTo>
                  <a:cubicBezTo>
                    <a:pt x="1292" y="953"/>
                    <a:pt x="1669" y="1055"/>
                    <a:pt x="2006" y="1261"/>
                  </a:cubicBezTo>
                  <a:lnTo>
                    <a:pt x="21817" y="13392"/>
                  </a:lnTo>
                  <a:cubicBezTo>
                    <a:pt x="22768" y="13936"/>
                    <a:pt x="23108" y="15125"/>
                    <a:pt x="22598" y="16111"/>
                  </a:cubicBezTo>
                  <a:lnTo>
                    <a:pt x="22768" y="16009"/>
                  </a:lnTo>
                  <a:cubicBezTo>
                    <a:pt x="24094" y="15193"/>
                    <a:pt x="24094" y="13290"/>
                    <a:pt x="22802" y="12475"/>
                  </a:cubicBezTo>
                  <a:lnTo>
                    <a:pt x="2957" y="310"/>
                  </a:lnTo>
                  <a:cubicBezTo>
                    <a:pt x="2615" y="100"/>
                    <a:pt x="2240" y="1"/>
                    <a:pt x="1871" y="1"/>
                  </a:cubicBezTo>
                  <a:close/>
                </a:path>
              </a:pathLst>
            </a:custGeom>
            <a:solidFill>
              <a:srgbClr val="009579">
                <a:alpha val="104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1" name="Google Shape;231;p17"/>
          <p:cNvSpPr/>
          <p:nvPr/>
        </p:nvSpPr>
        <p:spPr>
          <a:xfrm>
            <a:off x="1296713" y="2734746"/>
            <a:ext cx="581400" cy="5814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2" name="Google Shape;232;p17"/>
          <p:cNvGrpSpPr/>
          <p:nvPr/>
        </p:nvGrpSpPr>
        <p:grpSpPr>
          <a:xfrm>
            <a:off x="1410617" y="2848248"/>
            <a:ext cx="353631" cy="354395"/>
            <a:chOff x="2280029" y="1970604"/>
            <a:chExt cx="353631" cy="354395"/>
          </a:xfrm>
        </p:grpSpPr>
        <p:sp>
          <p:nvSpPr>
            <p:cNvPr id="233" name="Google Shape;233;p17"/>
            <p:cNvSpPr/>
            <p:nvPr/>
          </p:nvSpPr>
          <p:spPr>
            <a:xfrm>
              <a:off x="2309981" y="2069086"/>
              <a:ext cx="323679" cy="255913"/>
            </a:xfrm>
            <a:custGeom>
              <a:rect b="b" l="l" r="r" t="t"/>
              <a:pathLst>
                <a:path extrusionOk="0" h="8040" w="10169">
                  <a:moveTo>
                    <a:pt x="9473" y="0"/>
                  </a:moveTo>
                  <a:cubicBezTo>
                    <a:pt x="9451" y="0"/>
                    <a:pt x="9428" y="5"/>
                    <a:pt x="9406" y="14"/>
                  </a:cubicBezTo>
                  <a:cubicBezTo>
                    <a:pt x="9335" y="62"/>
                    <a:pt x="9287" y="157"/>
                    <a:pt x="9335" y="240"/>
                  </a:cubicBezTo>
                  <a:cubicBezTo>
                    <a:pt x="9656" y="943"/>
                    <a:pt x="9835" y="1705"/>
                    <a:pt x="9835" y="2491"/>
                  </a:cubicBezTo>
                  <a:cubicBezTo>
                    <a:pt x="9835" y="3884"/>
                    <a:pt x="9287" y="5193"/>
                    <a:pt x="8299" y="6194"/>
                  </a:cubicBezTo>
                  <a:cubicBezTo>
                    <a:pt x="7323" y="7182"/>
                    <a:pt x="6001" y="7729"/>
                    <a:pt x="4596" y="7729"/>
                  </a:cubicBezTo>
                  <a:cubicBezTo>
                    <a:pt x="3763" y="7729"/>
                    <a:pt x="2977" y="7539"/>
                    <a:pt x="2251" y="7158"/>
                  </a:cubicBezTo>
                  <a:cubicBezTo>
                    <a:pt x="1632" y="6848"/>
                    <a:pt x="1084" y="6420"/>
                    <a:pt x="620" y="5896"/>
                  </a:cubicBezTo>
                  <a:lnTo>
                    <a:pt x="620" y="5896"/>
                  </a:lnTo>
                  <a:lnTo>
                    <a:pt x="1263" y="6110"/>
                  </a:lnTo>
                  <a:cubicBezTo>
                    <a:pt x="1279" y="6114"/>
                    <a:pt x="1295" y="6116"/>
                    <a:pt x="1311" y="6116"/>
                  </a:cubicBezTo>
                  <a:cubicBezTo>
                    <a:pt x="1385" y="6116"/>
                    <a:pt x="1447" y="6072"/>
                    <a:pt x="1477" y="6003"/>
                  </a:cubicBezTo>
                  <a:cubicBezTo>
                    <a:pt x="1501" y="5908"/>
                    <a:pt x="1453" y="5824"/>
                    <a:pt x="1370" y="5789"/>
                  </a:cubicBezTo>
                  <a:lnTo>
                    <a:pt x="203" y="5408"/>
                  </a:lnTo>
                  <a:cubicBezTo>
                    <a:pt x="187" y="5405"/>
                    <a:pt x="171" y="5403"/>
                    <a:pt x="156" y="5403"/>
                  </a:cubicBezTo>
                  <a:cubicBezTo>
                    <a:pt x="114" y="5403"/>
                    <a:pt x="77" y="5414"/>
                    <a:pt x="60" y="5432"/>
                  </a:cubicBezTo>
                  <a:cubicBezTo>
                    <a:pt x="12" y="5467"/>
                    <a:pt x="0" y="5527"/>
                    <a:pt x="0" y="5586"/>
                  </a:cubicBezTo>
                  <a:lnTo>
                    <a:pt x="191" y="6944"/>
                  </a:lnTo>
                  <a:cubicBezTo>
                    <a:pt x="203" y="7015"/>
                    <a:pt x="262" y="7075"/>
                    <a:pt x="358" y="7075"/>
                  </a:cubicBezTo>
                  <a:lnTo>
                    <a:pt x="381" y="7075"/>
                  </a:lnTo>
                  <a:cubicBezTo>
                    <a:pt x="477" y="7063"/>
                    <a:pt x="536" y="6979"/>
                    <a:pt x="524" y="6896"/>
                  </a:cubicBezTo>
                  <a:lnTo>
                    <a:pt x="417" y="6134"/>
                  </a:lnTo>
                  <a:lnTo>
                    <a:pt x="417" y="6134"/>
                  </a:lnTo>
                  <a:cubicBezTo>
                    <a:pt x="893" y="6670"/>
                    <a:pt x="1453" y="7122"/>
                    <a:pt x="2096" y="7444"/>
                  </a:cubicBezTo>
                  <a:cubicBezTo>
                    <a:pt x="2870" y="7849"/>
                    <a:pt x="3715" y="8039"/>
                    <a:pt x="4596" y="8039"/>
                  </a:cubicBezTo>
                  <a:cubicBezTo>
                    <a:pt x="6085" y="8039"/>
                    <a:pt x="7490" y="7456"/>
                    <a:pt x="8525" y="6420"/>
                  </a:cubicBezTo>
                  <a:cubicBezTo>
                    <a:pt x="9585" y="5360"/>
                    <a:pt x="10145" y="3979"/>
                    <a:pt x="10145" y="2491"/>
                  </a:cubicBezTo>
                  <a:cubicBezTo>
                    <a:pt x="10168" y="1645"/>
                    <a:pt x="9990" y="836"/>
                    <a:pt x="9633" y="98"/>
                  </a:cubicBezTo>
                  <a:cubicBezTo>
                    <a:pt x="9597" y="36"/>
                    <a:pt x="9536" y="0"/>
                    <a:pt x="94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7"/>
            <p:cNvSpPr/>
            <p:nvPr/>
          </p:nvSpPr>
          <p:spPr>
            <a:xfrm>
              <a:off x="2280029" y="1970604"/>
              <a:ext cx="322565" cy="255468"/>
            </a:xfrm>
            <a:custGeom>
              <a:rect b="b" l="l" r="r" t="t"/>
              <a:pathLst>
                <a:path extrusionOk="0" h="8026" w="10134">
                  <a:moveTo>
                    <a:pt x="5549" y="1"/>
                  </a:moveTo>
                  <a:cubicBezTo>
                    <a:pt x="4061" y="1"/>
                    <a:pt x="2668" y="584"/>
                    <a:pt x="1620" y="1620"/>
                  </a:cubicBezTo>
                  <a:cubicBezTo>
                    <a:pt x="572" y="2680"/>
                    <a:pt x="1" y="4061"/>
                    <a:pt x="1" y="5549"/>
                  </a:cubicBezTo>
                  <a:cubicBezTo>
                    <a:pt x="1" y="6382"/>
                    <a:pt x="179" y="7192"/>
                    <a:pt x="537" y="7930"/>
                  </a:cubicBezTo>
                  <a:cubicBezTo>
                    <a:pt x="572" y="7990"/>
                    <a:pt x="632" y="8026"/>
                    <a:pt x="691" y="8026"/>
                  </a:cubicBezTo>
                  <a:cubicBezTo>
                    <a:pt x="715" y="8026"/>
                    <a:pt x="727" y="8026"/>
                    <a:pt x="763" y="8002"/>
                  </a:cubicBezTo>
                  <a:cubicBezTo>
                    <a:pt x="834" y="7966"/>
                    <a:pt x="882" y="7871"/>
                    <a:pt x="834" y="7787"/>
                  </a:cubicBezTo>
                  <a:cubicBezTo>
                    <a:pt x="513" y="7085"/>
                    <a:pt x="334" y="6323"/>
                    <a:pt x="334" y="5537"/>
                  </a:cubicBezTo>
                  <a:cubicBezTo>
                    <a:pt x="334" y="4132"/>
                    <a:pt x="882" y="2822"/>
                    <a:pt x="1858" y="1834"/>
                  </a:cubicBezTo>
                  <a:cubicBezTo>
                    <a:pt x="2846" y="834"/>
                    <a:pt x="4168" y="298"/>
                    <a:pt x="5573" y="298"/>
                  </a:cubicBezTo>
                  <a:cubicBezTo>
                    <a:pt x="7097" y="298"/>
                    <a:pt x="8550" y="965"/>
                    <a:pt x="9538" y="2132"/>
                  </a:cubicBezTo>
                  <a:lnTo>
                    <a:pt x="8907" y="1918"/>
                  </a:lnTo>
                  <a:cubicBezTo>
                    <a:pt x="8890" y="1913"/>
                    <a:pt x="8874" y="1911"/>
                    <a:pt x="8858" y="1911"/>
                  </a:cubicBezTo>
                  <a:cubicBezTo>
                    <a:pt x="8784" y="1911"/>
                    <a:pt x="8722" y="1956"/>
                    <a:pt x="8692" y="2025"/>
                  </a:cubicBezTo>
                  <a:cubicBezTo>
                    <a:pt x="8669" y="2120"/>
                    <a:pt x="8704" y="2203"/>
                    <a:pt x="8800" y="2227"/>
                  </a:cubicBezTo>
                  <a:lnTo>
                    <a:pt x="9955" y="2620"/>
                  </a:lnTo>
                  <a:cubicBezTo>
                    <a:pt x="9978" y="2620"/>
                    <a:pt x="9990" y="2632"/>
                    <a:pt x="10002" y="2632"/>
                  </a:cubicBezTo>
                  <a:cubicBezTo>
                    <a:pt x="10050" y="2632"/>
                    <a:pt x="10074" y="2620"/>
                    <a:pt x="10109" y="2596"/>
                  </a:cubicBezTo>
                  <a:cubicBezTo>
                    <a:pt x="10121" y="2572"/>
                    <a:pt x="10133" y="2513"/>
                    <a:pt x="10133" y="2453"/>
                  </a:cubicBezTo>
                  <a:lnTo>
                    <a:pt x="9943" y="1108"/>
                  </a:lnTo>
                  <a:cubicBezTo>
                    <a:pt x="9932" y="1021"/>
                    <a:pt x="9871" y="964"/>
                    <a:pt x="9788" y="964"/>
                  </a:cubicBezTo>
                  <a:cubicBezTo>
                    <a:pt x="9780" y="964"/>
                    <a:pt x="9772" y="964"/>
                    <a:pt x="9764" y="965"/>
                  </a:cubicBezTo>
                  <a:cubicBezTo>
                    <a:pt x="9681" y="989"/>
                    <a:pt x="9621" y="1060"/>
                    <a:pt x="9633" y="1144"/>
                  </a:cubicBezTo>
                  <a:lnTo>
                    <a:pt x="9740" y="1906"/>
                  </a:lnTo>
                  <a:cubicBezTo>
                    <a:pt x="8681" y="703"/>
                    <a:pt x="7157" y="1"/>
                    <a:pt x="55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7"/>
            <p:cNvSpPr/>
            <p:nvPr/>
          </p:nvSpPr>
          <p:spPr>
            <a:xfrm>
              <a:off x="2411169" y="2064598"/>
              <a:ext cx="17093" cy="26928"/>
            </a:xfrm>
            <a:custGeom>
              <a:rect b="b" l="l" r="r" t="t"/>
              <a:pathLst>
                <a:path extrusionOk="0" h="846" w="537">
                  <a:moveTo>
                    <a:pt x="358" y="0"/>
                  </a:moveTo>
                  <a:cubicBezTo>
                    <a:pt x="274" y="0"/>
                    <a:pt x="191" y="72"/>
                    <a:pt x="191" y="155"/>
                  </a:cubicBezTo>
                  <a:lnTo>
                    <a:pt x="191" y="453"/>
                  </a:lnTo>
                  <a:lnTo>
                    <a:pt x="72" y="572"/>
                  </a:lnTo>
                  <a:cubicBezTo>
                    <a:pt x="12" y="631"/>
                    <a:pt x="0" y="739"/>
                    <a:pt x="72" y="798"/>
                  </a:cubicBezTo>
                  <a:cubicBezTo>
                    <a:pt x="108" y="834"/>
                    <a:pt x="155" y="846"/>
                    <a:pt x="191" y="846"/>
                  </a:cubicBezTo>
                  <a:cubicBezTo>
                    <a:pt x="239" y="846"/>
                    <a:pt x="274" y="834"/>
                    <a:pt x="310" y="798"/>
                  </a:cubicBezTo>
                  <a:lnTo>
                    <a:pt x="489" y="631"/>
                  </a:lnTo>
                  <a:cubicBezTo>
                    <a:pt x="524" y="608"/>
                    <a:pt x="536" y="560"/>
                    <a:pt x="536" y="512"/>
                  </a:cubicBezTo>
                  <a:lnTo>
                    <a:pt x="524" y="155"/>
                  </a:lnTo>
                  <a:cubicBezTo>
                    <a:pt x="524" y="72"/>
                    <a:pt x="453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7"/>
            <p:cNvSpPr/>
            <p:nvPr/>
          </p:nvSpPr>
          <p:spPr>
            <a:xfrm>
              <a:off x="2323254" y="2017458"/>
              <a:ext cx="267213" cy="264316"/>
            </a:xfrm>
            <a:custGeom>
              <a:rect b="b" l="l" r="r" t="t"/>
              <a:pathLst>
                <a:path extrusionOk="0" h="8304" w="8395">
                  <a:moveTo>
                    <a:pt x="2739" y="3125"/>
                  </a:moveTo>
                  <a:lnTo>
                    <a:pt x="2965" y="3160"/>
                  </a:lnTo>
                  <a:lnTo>
                    <a:pt x="3060" y="3160"/>
                  </a:lnTo>
                  <a:lnTo>
                    <a:pt x="2905" y="3529"/>
                  </a:lnTo>
                  <a:lnTo>
                    <a:pt x="2620" y="3458"/>
                  </a:lnTo>
                  <a:lnTo>
                    <a:pt x="2739" y="3125"/>
                  </a:lnTo>
                  <a:close/>
                  <a:moveTo>
                    <a:pt x="3834" y="3041"/>
                  </a:moveTo>
                  <a:lnTo>
                    <a:pt x="4167" y="3446"/>
                  </a:lnTo>
                  <a:lnTo>
                    <a:pt x="4120" y="3541"/>
                  </a:lnTo>
                  <a:cubicBezTo>
                    <a:pt x="4096" y="3636"/>
                    <a:pt x="4132" y="3720"/>
                    <a:pt x="4227" y="3756"/>
                  </a:cubicBezTo>
                  <a:cubicBezTo>
                    <a:pt x="4239" y="3756"/>
                    <a:pt x="4251" y="3767"/>
                    <a:pt x="4286" y="3767"/>
                  </a:cubicBezTo>
                  <a:cubicBezTo>
                    <a:pt x="4358" y="3767"/>
                    <a:pt x="4417" y="3720"/>
                    <a:pt x="4429" y="3660"/>
                  </a:cubicBezTo>
                  <a:lnTo>
                    <a:pt x="4477" y="3541"/>
                  </a:lnTo>
                  <a:cubicBezTo>
                    <a:pt x="4501" y="3446"/>
                    <a:pt x="4489" y="3339"/>
                    <a:pt x="4429" y="3267"/>
                  </a:cubicBezTo>
                  <a:lnTo>
                    <a:pt x="4346" y="3160"/>
                  </a:lnTo>
                  <a:lnTo>
                    <a:pt x="4620" y="3386"/>
                  </a:lnTo>
                  <a:cubicBezTo>
                    <a:pt x="4649" y="3401"/>
                    <a:pt x="4683" y="3411"/>
                    <a:pt x="4719" y="3411"/>
                  </a:cubicBezTo>
                  <a:cubicBezTo>
                    <a:pt x="4741" y="3411"/>
                    <a:pt x="4764" y="3407"/>
                    <a:pt x="4787" y="3398"/>
                  </a:cubicBezTo>
                  <a:lnTo>
                    <a:pt x="5001" y="3303"/>
                  </a:lnTo>
                  <a:lnTo>
                    <a:pt x="5132" y="3458"/>
                  </a:lnTo>
                  <a:cubicBezTo>
                    <a:pt x="5156" y="3506"/>
                    <a:pt x="5215" y="3517"/>
                    <a:pt x="5263" y="3517"/>
                  </a:cubicBezTo>
                  <a:lnTo>
                    <a:pt x="5668" y="3482"/>
                  </a:lnTo>
                  <a:lnTo>
                    <a:pt x="5679" y="3565"/>
                  </a:lnTo>
                  <a:cubicBezTo>
                    <a:pt x="5703" y="3601"/>
                    <a:pt x="5668" y="3636"/>
                    <a:pt x="5668" y="3648"/>
                  </a:cubicBezTo>
                  <a:cubicBezTo>
                    <a:pt x="5656" y="3660"/>
                    <a:pt x="5620" y="3696"/>
                    <a:pt x="5596" y="3696"/>
                  </a:cubicBezTo>
                  <a:lnTo>
                    <a:pt x="4894" y="3756"/>
                  </a:lnTo>
                  <a:cubicBezTo>
                    <a:pt x="4798" y="3756"/>
                    <a:pt x="4727" y="3815"/>
                    <a:pt x="4679" y="3875"/>
                  </a:cubicBezTo>
                  <a:cubicBezTo>
                    <a:pt x="4656" y="3934"/>
                    <a:pt x="4620" y="3994"/>
                    <a:pt x="4644" y="4053"/>
                  </a:cubicBezTo>
                  <a:lnTo>
                    <a:pt x="4179" y="3898"/>
                  </a:lnTo>
                  <a:cubicBezTo>
                    <a:pt x="4167" y="3898"/>
                    <a:pt x="4167" y="3887"/>
                    <a:pt x="4144" y="3875"/>
                  </a:cubicBezTo>
                  <a:cubicBezTo>
                    <a:pt x="4120" y="3696"/>
                    <a:pt x="3965" y="3577"/>
                    <a:pt x="3798" y="3577"/>
                  </a:cubicBezTo>
                  <a:lnTo>
                    <a:pt x="3774" y="3577"/>
                  </a:lnTo>
                  <a:lnTo>
                    <a:pt x="3274" y="3589"/>
                  </a:lnTo>
                  <a:lnTo>
                    <a:pt x="3393" y="3220"/>
                  </a:lnTo>
                  <a:cubicBezTo>
                    <a:pt x="3405" y="3184"/>
                    <a:pt x="3441" y="3172"/>
                    <a:pt x="3465" y="3160"/>
                  </a:cubicBezTo>
                  <a:lnTo>
                    <a:pt x="3834" y="3041"/>
                  </a:lnTo>
                  <a:close/>
                  <a:moveTo>
                    <a:pt x="7596" y="3601"/>
                  </a:moveTo>
                  <a:cubicBezTo>
                    <a:pt x="7620" y="3601"/>
                    <a:pt x="7656" y="3601"/>
                    <a:pt x="7692" y="3636"/>
                  </a:cubicBezTo>
                  <a:lnTo>
                    <a:pt x="8025" y="3958"/>
                  </a:lnTo>
                  <a:lnTo>
                    <a:pt x="8025" y="4256"/>
                  </a:lnTo>
                  <a:cubicBezTo>
                    <a:pt x="7977" y="5232"/>
                    <a:pt x="7584" y="6137"/>
                    <a:pt x="6906" y="6815"/>
                  </a:cubicBezTo>
                  <a:cubicBezTo>
                    <a:pt x="6799" y="6923"/>
                    <a:pt x="6692" y="7030"/>
                    <a:pt x="6572" y="7113"/>
                  </a:cubicBezTo>
                  <a:cubicBezTo>
                    <a:pt x="6632" y="7030"/>
                    <a:pt x="6680" y="6935"/>
                    <a:pt x="6727" y="6851"/>
                  </a:cubicBezTo>
                  <a:lnTo>
                    <a:pt x="7465" y="5125"/>
                  </a:lnTo>
                  <a:cubicBezTo>
                    <a:pt x="7501" y="5065"/>
                    <a:pt x="7489" y="5006"/>
                    <a:pt x="7454" y="4958"/>
                  </a:cubicBezTo>
                  <a:cubicBezTo>
                    <a:pt x="7418" y="4910"/>
                    <a:pt x="7358" y="4887"/>
                    <a:pt x="7299" y="4887"/>
                  </a:cubicBezTo>
                  <a:lnTo>
                    <a:pt x="7227" y="4887"/>
                  </a:lnTo>
                  <a:lnTo>
                    <a:pt x="7632" y="4077"/>
                  </a:lnTo>
                  <a:cubicBezTo>
                    <a:pt x="7704" y="3946"/>
                    <a:pt x="7668" y="3779"/>
                    <a:pt x="7525" y="3696"/>
                  </a:cubicBezTo>
                  <a:lnTo>
                    <a:pt x="7501" y="3660"/>
                  </a:lnTo>
                  <a:lnTo>
                    <a:pt x="7513" y="3648"/>
                  </a:lnTo>
                  <a:cubicBezTo>
                    <a:pt x="7537" y="3601"/>
                    <a:pt x="7573" y="3601"/>
                    <a:pt x="7596" y="3601"/>
                  </a:cubicBezTo>
                  <a:close/>
                  <a:moveTo>
                    <a:pt x="4239" y="1"/>
                  </a:moveTo>
                  <a:cubicBezTo>
                    <a:pt x="4176" y="1"/>
                    <a:pt x="4112" y="2"/>
                    <a:pt x="4048" y="5"/>
                  </a:cubicBezTo>
                  <a:cubicBezTo>
                    <a:pt x="3001" y="41"/>
                    <a:pt x="2000" y="481"/>
                    <a:pt x="1262" y="1220"/>
                  </a:cubicBezTo>
                  <a:cubicBezTo>
                    <a:pt x="512" y="1970"/>
                    <a:pt x="84" y="2946"/>
                    <a:pt x="36" y="4006"/>
                  </a:cubicBezTo>
                  <a:cubicBezTo>
                    <a:pt x="0" y="5041"/>
                    <a:pt x="334" y="6053"/>
                    <a:pt x="1012" y="6863"/>
                  </a:cubicBezTo>
                  <a:cubicBezTo>
                    <a:pt x="1036" y="6911"/>
                    <a:pt x="1084" y="6923"/>
                    <a:pt x="1131" y="6923"/>
                  </a:cubicBezTo>
                  <a:cubicBezTo>
                    <a:pt x="1155" y="6923"/>
                    <a:pt x="1203" y="6911"/>
                    <a:pt x="1227" y="6875"/>
                  </a:cubicBezTo>
                  <a:cubicBezTo>
                    <a:pt x="1310" y="6815"/>
                    <a:pt x="1310" y="6708"/>
                    <a:pt x="1250" y="6649"/>
                  </a:cubicBezTo>
                  <a:cubicBezTo>
                    <a:pt x="631" y="5922"/>
                    <a:pt x="310" y="4982"/>
                    <a:pt x="357" y="4017"/>
                  </a:cubicBezTo>
                  <a:cubicBezTo>
                    <a:pt x="393" y="3053"/>
                    <a:pt x="786" y="2148"/>
                    <a:pt x="1465" y="1458"/>
                  </a:cubicBezTo>
                  <a:cubicBezTo>
                    <a:pt x="2155" y="779"/>
                    <a:pt x="3060" y="374"/>
                    <a:pt x="4025" y="338"/>
                  </a:cubicBezTo>
                  <a:cubicBezTo>
                    <a:pt x="4081" y="335"/>
                    <a:pt x="4137" y="334"/>
                    <a:pt x="4192" y="334"/>
                  </a:cubicBezTo>
                  <a:cubicBezTo>
                    <a:pt x="4358" y="334"/>
                    <a:pt x="4519" y="347"/>
                    <a:pt x="4679" y="374"/>
                  </a:cubicBezTo>
                  <a:lnTo>
                    <a:pt x="4906" y="636"/>
                  </a:lnTo>
                  <a:lnTo>
                    <a:pt x="4822" y="862"/>
                  </a:lnTo>
                  <a:lnTo>
                    <a:pt x="4679" y="624"/>
                  </a:lnTo>
                  <a:cubicBezTo>
                    <a:pt x="4656" y="577"/>
                    <a:pt x="4596" y="541"/>
                    <a:pt x="4536" y="541"/>
                  </a:cubicBezTo>
                  <a:lnTo>
                    <a:pt x="4001" y="541"/>
                  </a:lnTo>
                  <a:cubicBezTo>
                    <a:pt x="3941" y="541"/>
                    <a:pt x="3882" y="565"/>
                    <a:pt x="3858" y="624"/>
                  </a:cubicBezTo>
                  <a:lnTo>
                    <a:pt x="3477" y="1327"/>
                  </a:lnTo>
                  <a:cubicBezTo>
                    <a:pt x="3441" y="1410"/>
                    <a:pt x="3441" y="1529"/>
                    <a:pt x="3477" y="1624"/>
                  </a:cubicBezTo>
                  <a:cubicBezTo>
                    <a:pt x="3524" y="1708"/>
                    <a:pt x="3632" y="1767"/>
                    <a:pt x="3739" y="1791"/>
                  </a:cubicBezTo>
                  <a:lnTo>
                    <a:pt x="4036" y="1815"/>
                  </a:lnTo>
                  <a:cubicBezTo>
                    <a:pt x="4096" y="1815"/>
                    <a:pt x="4155" y="1803"/>
                    <a:pt x="4179" y="1743"/>
                  </a:cubicBezTo>
                  <a:lnTo>
                    <a:pt x="4286" y="1577"/>
                  </a:lnTo>
                  <a:lnTo>
                    <a:pt x="4346" y="1648"/>
                  </a:lnTo>
                  <a:lnTo>
                    <a:pt x="4298" y="1934"/>
                  </a:lnTo>
                  <a:lnTo>
                    <a:pt x="3798" y="2005"/>
                  </a:lnTo>
                  <a:cubicBezTo>
                    <a:pt x="3763" y="2005"/>
                    <a:pt x="3751" y="2029"/>
                    <a:pt x="3715" y="2041"/>
                  </a:cubicBezTo>
                  <a:lnTo>
                    <a:pt x="3072" y="2517"/>
                  </a:lnTo>
                  <a:cubicBezTo>
                    <a:pt x="3048" y="2541"/>
                    <a:pt x="3024" y="2577"/>
                    <a:pt x="3024" y="2601"/>
                  </a:cubicBezTo>
                  <a:lnTo>
                    <a:pt x="2941" y="2898"/>
                  </a:lnTo>
                  <a:lnTo>
                    <a:pt x="2727" y="2874"/>
                  </a:lnTo>
                  <a:cubicBezTo>
                    <a:pt x="2716" y="2874"/>
                    <a:pt x="2706" y="2873"/>
                    <a:pt x="2696" y="2873"/>
                  </a:cubicBezTo>
                  <a:cubicBezTo>
                    <a:pt x="2565" y="2873"/>
                    <a:pt x="2449" y="2943"/>
                    <a:pt x="2405" y="3065"/>
                  </a:cubicBezTo>
                  <a:lnTo>
                    <a:pt x="2274" y="3422"/>
                  </a:lnTo>
                  <a:cubicBezTo>
                    <a:pt x="2250" y="3494"/>
                    <a:pt x="2250" y="3589"/>
                    <a:pt x="2286" y="3660"/>
                  </a:cubicBezTo>
                  <a:cubicBezTo>
                    <a:pt x="2334" y="3732"/>
                    <a:pt x="2393" y="3791"/>
                    <a:pt x="2465" y="3815"/>
                  </a:cubicBezTo>
                  <a:cubicBezTo>
                    <a:pt x="2322" y="3887"/>
                    <a:pt x="2215" y="4029"/>
                    <a:pt x="2203" y="4196"/>
                  </a:cubicBezTo>
                  <a:lnTo>
                    <a:pt x="2203" y="4268"/>
                  </a:lnTo>
                  <a:lnTo>
                    <a:pt x="1739" y="4791"/>
                  </a:lnTo>
                  <a:cubicBezTo>
                    <a:pt x="1667" y="4863"/>
                    <a:pt x="1631" y="4970"/>
                    <a:pt x="1631" y="5077"/>
                  </a:cubicBezTo>
                  <a:lnTo>
                    <a:pt x="1631" y="5684"/>
                  </a:lnTo>
                  <a:cubicBezTo>
                    <a:pt x="1631" y="5839"/>
                    <a:pt x="1691" y="5994"/>
                    <a:pt x="1810" y="6101"/>
                  </a:cubicBezTo>
                  <a:lnTo>
                    <a:pt x="2239" y="6518"/>
                  </a:lnTo>
                  <a:cubicBezTo>
                    <a:pt x="2334" y="6613"/>
                    <a:pt x="2465" y="6673"/>
                    <a:pt x="2596" y="6684"/>
                  </a:cubicBezTo>
                  <a:lnTo>
                    <a:pt x="3882" y="6792"/>
                  </a:lnTo>
                  <a:lnTo>
                    <a:pt x="3882" y="6827"/>
                  </a:lnTo>
                  <a:cubicBezTo>
                    <a:pt x="3870" y="6994"/>
                    <a:pt x="3929" y="7149"/>
                    <a:pt x="4060" y="7232"/>
                  </a:cubicBezTo>
                  <a:lnTo>
                    <a:pt x="4286" y="7399"/>
                  </a:lnTo>
                  <a:lnTo>
                    <a:pt x="4263" y="7446"/>
                  </a:lnTo>
                  <a:cubicBezTo>
                    <a:pt x="4203" y="7601"/>
                    <a:pt x="4263" y="7804"/>
                    <a:pt x="4406" y="7899"/>
                  </a:cubicBezTo>
                  <a:lnTo>
                    <a:pt x="4465" y="7958"/>
                  </a:lnTo>
                  <a:cubicBezTo>
                    <a:pt x="4406" y="7958"/>
                    <a:pt x="4358" y="7982"/>
                    <a:pt x="4298" y="7982"/>
                  </a:cubicBezTo>
                  <a:cubicBezTo>
                    <a:pt x="4250" y="7984"/>
                    <a:pt x="4202" y="7985"/>
                    <a:pt x="4153" y="7985"/>
                  </a:cubicBezTo>
                  <a:cubicBezTo>
                    <a:pt x="3241" y="7985"/>
                    <a:pt x="2368" y="7666"/>
                    <a:pt x="1667" y="7089"/>
                  </a:cubicBezTo>
                  <a:cubicBezTo>
                    <a:pt x="1630" y="7062"/>
                    <a:pt x="1590" y="7050"/>
                    <a:pt x="1553" y="7050"/>
                  </a:cubicBezTo>
                  <a:cubicBezTo>
                    <a:pt x="1508" y="7050"/>
                    <a:pt x="1467" y="7068"/>
                    <a:pt x="1441" y="7101"/>
                  </a:cubicBezTo>
                  <a:cubicBezTo>
                    <a:pt x="1381" y="7173"/>
                    <a:pt x="1393" y="7280"/>
                    <a:pt x="1453" y="7327"/>
                  </a:cubicBezTo>
                  <a:cubicBezTo>
                    <a:pt x="2215" y="7958"/>
                    <a:pt x="3155" y="8304"/>
                    <a:pt x="4132" y="8304"/>
                  </a:cubicBezTo>
                  <a:lnTo>
                    <a:pt x="4298" y="8304"/>
                  </a:lnTo>
                  <a:cubicBezTo>
                    <a:pt x="5334" y="8256"/>
                    <a:pt x="6334" y="7827"/>
                    <a:pt x="7084" y="7089"/>
                  </a:cubicBezTo>
                  <a:cubicBezTo>
                    <a:pt x="7823" y="6339"/>
                    <a:pt x="8251" y="5363"/>
                    <a:pt x="8299" y="4303"/>
                  </a:cubicBezTo>
                  <a:cubicBezTo>
                    <a:pt x="8394" y="3220"/>
                    <a:pt x="8049" y="2208"/>
                    <a:pt x="7382" y="1422"/>
                  </a:cubicBezTo>
                  <a:cubicBezTo>
                    <a:pt x="7350" y="1377"/>
                    <a:pt x="7304" y="1356"/>
                    <a:pt x="7258" y="1356"/>
                  </a:cubicBezTo>
                  <a:cubicBezTo>
                    <a:pt x="7220" y="1356"/>
                    <a:pt x="7183" y="1371"/>
                    <a:pt x="7156" y="1398"/>
                  </a:cubicBezTo>
                  <a:cubicBezTo>
                    <a:pt x="7084" y="1458"/>
                    <a:pt x="7084" y="1565"/>
                    <a:pt x="7144" y="1624"/>
                  </a:cubicBezTo>
                  <a:cubicBezTo>
                    <a:pt x="7584" y="2148"/>
                    <a:pt x="7870" y="2791"/>
                    <a:pt x="7989" y="3458"/>
                  </a:cubicBezTo>
                  <a:lnTo>
                    <a:pt x="7942" y="3410"/>
                  </a:lnTo>
                  <a:cubicBezTo>
                    <a:pt x="7867" y="3335"/>
                    <a:pt x="7754" y="3289"/>
                    <a:pt x="7628" y="3289"/>
                  </a:cubicBezTo>
                  <a:cubicBezTo>
                    <a:pt x="7614" y="3289"/>
                    <a:pt x="7599" y="3290"/>
                    <a:pt x="7584" y="3291"/>
                  </a:cubicBezTo>
                  <a:cubicBezTo>
                    <a:pt x="7454" y="3303"/>
                    <a:pt x="7334" y="3386"/>
                    <a:pt x="7263" y="3506"/>
                  </a:cubicBezTo>
                  <a:lnTo>
                    <a:pt x="7227" y="3541"/>
                  </a:lnTo>
                  <a:cubicBezTo>
                    <a:pt x="7156" y="3541"/>
                    <a:pt x="7084" y="3577"/>
                    <a:pt x="7025" y="3625"/>
                  </a:cubicBezTo>
                  <a:lnTo>
                    <a:pt x="6811" y="3363"/>
                  </a:lnTo>
                  <a:cubicBezTo>
                    <a:pt x="6779" y="3325"/>
                    <a:pt x="6739" y="3307"/>
                    <a:pt x="6698" y="3307"/>
                  </a:cubicBezTo>
                  <a:cubicBezTo>
                    <a:pt x="6661" y="3307"/>
                    <a:pt x="6625" y="3322"/>
                    <a:pt x="6596" y="3351"/>
                  </a:cubicBezTo>
                  <a:cubicBezTo>
                    <a:pt x="6513" y="3410"/>
                    <a:pt x="6513" y="3517"/>
                    <a:pt x="6572" y="3577"/>
                  </a:cubicBezTo>
                  <a:lnTo>
                    <a:pt x="6906" y="3958"/>
                  </a:lnTo>
                  <a:cubicBezTo>
                    <a:pt x="6930" y="3994"/>
                    <a:pt x="6977" y="4017"/>
                    <a:pt x="7025" y="4017"/>
                  </a:cubicBezTo>
                  <a:cubicBezTo>
                    <a:pt x="7073" y="4017"/>
                    <a:pt x="7108" y="4006"/>
                    <a:pt x="7144" y="3970"/>
                  </a:cubicBezTo>
                  <a:lnTo>
                    <a:pt x="7251" y="3875"/>
                  </a:lnTo>
                  <a:lnTo>
                    <a:pt x="7382" y="3958"/>
                  </a:lnTo>
                  <a:lnTo>
                    <a:pt x="6894" y="4934"/>
                  </a:lnTo>
                  <a:lnTo>
                    <a:pt x="6858" y="4934"/>
                  </a:lnTo>
                  <a:cubicBezTo>
                    <a:pt x="6834" y="4934"/>
                    <a:pt x="6787" y="4910"/>
                    <a:pt x="6775" y="4887"/>
                  </a:cubicBezTo>
                  <a:lnTo>
                    <a:pt x="6132" y="4101"/>
                  </a:lnTo>
                  <a:cubicBezTo>
                    <a:pt x="6098" y="4053"/>
                    <a:pt x="6049" y="4033"/>
                    <a:pt x="6001" y="4033"/>
                  </a:cubicBezTo>
                  <a:cubicBezTo>
                    <a:pt x="5966" y="4033"/>
                    <a:pt x="5931" y="4045"/>
                    <a:pt x="5906" y="4065"/>
                  </a:cubicBezTo>
                  <a:cubicBezTo>
                    <a:pt x="5834" y="4125"/>
                    <a:pt x="5834" y="4232"/>
                    <a:pt x="5882" y="4291"/>
                  </a:cubicBezTo>
                  <a:lnTo>
                    <a:pt x="6513" y="5077"/>
                  </a:lnTo>
                  <a:cubicBezTo>
                    <a:pt x="6608" y="5184"/>
                    <a:pt x="6739" y="5244"/>
                    <a:pt x="6894" y="5244"/>
                  </a:cubicBezTo>
                  <a:lnTo>
                    <a:pt x="7096" y="5232"/>
                  </a:lnTo>
                  <a:lnTo>
                    <a:pt x="6453" y="6720"/>
                  </a:lnTo>
                  <a:cubicBezTo>
                    <a:pt x="6418" y="6815"/>
                    <a:pt x="6346" y="6923"/>
                    <a:pt x="6275" y="7018"/>
                  </a:cubicBezTo>
                  <a:lnTo>
                    <a:pt x="5775" y="7625"/>
                  </a:lnTo>
                  <a:cubicBezTo>
                    <a:pt x="5513" y="7744"/>
                    <a:pt x="5251" y="7816"/>
                    <a:pt x="4965" y="7875"/>
                  </a:cubicBezTo>
                  <a:lnTo>
                    <a:pt x="4691" y="7625"/>
                  </a:lnTo>
                  <a:cubicBezTo>
                    <a:pt x="4656" y="7589"/>
                    <a:pt x="4644" y="7554"/>
                    <a:pt x="4656" y="7506"/>
                  </a:cubicBezTo>
                  <a:lnTo>
                    <a:pt x="4703" y="7339"/>
                  </a:lnTo>
                  <a:cubicBezTo>
                    <a:pt x="4715" y="7280"/>
                    <a:pt x="4703" y="7208"/>
                    <a:pt x="4644" y="7161"/>
                  </a:cubicBezTo>
                  <a:lnTo>
                    <a:pt x="4322" y="6923"/>
                  </a:lnTo>
                  <a:cubicBezTo>
                    <a:pt x="4298" y="6899"/>
                    <a:pt x="4286" y="6863"/>
                    <a:pt x="4286" y="6815"/>
                  </a:cubicBezTo>
                  <a:lnTo>
                    <a:pt x="4310" y="6613"/>
                  </a:lnTo>
                  <a:cubicBezTo>
                    <a:pt x="4310" y="6565"/>
                    <a:pt x="4310" y="6518"/>
                    <a:pt x="4286" y="6494"/>
                  </a:cubicBezTo>
                  <a:cubicBezTo>
                    <a:pt x="4251" y="6458"/>
                    <a:pt x="4203" y="6434"/>
                    <a:pt x="4167" y="6434"/>
                  </a:cubicBezTo>
                  <a:lnTo>
                    <a:pt x="2703" y="6315"/>
                  </a:lnTo>
                  <a:cubicBezTo>
                    <a:pt x="2643" y="6315"/>
                    <a:pt x="2596" y="6280"/>
                    <a:pt x="2560" y="6244"/>
                  </a:cubicBezTo>
                  <a:lnTo>
                    <a:pt x="2120" y="5827"/>
                  </a:lnTo>
                  <a:cubicBezTo>
                    <a:pt x="2084" y="5780"/>
                    <a:pt x="2048" y="5708"/>
                    <a:pt x="2048" y="5649"/>
                  </a:cubicBezTo>
                  <a:lnTo>
                    <a:pt x="2048" y="5030"/>
                  </a:lnTo>
                  <a:cubicBezTo>
                    <a:pt x="2048" y="5006"/>
                    <a:pt x="2060" y="4970"/>
                    <a:pt x="2084" y="4958"/>
                  </a:cubicBezTo>
                  <a:lnTo>
                    <a:pt x="2572" y="4398"/>
                  </a:lnTo>
                  <a:cubicBezTo>
                    <a:pt x="2596" y="4363"/>
                    <a:pt x="2620" y="4339"/>
                    <a:pt x="2620" y="4291"/>
                  </a:cubicBezTo>
                  <a:lnTo>
                    <a:pt x="2620" y="4160"/>
                  </a:lnTo>
                  <a:cubicBezTo>
                    <a:pt x="2620" y="4113"/>
                    <a:pt x="2643" y="4065"/>
                    <a:pt x="2691" y="4053"/>
                  </a:cubicBezTo>
                  <a:lnTo>
                    <a:pt x="3072" y="3887"/>
                  </a:lnTo>
                  <a:lnTo>
                    <a:pt x="3810" y="3875"/>
                  </a:lnTo>
                  <a:cubicBezTo>
                    <a:pt x="3822" y="3875"/>
                    <a:pt x="3834" y="3887"/>
                    <a:pt x="3834" y="3898"/>
                  </a:cubicBezTo>
                  <a:cubicBezTo>
                    <a:pt x="3846" y="4029"/>
                    <a:pt x="3953" y="4137"/>
                    <a:pt x="4072" y="4184"/>
                  </a:cubicBezTo>
                  <a:lnTo>
                    <a:pt x="4596" y="4363"/>
                  </a:lnTo>
                  <a:cubicBezTo>
                    <a:pt x="4628" y="4370"/>
                    <a:pt x="4661" y="4374"/>
                    <a:pt x="4693" y="4374"/>
                  </a:cubicBezTo>
                  <a:cubicBezTo>
                    <a:pt x="4766" y="4374"/>
                    <a:pt x="4836" y="4353"/>
                    <a:pt x="4894" y="4303"/>
                  </a:cubicBezTo>
                  <a:cubicBezTo>
                    <a:pt x="4953" y="4244"/>
                    <a:pt x="5001" y="4148"/>
                    <a:pt x="4989" y="4065"/>
                  </a:cubicBezTo>
                  <a:lnTo>
                    <a:pt x="5644" y="4017"/>
                  </a:lnTo>
                  <a:cubicBezTo>
                    <a:pt x="5751" y="4006"/>
                    <a:pt x="5882" y="3946"/>
                    <a:pt x="5953" y="3839"/>
                  </a:cubicBezTo>
                  <a:cubicBezTo>
                    <a:pt x="6025" y="3732"/>
                    <a:pt x="6060" y="3613"/>
                    <a:pt x="6025" y="3482"/>
                  </a:cubicBezTo>
                  <a:lnTo>
                    <a:pt x="6013" y="3398"/>
                  </a:lnTo>
                  <a:cubicBezTo>
                    <a:pt x="5980" y="3258"/>
                    <a:pt x="5870" y="3157"/>
                    <a:pt x="5725" y="3157"/>
                  </a:cubicBezTo>
                  <a:cubicBezTo>
                    <a:pt x="5710" y="3157"/>
                    <a:pt x="5695" y="3158"/>
                    <a:pt x="5679" y="3160"/>
                  </a:cubicBezTo>
                  <a:lnTo>
                    <a:pt x="5346" y="3184"/>
                  </a:lnTo>
                  <a:lnTo>
                    <a:pt x="5298" y="3125"/>
                  </a:lnTo>
                  <a:lnTo>
                    <a:pt x="5739" y="2684"/>
                  </a:lnTo>
                  <a:cubicBezTo>
                    <a:pt x="5799" y="2624"/>
                    <a:pt x="5799" y="2517"/>
                    <a:pt x="5739" y="2458"/>
                  </a:cubicBezTo>
                  <a:cubicBezTo>
                    <a:pt x="5709" y="2428"/>
                    <a:pt x="5671" y="2413"/>
                    <a:pt x="5632" y="2413"/>
                  </a:cubicBezTo>
                  <a:cubicBezTo>
                    <a:pt x="5593" y="2413"/>
                    <a:pt x="5554" y="2428"/>
                    <a:pt x="5525" y="2458"/>
                  </a:cubicBezTo>
                  <a:lnTo>
                    <a:pt x="4965" y="3005"/>
                  </a:lnTo>
                  <a:lnTo>
                    <a:pt x="4787" y="3077"/>
                  </a:lnTo>
                  <a:lnTo>
                    <a:pt x="4286" y="2696"/>
                  </a:lnTo>
                  <a:cubicBezTo>
                    <a:pt x="4251" y="2669"/>
                    <a:pt x="4208" y="2656"/>
                    <a:pt x="4169" y="2656"/>
                  </a:cubicBezTo>
                  <a:cubicBezTo>
                    <a:pt x="4156" y="2656"/>
                    <a:pt x="4144" y="2657"/>
                    <a:pt x="4132" y="2660"/>
                  </a:cubicBezTo>
                  <a:lnTo>
                    <a:pt x="3417" y="2886"/>
                  </a:lnTo>
                  <a:cubicBezTo>
                    <a:pt x="3405" y="2886"/>
                    <a:pt x="3370" y="2898"/>
                    <a:pt x="3358" y="2922"/>
                  </a:cubicBezTo>
                  <a:lnTo>
                    <a:pt x="3405" y="2708"/>
                  </a:lnTo>
                  <a:lnTo>
                    <a:pt x="3977" y="2291"/>
                  </a:lnTo>
                  <a:lnTo>
                    <a:pt x="4548" y="2208"/>
                  </a:lnTo>
                  <a:cubicBezTo>
                    <a:pt x="4632" y="2184"/>
                    <a:pt x="4691" y="2148"/>
                    <a:pt x="4691" y="2065"/>
                  </a:cubicBezTo>
                  <a:lnTo>
                    <a:pt x="4751" y="1589"/>
                  </a:lnTo>
                  <a:cubicBezTo>
                    <a:pt x="4751" y="1553"/>
                    <a:pt x="4751" y="1505"/>
                    <a:pt x="4715" y="1470"/>
                  </a:cubicBezTo>
                  <a:lnTo>
                    <a:pt x="4477" y="1172"/>
                  </a:lnTo>
                  <a:cubicBezTo>
                    <a:pt x="4441" y="1136"/>
                    <a:pt x="4406" y="1112"/>
                    <a:pt x="4346" y="1112"/>
                  </a:cubicBezTo>
                  <a:cubicBezTo>
                    <a:pt x="4298" y="1112"/>
                    <a:pt x="4239" y="1148"/>
                    <a:pt x="4215" y="1196"/>
                  </a:cubicBezTo>
                  <a:lnTo>
                    <a:pt x="4036" y="1446"/>
                  </a:lnTo>
                  <a:lnTo>
                    <a:pt x="3834" y="1434"/>
                  </a:lnTo>
                  <a:lnTo>
                    <a:pt x="4155" y="815"/>
                  </a:lnTo>
                  <a:lnTo>
                    <a:pt x="4477" y="815"/>
                  </a:lnTo>
                  <a:lnTo>
                    <a:pt x="4727" y="1267"/>
                  </a:lnTo>
                  <a:cubicBezTo>
                    <a:pt x="4763" y="1327"/>
                    <a:pt x="4822" y="1350"/>
                    <a:pt x="4882" y="1350"/>
                  </a:cubicBezTo>
                  <a:cubicBezTo>
                    <a:pt x="4941" y="1350"/>
                    <a:pt x="5001" y="1315"/>
                    <a:pt x="5025" y="1255"/>
                  </a:cubicBezTo>
                  <a:lnTo>
                    <a:pt x="5251" y="719"/>
                  </a:lnTo>
                  <a:cubicBezTo>
                    <a:pt x="5298" y="624"/>
                    <a:pt x="5287" y="505"/>
                    <a:pt x="5215" y="434"/>
                  </a:cubicBezTo>
                  <a:lnTo>
                    <a:pt x="5215" y="434"/>
                  </a:lnTo>
                  <a:cubicBezTo>
                    <a:pt x="5751" y="577"/>
                    <a:pt x="6263" y="839"/>
                    <a:pt x="6692" y="1208"/>
                  </a:cubicBezTo>
                  <a:cubicBezTo>
                    <a:pt x="6724" y="1234"/>
                    <a:pt x="6763" y="1247"/>
                    <a:pt x="6801" y="1247"/>
                  </a:cubicBezTo>
                  <a:cubicBezTo>
                    <a:pt x="6847" y="1247"/>
                    <a:pt x="6892" y="1228"/>
                    <a:pt x="6918" y="1196"/>
                  </a:cubicBezTo>
                  <a:cubicBezTo>
                    <a:pt x="6977" y="1112"/>
                    <a:pt x="6965" y="1017"/>
                    <a:pt x="6906" y="969"/>
                  </a:cubicBezTo>
                  <a:cubicBezTo>
                    <a:pt x="6157" y="343"/>
                    <a:pt x="5219" y="1"/>
                    <a:pt x="4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7" name="Google Shape;237;p17"/>
          <p:cNvSpPr txBox="1"/>
          <p:nvPr>
            <p:ph type="title"/>
          </p:nvPr>
        </p:nvSpPr>
        <p:spPr>
          <a:xfrm>
            <a:off x="457200" y="411475"/>
            <a:ext cx="82296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sp>
        <p:nvSpPr>
          <p:cNvPr id="238" name="Google Shape;238;p17"/>
          <p:cNvSpPr txBox="1"/>
          <p:nvPr/>
        </p:nvSpPr>
        <p:spPr>
          <a:xfrm>
            <a:off x="1872750" y="2810646"/>
            <a:ext cx="53985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It’s a gas giant and the biggest planet in the Solar System.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Jupiter is the fourth-brightest object in the sky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39" name="Google Shape;239;p17"/>
          <p:cNvSpPr txBox="1"/>
          <p:nvPr/>
        </p:nvSpPr>
        <p:spPr>
          <a:xfrm>
            <a:off x="1872750" y="3792996"/>
            <a:ext cx="53985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Mercury is the closest planet to the Sun and the smallest one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in the Solar System—it’s only a bit larger than the Moon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8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grpSp>
        <p:nvGrpSpPr>
          <p:cNvPr id="245" name="Google Shape;245;p18"/>
          <p:cNvGrpSpPr/>
          <p:nvPr/>
        </p:nvGrpSpPr>
        <p:grpSpPr>
          <a:xfrm>
            <a:off x="1323275" y="3652584"/>
            <a:ext cx="7363520" cy="1080808"/>
            <a:chOff x="457216" y="3301100"/>
            <a:chExt cx="6802328" cy="998437"/>
          </a:xfrm>
        </p:grpSpPr>
        <p:sp>
          <p:nvSpPr>
            <p:cNvPr id="246" name="Google Shape;246;p18"/>
            <p:cNvSpPr/>
            <p:nvPr/>
          </p:nvSpPr>
          <p:spPr>
            <a:xfrm>
              <a:off x="710259" y="3301100"/>
              <a:ext cx="1386568" cy="959608"/>
            </a:xfrm>
            <a:custGeom>
              <a:rect b="b" l="l" r="r" t="t"/>
              <a:pathLst>
                <a:path extrusionOk="0" h="18486" w="26711">
                  <a:moveTo>
                    <a:pt x="1" y="0"/>
                  </a:moveTo>
                  <a:lnTo>
                    <a:pt x="1768" y="18486"/>
                  </a:lnTo>
                  <a:lnTo>
                    <a:pt x="26710" y="18486"/>
                  </a:lnTo>
                  <a:lnTo>
                    <a:pt x="25181" y="2175"/>
                  </a:lnTo>
                  <a:cubicBezTo>
                    <a:pt x="25045" y="951"/>
                    <a:pt x="23992" y="0"/>
                    <a:pt x="22768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47" name="Google Shape;247;p18"/>
            <p:cNvGrpSpPr/>
            <p:nvPr/>
          </p:nvGrpSpPr>
          <p:grpSpPr>
            <a:xfrm>
              <a:off x="457216" y="3412984"/>
              <a:ext cx="6802328" cy="784454"/>
              <a:chOff x="645949" y="1631661"/>
              <a:chExt cx="8142600" cy="820559"/>
            </a:xfrm>
          </p:grpSpPr>
          <p:sp>
            <p:nvSpPr>
              <p:cNvPr id="248" name="Google Shape;248;p18"/>
              <p:cNvSpPr/>
              <p:nvPr/>
            </p:nvSpPr>
            <p:spPr>
              <a:xfrm>
                <a:off x="645949" y="1638620"/>
                <a:ext cx="8142600" cy="8136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" name="Google Shape;249;p18"/>
              <p:cNvSpPr/>
              <p:nvPr/>
            </p:nvSpPr>
            <p:spPr>
              <a:xfrm>
                <a:off x="4475624" y="1631661"/>
                <a:ext cx="4312925" cy="727727"/>
              </a:xfrm>
              <a:custGeom>
                <a:rect b="b" l="l" r="r" t="t"/>
                <a:pathLst>
                  <a:path extrusionOk="0" h="14409" w="85396">
                    <a:moveTo>
                      <a:pt x="0" y="0"/>
                    </a:moveTo>
                    <a:lnTo>
                      <a:pt x="0" y="850"/>
                    </a:lnTo>
                    <a:lnTo>
                      <a:pt x="75949" y="850"/>
                    </a:lnTo>
                    <a:cubicBezTo>
                      <a:pt x="80332" y="850"/>
                      <a:pt x="84138" y="4180"/>
                      <a:pt x="84376" y="8564"/>
                    </a:cubicBezTo>
                    <a:cubicBezTo>
                      <a:pt x="84478" y="10705"/>
                      <a:pt x="83765" y="12777"/>
                      <a:pt x="82371" y="14409"/>
                    </a:cubicBezTo>
                    <a:cubicBezTo>
                      <a:pt x="82541" y="14273"/>
                      <a:pt x="82711" y="14103"/>
                      <a:pt x="82881" y="13933"/>
                    </a:cubicBezTo>
                    <a:cubicBezTo>
                      <a:pt x="84546" y="12302"/>
                      <a:pt x="85396" y="10025"/>
                      <a:pt x="85294" y="7680"/>
                    </a:cubicBezTo>
                    <a:cubicBezTo>
                      <a:pt x="85056" y="3297"/>
                      <a:pt x="81250" y="0"/>
                      <a:pt x="7686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6EEE4">
                      <a:alpha val="0"/>
                      <a:alpha val="10420"/>
                    </a:srgbClr>
                  </a:gs>
                  <a:gs pos="100000">
                    <a:srgbClr val="009579">
                      <a:alpha val="1176"/>
                      <a:alpha val="10420"/>
                    </a:srgbClr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50" name="Google Shape;250;p18"/>
            <p:cNvSpPr/>
            <p:nvPr/>
          </p:nvSpPr>
          <p:spPr>
            <a:xfrm>
              <a:off x="710259" y="3301100"/>
              <a:ext cx="1652918" cy="998437"/>
            </a:xfrm>
            <a:custGeom>
              <a:rect b="b" l="l" r="r" t="t"/>
              <a:pathLst>
                <a:path extrusionOk="0" h="19234" w="31842">
                  <a:moveTo>
                    <a:pt x="1" y="0"/>
                  </a:moveTo>
                  <a:lnTo>
                    <a:pt x="6899" y="19233"/>
                  </a:lnTo>
                  <a:lnTo>
                    <a:pt x="31841" y="19233"/>
                  </a:lnTo>
                  <a:lnTo>
                    <a:pt x="25759" y="2277"/>
                  </a:lnTo>
                  <a:cubicBezTo>
                    <a:pt x="25283" y="917"/>
                    <a:pt x="23992" y="0"/>
                    <a:pt x="22531" y="0"/>
                  </a:cubicBezTo>
                  <a:close/>
                </a:path>
              </a:pathLst>
            </a:custGeom>
            <a:solidFill>
              <a:srgbClr val="F2D6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8"/>
            <p:cNvSpPr/>
            <p:nvPr/>
          </p:nvSpPr>
          <p:spPr>
            <a:xfrm>
              <a:off x="710259" y="3301100"/>
              <a:ext cx="319350" cy="890828"/>
            </a:xfrm>
            <a:custGeom>
              <a:rect b="b" l="l" r="r" t="t"/>
              <a:pathLst>
                <a:path extrusionOk="0" h="17161" w="6152">
                  <a:moveTo>
                    <a:pt x="1" y="0"/>
                  </a:moveTo>
                  <a:lnTo>
                    <a:pt x="3059" y="17161"/>
                  </a:lnTo>
                  <a:lnTo>
                    <a:pt x="6152" y="1716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4738C">
                <a:alpha val="11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8"/>
            <p:cNvSpPr/>
            <p:nvPr/>
          </p:nvSpPr>
          <p:spPr>
            <a:xfrm>
              <a:off x="710259" y="3301100"/>
              <a:ext cx="1652918" cy="998437"/>
            </a:xfrm>
            <a:custGeom>
              <a:rect b="b" l="l" r="r" t="t"/>
              <a:pathLst>
                <a:path extrusionOk="0" h="19234" w="31842">
                  <a:moveTo>
                    <a:pt x="1" y="0"/>
                  </a:moveTo>
                  <a:lnTo>
                    <a:pt x="1156" y="3262"/>
                  </a:lnTo>
                  <a:lnTo>
                    <a:pt x="1564" y="4418"/>
                  </a:lnTo>
                  <a:lnTo>
                    <a:pt x="6899" y="19233"/>
                  </a:lnTo>
                  <a:lnTo>
                    <a:pt x="31841" y="19233"/>
                  </a:lnTo>
                  <a:lnTo>
                    <a:pt x="26540" y="4418"/>
                  </a:lnTo>
                  <a:lnTo>
                    <a:pt x="26133" y="3262"/>
                  </a:lnTo>
                  <a:lnTo>
                    <a:pt x="25759" y="2277"/>
                  </a:lnTo>
                  <a:cubicBezTo>
                    <a:pt x="25283" y="917"/>
                    <a:pt x="23992" y="0"/>
                    <a:pt x="22531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8"/>
            <p:cNvSpPr/>
            <p:nvPr/>
          </p:nvSpPr>
          <p:spPr>
            <a:xfrm>
              <a:off x="960781" y="3463373"/>
              <a:ext cx="1151935" cy="661541"/>
            </a:xfrm>
            <a:custGeom>
              <a:rect b="b" l="l" r="r" t="t"/>
              <a:pathLst>
                <a:path extrusionOk="0" h="12744" w="22191">
                  <a:moveTo>
                    <a:pt x="0" y="0"/>
                  </a:moveTo>
                  <a:lnTo>
                    <a:pt x="4452" y="12743"/>
                  </a:lnTo>
                  <a:lnTo>
                    <a:pt x="22190" y="12743"/>
                  </a:lnTo>
                  <a:lnTo>
                    <a:pt x="18078" y="1156"/>
                  </a:lnTo>
                  <a:lnTo>
                    <a:pt x="17705" y="0"/>
                  </a:lnTo>
                  <a:close/>
                </a:path>
              </a:pathLst>
            </a:custGeom>
            <a:solidFill>
              <a:srgbClr val="DDFFF9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800"/>
            </a:p>
          </p:txBody>
        </p:sp>
        <p:sp>
          <p:nvSpPr>
            <p:cNvPr id="254" name="Google Shape;254;p18"/>
            <p:cNvSpPr/>
            <p:nvPr/>
          </p:nvSpPr>
          <p:spPr>
            <a:xfrm>
              <a:off x="960781" y="3463373"/>
              <a:ext cx="1151935" cy="661541"/>
            </a:xfrm>
            <a:custGeom>
              <a:rect b="b" l="l" r="r" t="t"/>
              <a:pathLst>
                <a:path extrusionOk="0" h="12744" w="22191">
                  <a:moveTo>
                    <a:pt x="0" y="0"/>
                  </a:moveTo>
                  <a:lnTo>
                    <a:pt x="306" y="850"/>
                  </a:lnTo>
                  <a:lnTo>
                    <a:pt x="16855" y="850"/>
                  </a:lnTo>
                  <a:lnTo>
                    <a:pt x="17263" y="2005"/>
                  </a:lnTo>
                  <a:lnTo>
                    <a:pt x="21035" y="12743"/>
                  </a:lnTo>
                  <a:lnTo>
                    <a:pt x="22190" y="12743"/>
                  </a:lnTo>
                  <a:lnTo>
                    <a:pt x="18112" y="1156"/>
                  </a:lnTo>
                  <a:lnTo>
                    <a:pt x="17705" y="0"/>
                  </a:lnTo>
                  <a:close/>
                </a:path>
              </a:pathLst>
            </a:custGeom>
            <a:solidFill>
              <a:srgbClr val="04738C">
                <a:alpha val="11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8"/>
            <p:cNvSpPr/>
            <p:nvPr/>
          </p:nvSpPr>
          <p:spPr>
            <a:xfrm>
              <a:off x="710259" y="3301100"/>
              <a:ext cx="1652918" cy="998437"/>
            </a:xfrm>
            <a:custGeom>
              <a:rect b="b" l="l" r="r" t="t"/>
              <a:pathLst>
                <a:path extrusionOk="0" h="19234" w="31842">
                  <a:moveTo>
                    <a:pt x="1" y="0"/>
                  </a:moveTo>
                  <a:lnTo>
                    <a:pt x="341" y="884"/>
                  </a:lnTo>
                  <a:lnTo>
                    <a:pt x="21647" y="884"/>
                  </a:lnTo>
                  <a:cubicBezTo>
                    <a:pt x="23074" y="884"/>
                    <a:pt x="24366" y="1801"/>
                    <a:pt x="24875" y="3160"/>
                  </a:cubicBezTo>
                  <a:lnTo>
                    <a:pt x="30652" y="19233"/>
                  </a:lnTo>
                  <a:lnTo>
                    <a:pt x="31841" y="19233"/>
                  </a:lnTo>
                  <a:lnTo>
                    <a:pt x="25759" y="2277"/>
                  </a:lnTo>
                  <a:cubicBezTo>
                    <a:pt x="25283" y="917"/>
                    <a:pt x="23992" y="0"/>
                    <a:pt x="22531" y="0"/>
                  </a:cubicBezTo>
                  <a:close/>
                </a:path>
              </a:pathLst>
            </a:custGeom>
            <a:solidFill>
              <a:srgbClr val="04738C">
                <a:alpha val="11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6" name="Google Shape;256;p18"/>
          <p:cNvGrpSpPr/>
          <p:nvPr/>
        </p:nvGrpSpPr>
        <p:grpSpPr>
          <a:xfrm>
            <a:off x="890250" y="2479634"/>
            <a:ext cx="7363520" cy="1080808"/>
            <a:chOff x="457216" y="3301100"/>
            <a:chExt cx="6802328" cy="998437"/>
          </a:xfrm>
        </p:grpSpPr>
        <p:sp>
          <p:nvSpPr>
            <p:cNvPr id="257" name="Google Shape;257;p18"/>
            <p:cNvSpPr/>
            <p:nvPr/>
          </p:nvSpPr>
          <p:spPr>
            <a:xfrm>
              <a:off x="710259" y="3301100"/>
              <a:ext cx="1386568" cy="959608"/>
            </a:xfrm>
            <a:custGeom>
              <a:rect b="b" l="l" r="r" t="t"/>
              <a:pathLst>
                <a:path extrusionOk="0" h="18486" w="26711">
                  <a:moveTo>
                    <a:pt x="1" y="0"/>
                  </a:moveTo>
                  <a:lnTo>
                    <a:pt x="1768" y="18486"/>
                  </a:lnTo>
                  <a:lnTo>
                    <a:pt x="26710" y="18486"/>
                  </a:lnTo>
                  <a:lnTo>
                    <a:pt x="25181" y="2175"/>
                  </a:lnTo>
                  <a:cubicBezTo>
                    <a:pt x="25045" y="951"/>
                    <a:pt x="23992" y="0"/>
                    <a:pt x="22768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58" name="Google Shape;258;p18"/>
            <p:cNvGrpSpPr/>
            <p:nvPr/>
          </p:nvGrpSpPr>
          <p:grpSpPr>
            <a:xfrm>
              <a:off x="457216" y="3412984"/>
              <a:ext cx="6802328" cy="784454"/>
              <a:chOff x="645949" y="1631661"/>
              <a:chExt cx="8142600" cy="820559"/>
            </a:xfrm>
          </p:grpSpPr>
          <p:sp>
            <p:nvSpPr>
              <p:cNvPr id="259" name="Google Shape;259;p18"/>
              <p:cNvSpPr/>
              <p:nvPr/>
            </p:nvSpPr>
            <p:spPr>
              <a:xfrm>
                <a:off x="645949" y="1638620"/>
                <a:ext cx="8142600" cy="8136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" name="Google Shape;260;p18"/>
              <p:cNvSpPr/>
              <p:nvPr/>
            </p:nvSpPr>
            <p:spPr>
              <a:xfrm>
                <a:off x="4475624" y="1631661"/>
                <a:ext cx="4312925" cy="727727"/>
              </a:xfrm>
              <a:custGeom>
                <a:rect b="b" l="l" r="r" t="t"/>
                <a:pathLst>
                  <a:path extrusionOk="0" h="14409" w="85396">
                    <a:moveTo>
                      <a:pt x="0" y="0"/>
                    </a:moveTo>
                    <a:lnTo>
                      <a:pt x="0" y="850"/>
                    </a:lnTo>
                    <a:lnTo>
                      <a:pt x="75949" y="850"/>
                    </a:lnTo>
                    <a:cubicBezTo>
                      <a:pt x="80332" y="850"/>
                      <a:pt x="84138" y="4180"/>
                      <a:pt x="84376" y="8564"/>
                    </a:cubicBezTo>
                    <a:cubicBezTo>
                      <a:pt x="84478" y="10705"/>
                      <a:pt x="83765" y="12777"/>
                      <a:pt x="82371" y="14409"/>
                    </a:cubicBezTo>
                    <a:cubicBezTo>
                      <a:pt x="82541" y="14273"/>
                      <a:pt x="82711" y="14103"/>
                      <a:pt x="82881" y="13933"/>
                    </a:cubicBezTo>
                    <a:cubicBezTo>
                      <a:pt x="84546" y="12302"/>
                      <a:pt x="85396" y="10025"/>
                      <a:pt x="85294" y="7680"/>
                    </a:cubicBezTo>
                    <a:cubicBezTo>
                      <a:pt x="85056" y="3297"/>
                      <a:pt x="81250" y="0"/>
                      <a:pt x="7686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6EEE4">
                      <a:alpha val="0"/>
                      <a:alpha val="10420"/>
                    </a:srgbClr>
                  </a:gs>
                  <a:gs pos="100000">
                    <a:srgbClr val="009579">
                      <a:alpha val="1176"/>
                      <a:alpha val="10420"/>
                    </a:srgbClr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61" name="Google Shape;261;p18"/>
            <p:cNvSpPr/>
            <p:nvPr/>
          </p:nvSpPr>
          <p:spPr>
            <a:xfrm>
              <a:off x="710259" y="3301100"/>
              <a:ext cx="1652918" cy="998437"/>
            </a:xfrm>
            <a:custGeom>
              <a:rect b="b" l="l" r="r" t="t"/>
              <a:pathLst>
                <a:path extrusionOk="0" h="19234" w="31842">
                  <a:moveTo>
                    <a:pt x="1" y="0"/>
                  </a:moveTo>
                  <a:lnTo>
                    <a:pt x="6899" y="19233"/>
                  </a:lnTo>
                  <a:lnTo>
                    <a:pt x="31841" y="19233"/>
                  </a:lnTo>
                  <a:lnTo>
                    <a:pt x="25759" y="2277"/>
                  </a:lnTo>
                  <a:cubicBezTo>
                    <a:pt x="25283" y="917"/>
                    <a:pt x="23992" y="0"/>
                    <a:pt x="22531" y="0"/>
                  </a:cubicBezTo>
                  <a:close/>
                </a:path>
              </a:pathLst>
            </a:custGeom>
            <a:solidFill>
              <a:srgbClr val="F2D6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8"/>
            <p:cNvSpPr/>
            <p:nvPr/>
          </p:nvSpPr>
          <p:spPr>
            <a:xfrm>
              <a:off x="710259" y="3301100"/>
              <a:ext cx="319350" cy="890828"/>
            </a:xfrm>
            <a:custGeom>
              <a:rect b="b" l="l" r="r" t="t"/>
              <a:pathLst>
                <a:path extrusionOk="0" h="17161" w="6152">
                  <a:moveTo>
                    <a:pt x="1" y="0"/>
                  </a:moveTo>
                  <a:lnTo>
                    <a:pt x="3059" y="17161"/>
                  </a:lnTo>
                  <a:lnTo>
                    <a:pt x="6152" y="1716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4738C">
                <a:alpha val="11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8"/>
            <p:cNvSpPr/>
            <p:nvPr/>
          </p:nvSpPr>
          <p:spPr>
            <a:xfrm>
              <a:off x="710259" y="3301100"/>
              <a:ext cx="1652918" cy="998437"/>
            </a:xfrm>
            <a:custGeom>
              <a:rect b="b" l="l" r="r" t="t"/>
              <a:pathLst>
                <a:path extrusionOk="0" h="19234" w="31842">
                  <a:moveTo>
                    <a:pt x="1" y="0"/>
                  </a:moveTo>
                  <a:lnTo>
                    <a:pt x="1156" y="3262"/>
                  </a:lnTo>
                  <a:lnTo>
                    <a:pt x="1564" y="4418"/>
                  </a:lnTo>
                  <a:lnTo>
                    <a:pt x="6899" y="19233"/>
                  </a:lnTo>
                  <a:lnTo>
                    <a:pt x="31841" y="19233"/>
                  </a:lnTo>
                  <a:lnTo>
                    <a:pt x="26540" y="4418"/>
                  </a:lnTo>
                  <a:lnTo>
                    <a:pt x="26133" y="3262"/>
                  </a:lnTo>
                  <a:lnTo>
                    <a:pt x="25759" y="2277"/>
                  </a:lnTo>
                  <a:cubicBezTo>
                    <a:pt x="25283" y="917"/>
                    <a:pt x="23992" y="0"/>
                    <a:pt x="22531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8"/>
            <p:cNvSpPr/>
            <p:nvPr/>
          </p:nvSpPr>
          <p:spPr>
            <a:xfrm>
              <a:off x="960781" y="3463373"/>
              <a:ext cx="1151935" cy="661541"/>
            </a:xfrm>
            <a:custGeom>
              <a:rect b="b" l="l" r="r" t="t"/>
              <a:pathLst>
                <a:path extrusionOk="0" h="12744" w="22191">
                  <a:moveTo>
                    <a:pt x="0" y="0"/>
                  </a:moveTo>
                  <a:lnTo>
                    <a:pt x="4452" y="12743"/>
                  </a:lnTo>
                  <a:lnTo>
                    <a:pt x="22190" y="12743"/>
                  </a:lnTo>
                  <a:lnTo>
                    <a:pt x="18078" y="1156"/>
                  </a:lnTo>
                  <a:lnTo>
                    <a:pt x="17705" y="0"/>
                  </a:lnTo>
                  <a:close/>
                </a:path>
              </a:pathLst>
            </a:custGeom>
            <a:solidFill>
              <a:srgbClr val="DDFFF9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800"/>
            </a:p>
          </p:txBody>
        </p:sp>
        <p:sp>
          <p:nvSpPr>
            <p:cNvPr id="265" name="Google Shape;265;p18"/>
            <p:cNvSpPr/>
            <p:nvPr/>
          </p:nvSpPr>
          <p:spPr>
            <a:xfrm>
              <a:off x="960781" y="3463373"/>
              <a:ext cx="1151935" cy="661541"/>
            </a:xfrm>
            <a:custGeom>
              <a:rect b="b" l="l" r="r" t="t"/>
              <a:pathLst>
                <a:path extrusionOk="0" h="12744" w="22191">
                  <a:moveTo>
                    <a:pt x="0" y="0"/>
                  </a:moveTo>
                  <a:lnTo>
                    <a:pt x="306" y="850"/>
                  </a:lnTo>
                  <a:lnTo>
                    <a:pt x="16855" y="850"/>
                  </a:lnTo>
                  <a:lnTo>
                    <a:pt x="17263" y="2005"/>
                  </a:lnTo>
                  <a:lnTo>
                    <a:pt x="21035" y="12743"/>
                  </a:lnTo>
                  <a:lnTo>
                    <a:pt x="22190" y="12743"/>
                  </a:lnTo>
                  <a:lnTo>
                    <a:pt x="18112" y="1156"/>
                  </a:lnTo>
                  <a:lnTo>
                    <a:pt x="17705" y="0"/>
                  </a:lnTo>
                  <a:close/>
                </a:path>
              </a:pathLst>
            </a:custGeom>
            <a:solidFill>
              <a:srgbClr val="04738C">
                <a:alpha val="11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8"/>
            <p:cNvSpPr/>
            <p:nvPr/>
          </p:nvSpPr>
          <p:spPr>
            <a:xfrm>
              <a:off x="710259" y="3301100"/>
              <a:ext cx="1652918" cy="998437"/>
            </a:xfrm>
            <a:custGeom>
              <a:rect b="b" l="l" r="r" t="t"/>
              <a:pathLst>
                <a:path extrusionOk="0" h="19234" w="31842">
                  <a:moveTo>
                    <a:pt x="1" y="0"/>
                  </a:moveTo>
                  <a:lnTo>
                    <a:pt x="341" y="884"/>
                  </a:lnTo>
                  <a:lnTo>
                    <a:pt x="21647" y="884"/>
                  </a:lnTo>
                  <a:cubicBezTo>
                    <a:pt x="23074" y="884"/>
                    <a:pt x="24366" y="1801"/>
                    <a:pt x="24875" y="3160"/>
                  </a:cubicBezTo>
                  <a:lnTo>
                    <a:pt x="30652" y="19233"/>
                  </a:lnTo>
                  <a:lnTo>
                    <a:pt x="31841" y="19233"/>
                  </a:lnTo>
                  <a:lnTo>
                    <a:pt x="25759" y="2277"/>
                  </a:lnTo>
                  <a:cubicBezTo>
                    <a:pt x="25283" y="917"/>
                    <a:pt x="23992" y="0"/>
                    <a:pt x="22531" y="0"/>
                  </a:cubicBezTo>
                  <a:close/>
                </a:path>
              </a:pathLst>
            </a:custGeom>
            <a:solidFill>
              <a:srgbClr val="04738C">
                <a:alpha val="11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7" name="Google Shape;267;p18"/>
          <p:cNvGrpSpPr/>
          <p:nvPr/>
        </p:nvGrpSpPr>
        <p:grpSpPr>
          <a:xfrm>
            <a:off x="457200" y="1306684"/>
            <a:ext cx="7363520" cy="1080808"/>
            <a:chOff x="457216" y="3301100"/>
            <a:chExt cx="6802328" cy="998437"/>
          </a:xfrm>
        </p:grpSpPr>
        <p:sp>
          <p:nvSpPr>
            <p:cNvPr id="268" name="Google Shape;268;p18"/>
            <p:cNvSpPr/>
            <p:nvPr/>
          </p:nvSpPr>
          <p:spPr>
            <a:xfrm>
              <a:off x="710259" y="3301100"/>
              <a:ext cx="1386568" cy="959608"/>
            </a:xfrm>
            <a:custGeom>
              <a:rect b="b" l="l" r="r" t="t"/>
              <a:pathLst>
                <a:path extrusionOk="0" h="18486" w="26711">
                  <a:moveTo>
                    <a:pt x="1" y="0"/>
                  </a:moveTo>
                  <a:lnTo>
                    <a:pt x="1768" y="18486"/>
                  </a:lnTo>
                  <a:lnTo>
                    <a:pt x="26710" y="18486"/>
                  </a:lnTo>
                  <a:lnTo>
                    <a:pt x="25181" y="2175"/>
                  </a:lnTo>
                  <a:cubicBezTo>
                    <a:pt x="25045" y="951"/>
                    <a:pt x="23992" y="0"/>
                    <a:pt x="22768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9" name="Google Shape;269;p18"/>
            <p:cNvGrpSpPr/>
            <p:nvPr/>
          </p:nvGrpSpPr>
          <p:grpSpPr>
            <a:xfrm>
              <a:off x="457216" y="3412984"/>
              <a:ext cx="6802328" cy="784454"/>
              <a:chOff x="645949" y="1631661"/>
              <a:chExt cx="8142600" cy="820559"/>
            </a:xfrm>
          </p:grpSpPr>
          <p:sp>
            <p:nvSpPr>
              <p:cNvPr id="270" name="Google Shape;270;p18"/>
              <p:cNvSpPr/>
              <p:nvPr/>
            </p:nvSpPr>
            <p:spPr>
              <a:xfrm>
                <a:off x="645949" y="1638620"/>
                <a:ext cx="8142600" cy="8136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" name="Google Shape;271;p18"/>
              <p:cNvSpPr/>
              <p:nvPr/>
            </p:nvSpPr>
            <p:spPr>
              <a:xfrm>
                <a:off x="4475624" y="1631661"/>
                <a:ext cx="4312925" cy="727727"/>
              </a:xfrm>
              <a:custGeom>
                <a:rect b="b" l="l" r="r" t="t"/>
                <a:pathLst>
                  <a:path extrusionOk="0" h="14409" w="85396">
                    <a:moveTo>
                      <a:pt x="0" y="0"/>
                    </a:moveTo>
                    <a:lnTo>
                      <a:pt x="0" y="850"/>
                    </a:lnTo>
                    <a:lnTo>
                      <a:pt x="75949" y="850"/>
                    </a:lnTo>
                    <a:cubicBezTo>
                      <a:pt x="80332" y="850"/>
                      <a:pt x="84138" y="4180"/>
                      <a:pt x="84376" y="8564"/>
                    </a:cubicBezTo>
                    <a:cubicBezTo>
                      <a:pt x="84478" y="10705"/>
                      <a:pt x="83765" y="12777"/>
                      <a:pt x="82371" y="14409"/>
                    </a:cubicBezTo>
                    <a:cubicBezTo>
                      <a:pt x="82541" y="14273"/>
                      <a:pt x="82711" y="14103"/>
                      <a:pt x="82881" y="13933"/>
                    </a:cubicBezTo>
                    <a:cubicBezTo>
                      <a:pt x="84546" y="12302"/>
                      <a:pt x="85396" y="10025"/>
                      <a:pt x="85294" y="7680"/>
                    </a:cubicBezTo>
                    <a:cubicBezTo>
                      <a:pt x="85056" y="3297"/>
                      <a:pt x="81250" y="0"/>
                      <a:pt x="7686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6EEE4">
                      <a:alpha val="0"/>
                      <a:alpha val="10420"/>
                    </a:srgbClr>
                  </a:gs>
                  <a:gs pos="100000">
                    <a:srgbClr val="009579">
                      <a:alpha val="1176"/>
                      <a:alpha val="10420"/>
                    </a:srgbClr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72" name="Google Shape;272;p18"/>
            <p:cNvSpPr/>
            <p:nvPr/>
          </p:nvSpPr>
          <p:spPr>
            <a:xfrm>
              <a:off x="710259" y="3301100"/>
              <a:ext cx="1652918" cy="998437"/>
            </a:xfrm>
            <a:custGeom>
              <a:rect b="b" l="l" r="r" t="t"/>
              <a:pathLst>
                <a:path extrusionOk="0" h="19234" w="31842">
                  <a:moveTo>
                    <a:pt x="1" y="0"/>
                  </a:moveTo>
                  <a:lnTo>
                    <a:pt x="6899" y="19233"/>
                  </a:lnTo>
                  <a:lnTo>
                    <a:pt x="31841" y="19233"/>
                  </a:lnTo>
                  <a:lnTo>
                    <a:pt x="25759" y="2277"/>
                  </a:lnTo>
                  <a:cubicBezTo>
                    <a:pt x="25283" y="917"/>
                    <a:pt x="23992" y="0"/>
                    <a:pt x="22531" y="0"/>
                  </a:cubicBezTo>
                  <a:close/>
                </a:path>
              </a:pathLst>
            </a:custGeom>
            <a:solidFill>
              <a:srgbClr val="F2D6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8"/>
            <p:cNvSpPr/>
            <p:nvPr/>
          </p:nvSpPr>
          <p:spPr>
            <a:xfrm>
              <a:off x="710259" y="3301100"/>
              <a:ext cx="319350" cy="890828"/>
            </a:xfrm>
            <a:custGeom>
              <a:rect b="b" l="l" r="r" t="t"/>
              <a:pathLst>
                <a:path extrusionOk="0" h="17161" w="6152">
                  <a:moveTo>
                    <a:pt x="1" y="0"/>
                  </a:moveTo>
                  <a:lnTo>
                    <a:pt x="3059" y="17161"/>
                  </a:lnTo>
                  <a:lnTo>
                    <a:pt x="6152" y="1716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4738C">
                <a:alpha val="11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8"/>
            <p:cNvSpPr/>
            <p:nvPr/>
          </p:nvSpPr>
          <p:spPr>
            <a:xfrm>
              <a:off x="710259" y="3301100"/>
              <a:ext cx="1652918" cy="998437"/>
            </a:xfrm>
            <a:custGeom>
              <a:rect b="b" l="l" r="r" t="t"/>
              <a:pathLst>
                <a:path extrusionOk="0" h="19234" w="31842">
                  <a:moveTo>
                    <a:pt x="1" y="0"/>
                  </a:moveTo>
                  <a:lnTo>
                    <a:pt x="1156" y="3262"/>
                  </a:lnTo>
                  <a:lnTo>
                    <a:pt x="1564" y="4418"/>
                  </a:lnTo>
                  <a:lnTo>
                    <a:pt x="6899" y="19233"/>
                  </a:lnTo>
                  <a:lnTo>
                    <a:pt x="31841" y="19233"/>
                  </a:lnTo>
                  <a:lnTo>
                    <a:pt x="26540" y="4418"/>
                  </a:lnTo>
                  <a:lnTo>
                    <a:pt x="26133" y="3262"/>
                  </a:lnTo>
                  <a:lnTo>
                    <a:pt x="25759" y="2277"/>
                  </a:lnTo>
                  <a:cubicBezTo>
                    <a:pt x="25283" y="917"/>
                    <a:pt x="23992" y="0"/>
                    <a:pt x="22531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8"/>
            <p:cNvSpPr/>
            <p:nvPr/>
          </p:nvSpPr>
          <p:spPr>
            <a:xfrm>
              <a:off x="960781" y="3463373"/>
              <a:ext cx="1151935" cy="661541"/>
            </a:xfrm>
            <a:custGeom>
              <a:rect b="b" l="l" r="r" t="t"/>
              <a:pathLst>
                <a:path extrusionOk="0" h="12744" w="22191">
                  <a:moveTo>
                    <a:pt x="0" y="0"/>
                  </a:moveTo>
                  <a:lnTo>
                    <a:pt x="4452" y="12743"/>
                  </a:lnTo>
                  <a:lnTo>
                    <a:pt x="22190" y="12743"/>
                  </a:lnTo>
                  <a:lnTo>
                    <a:pt x="18078" y="1156"/>
                  </a:lnTo>
                  <a:lnTo>
                    <a:pt x="17705" y="0"/>
                  </a:lnTo>
                  <a:close/>
                </a:path>
              </a:pathLst>
            </a:custGeom>
            <a:solidFill>
              <a:srgbClr val="DDFFF9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8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76" name="Google Shape;276;p18"/>
            <p:cNvSpPr/>
            <p:nvPr/>
          </p:nvSpPr>
          <p:spPr>
            <a:xfrm>
              <a:off x="960781" y="3463373"/>
              <a:ext cx="1151935" cy="661541"/>
            </a:xfrm>
            <a:custGeom>
              <a:rect b="b" l="l" r="r" t="t"/>
              <a:pathLst>
                <a:path extrusionOk="0" h="12744" w="22191">
                  <a:moveTo>
                    <a:pt x="0" y="0"/>
                  </a:moveTo>
                  <a:lnTo>
                    <a:pt x="306" y="850"/>
                  </a:lnTo>
                  <a:lnTo>
                    <a:pt x="16855" y="850"/>
                  </a:lnTo>
                  <a:lnTo>
                    <a:pt x="17263" y="2005"/>
                  </a:lnTo>
                  <a:lnTo>
                    <a:pt x="21035" y="12743"/>
                  </a:lnTo>
                  <a:lnTo>
                    <a:pt x="22190" y="12743"/>
                  </a:lnTo>
                  <a:lnTo>
                    <a:pt x="18112" y="1156"/>
                  </a:lnTo>
                  <a:lnTo>
                    <a:pt x="17705" y="0"/>
                  </a:lnTo>
                  <a:close/>
                </a:path>
              </a:pathLst>
            </a:custGeom>
            <a:solidFill>
              <a:srgbClr val="04738C">
                <a:alpha val="11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8"/>
            <p:cNvSpPr/>
            <p:nvPr/>
          </p:nvSpPr>
          <p:spPr>
            <a:xfrm>
              <a:off x="710259" y="3301100"/>
              <a:ext cx="1652918" cy="998437"/>
            </a:xfrm>
            <a:custGeom>
              <a:rect b="b" l="l" r="r" t="t"/>
              <a:pathLst>
                <a:path extrusionOk="0" h="19234" w="31842">
                  <a:moveTo>
                    <a:pt x="1" y="0"/>
                  </a:moveTo>
                  <a:lnTo>
                    <a:pt x="341" y="884"/>
                  </a:lnTo>
                  <a:lnTo>
                    <a:pt x="21647" y="884"/>
                  </a:lnTo>
                  <a:cubicBezTo>
                    <a:pt x="23074" y="884"/>
                    <a:pt x="24366" y="1801"/>
                    <a:pt x="24875" y="3160"/>
                  </a:cubicBezTo>
                  <a:lnTo>
                    <a:pt x="30652" y="19233"/>
                  </a:lnTo>
                  <a:lnTo>
                    <a:pt x="31841" y="19233"/>
                  </a:lnTo>
                  <a:lnTo>
                    <a:pt x="25759" y="2277"/>
                  </a:lnTo>
                  <a:cubicBezTo>
                    <a:pt x="25283" y="917"/>
                    <a:pt x="23992" y="0"/>
                    <a:pt x="22531" y="0"/>
                  </a:cubicBezTo>
                  <a:close/>
                </a:path>
              </a:pathLst>
            </a:custGeom>
            <a:solidFill>
              <a:srgbClr val="04738C">
                <a:alpha val="11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8" name="Google Shape;278;p18"/>
          <p:cNvSpPr txBox="1"/>
          <p:nvPr/>
        </p:nvSpPr>
        <p:spPr>
          <a:xfrm>
            <a:off x="2512150" y="1632288"/>
            <a:ext cx="45120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Despite being red, Mars is actually a cold place. It’s full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of iron oxide dust, which gives the planet its reddish cast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79" name="Google Shape;279;p18"/>
          <p:cNvSpPr txBox="1"/>
          <p:nvPr/>
        </p:nvSpPr>
        <p:spPr>
          <a:xfrm>
            <a:off x="2947631" y="2805238"/>
            <a:ext cx="45120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It’s a gas giant and the biggest planet in the Solar System. 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Jupiter is the fourth-brightest object in the sky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80" name="Google Shape;280;p18"/>
          <p:cNvSpPr txBox="1"/>
          <p:nvPr/>
        </p:nvSpPr>
        <p:spPr>
          <a:xfrm>
            <a:off x="3382103" y="3978188"/>
            <a:ext cx="45120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Mercury is the closest planet to the Sun and the smallest one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in the Solar System—it’s only a bit larger than the Moon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281" name="Google Shape;281;p18"/>
          <p:cNvGrpSpPr/>
          <p:nvPr/>
        </p:nvGrpSpPr>
        <p:grpSpPr>
          <a:xfrm>
            <a:off x="7986366" y="3902288"/>
            <a:ext cx="581400" cy="581400"/>
            <a:chOff x="7986366" y="3902288"/>
            <a:chExt cx="581400" cy="581400"/>
          </a:xfrm>
        </p:grpSpPr>
        <p:sp>
          <p:nvSpPr>
            <p:cNvPr id="282" name="Google Shape;282;p18"/>
            <p:cNvSpPr/>
            <p:nvPr/>
          </p:nvSpPr>
          <p:spPr>
            <a:xfrm>
              <a:off x="7986366" y="3902288"/>
              <a:ext cx="581400" cy="5814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83" name="Google Shape;283;p18"/>
            <p:cNvGrpSpPr/>
            <p:nvPr/>
          </p:nvGrpSpPr>
          <p:grpSpPr>
            <a:xfrm>
              <a:off x="8122974" y="4019207"/>
              <a:ext cx="308183" cy="347561"/>
              <a:chOff x="2206122" y="3360748"/>
              <a:chExt cx="308183" cy="347561"/>
            </a:xfrm>
          </p:grpSpPr>
          <p:sp>
            <p:nvSpPr>
              <p:cNvPr id="284" name="Google Shape;284;p18"/>
              <p:cNvSpPr/>
              <p:nvPr/>
            </p:nvSpPr>
            <p:spPr>
              <a:xfrm>
                <a:off x="2206122" y="3543859"/>
                <a:ext cx="199932" cy="164451"/>
              </a:xfrm>
              <a:custGeom>
                <a:rect b="b" l="l" r="r" t="t"/>
                <a:pathLst>
                  <a:path extrusionOk="0" h="5191" w="6311">
                    <a:moveTo>
                      <a:pt x="289" y="1"/>
                    </a:moveTo>
                    <a:cubicBezTo>
                      <a:pt x="219" y="1"/>
                      <a:pt x="162" y="52"/>
                      <a:pt x="143" y="118"/>
                    </a:cubicBezTo>
                    <a:cubicBezTo>
                      <a:pt x="48" y="476"/>
                      <a:pt x="0" y="845"/>
                      <a:pt x="0" y="1214"/>
                    </a:cubicBezTo>
                    <a:cubicBezTo>
                      <a:pt x="0" y="3405"/>
                      <a:pt x="1786" y="5191"/>
                      <a:pt x="3977" y="5191"/>
                    </a:cubicBezTo>
                    <a:cubicBezTo>
                      <a:pt x="4787" y="5191"/>
                      <a:pt x="5584" y="4941"/>
                      <a:pt x="6251" y="4476"/>
                    </a:cubicBezTo>
                    <a:cubicBezTo>
                      <a:pt x="6275" y="4429"/>
                      <a:pt x="6311" y="4321"/>
                      <a:pt x="6251" y="4250"/>
                    </a:cubicBezTo>
                    <a:cubicBezTo>
                      <a:pt x="6221" y="4204"/>
                      <a:pt x="6166" y="4183"/>
                      <a:pt x="6111" y="4183"/>
                    </a:cubicBezTo>
                    <a:cubicBezTo>
                      <a:pt x="6081" y="4183"/>
                      <a:pt x="6050" y="4189"/>
                      <a:pt x="6025" y="4202"/>
                    </a:cubicBezTo>
                    <a:cubicBezTo>
                      <a:pt x="5418" y="4643"/>
                      <a:pt x="4691" y="4857"/>
                      <a:pt x="3941" y="4857"/>
                    </a:cubicBezTo>
                    <a:cubicBezTo>
                      <a:pt x="1929" y="4857"/>
                      <a:pt x="298" y="3226"/>
                      <a:pt x="298" y="1214"/>
                    </a:cubicBezTo>
                    <a:cubicBezTo>
                      <a:pt x="298" y="869"/>
                      <a:pt x="346" y="535"/>
                      <a:pt x="441" y="202"/>
                    </a:cubicBezTo>
                    <a:cubicBezTo>
                      <a:pt x="477" y="118"/>
                      <a:pt x="417" y="23"/>
                      <a:pt x="346" y="11"/>
                    </a:cubicBezTo>
                    <a:cubicBezTo>
                      <a:pt x="326" y="4"/>
                      <a:pt x="307" y="1"/>
                      <a:pt x="2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" name="Google Shape;285;p18"/>
              <p:cNvSpPr/>
              <p:nvPr/>
            </p:nvSpPr>
            <p:spPr>
              <a:xfrm>
                <a:off x="2216291" y="3360748"/>
                <a:ext cx="298014" cy="312872"/>
              </a:xfrm>
              <a:custGeom>
                <a:rect b="b" l="l" r="r" t="t"/>
                <a:pathLst>
                  <a:path extrusionOk="0" h="9876" w="9407">
                    <a:moveTo>
                      <a:pt x="6830" y="0"/>
                    </a:moveTo>
                    <a:cubicBezTo>
                      <a:pt x="6032" y="0"/>
                      <a:pt x="5248" y="384"/>
                      <a:pt x="4763" y="1100"/>
                    </a:cubicBezTo>
                    <a:cubicBezTo>
                      <a:pt x="4632" y="1315"/>
                      <a:pt x="4513" y="1529"/>
                      <a:pt x="4454" y="1791"/>
                    </a:cubicBezTo>
                    <a:cubicBezTo>
                      <a:pt x="4418" y="1874"/>
                      <a:pt x="4478" y="1969"/>
                      <a:pt x="4561" y="1981"/>
                    </a:cubicBezTo>
                    <a:cubicBezTo>
                      <a:pt x="4574" y="1985"/>
                      <a:pt x="4587" y="1987"/>
                      <a:pt x="4600" y="1987"/>
                    </a:cubicBezTo>
                    <a:cubicBezTo>
                      <a:pt x="4671" y="1987"/>
                      <a:pt x="4741" y="1935"/>
                      <a:pt x="4751" y="1874"/>
                    </a:cubicBezTo>
                    <a:cubicBezTo>
                      <a:pt x="4811" y="1672"/>
                      <a:pt x="4894" y="1469"/>
                      <a:pt x="5037" y="1279"/>
                    </a:cubicBezTo>
                    <a:cubicBezTo>
                      <a:pt x="5455" y="652"/>
                      <a:pt x="6135" y="315"/>
                      <a:pt x="6830" y="315"/>
                    </a:cubicBezTo>
                    <a:cubicBezTo>
                      <a:pt x="7244" y="315"/>
                      <a:pt x="7664" y="435"/>
                      <a:pt x="8037" y="684"/>
                    </a:cubicBezTo>
                    <a:cubicBezTo>
                      <a:pt x="8514" y="1017"/>
                      <a:pt x="8847" y="1481"/>
                      <a:pt x="8966" y="2065"/>
                    </a:cubicBezTo>
                    <a:cubicBezTo>
                      <a:pt x="9085" y="2636"/>
                      <a:pt x="8966" y="3220"/>
                      <a:pt x="8633" y="3684"/>
                    </a:cubicBezTo>
                    <a:cubicBezTo>
                      <a:pt x="8230" y="4289"/>
                      <a:pt x="7574" y="4641"/>
                      <a:pt x="6873" y="4641"/>
                    </a:cubicBezTo>
                    <a:cubicBezTo>
                      <a:pt x="6829" y="4641"/>
                      <a:pt x="6784" y="4639"/>
                      <a:pt x="6740" y="4636"/>
                    </a:cubicBezTo>
                    <a:lnTo>
                      <a:pt x="6716" y="4636"/>
                    </a:lnTo>
                    <a:cubicBezTo>
                      <a:pt x="6549" y="4625"/>
                      <a:pt x="6406" y="4613"/>
                      <a:pt x="6240" y="4565"/>
                    </a:cubicBezTo>
                    <a:cubicBezTo>
                      <a:pt x="6220" y="4560"/>
                      <a:pt x="6204" y="4557"/>
                      <a:pt x="6189" y="4557"/>
                    </a:cubicBezTo>
                    <a:cubicBezTo>
                      <a:pt x="6168" y="4557"/>
                      <a:pt x="6148" y="4563"/>
                      <a:pt x="6121" y="4577"/>
                    </a:cubicBezTo>
                    <a:lnTo>
                      <a:pt x="5120" y="5053"/>
                    </a:lnTo>
                    <a:lnTo>
                      <a:pt x="5168" y="3958"/>
                    </a:lnTo>
                    <a:cubicBezTo>
                      <a:pt x="5168" y="3910"/>
                      <a:pt x="5156" y="3886"/>
                      <a:pt x="5144" y="3851"/>
                    </a:cubicBezTo>
                    <a:cubicBezTo>
                      <a:pt x="4823" y="3470"/>
                      <a:pt x="4668" y="2993"/>
                      <a:pt x="4680" y="2481"/>
                    </a:cubicBezTo>
                    <a:cubicBezTo>
                      <a:pt x="4680" y="2398"/>
                      <a:pt x="4608" y="2315"/>
                      <a:pt x="4513" y="2315"/>
                    </a:cubicBezTo>
                    <a:cubicBezTo>
                      <a:pt x="4418" y="2315"/>
                      <a:pt x="4347" y="2398"/>
                      <a:pt x="4347" y="2481"/>
                    </a:cubicBezTo>
                    <a:cubicBezTo>
                      <a:pt x="4347" y="2708"/>
                      <a:pt x="4382" y="2934"/>
                      <a:pt x="4442" y="3136"/>
                    </a:cubicBezTo>
                    <a:cubicBezTo>
                      <a:pt x="4168" y="3077"/>
                      <a:pt x="3894" y="3053"/>
                      <a:pt x="3620" y="3053"/>
                    </a:cubicBezTo>
                    <a:cubicBezTo>
                      <a:pt x="2858" y="3053"/>
                      <a:pt x="2132" y="3255"/>
                      <a:pt x="1489" y="3660"/>
                    </a:cubicBezTo>
                    <a:cubicBezTo>
                      <a:pt x="882" y="4041"/>
                      <a:pt x="370" y="4601"/>
                      <a:pt x="48" y="5256"/>
                    </a:cubicBezTo>
                    <a:cubicBezTo>
                      <a:pt x="1" y="5327"/>
                      <a:pt x="48" y="5434"/>
                      <a:pt x="120" y="5458"/>
                    </a:cubicBezTo>
                    <a:cubicBezTo>
                      <a:pt x="156" y="5470"/>
                      <a:pt x="167" y="5470"/>
                      <a:pt x="191" y="5470"/>
                    </a:cubicBezTo>
                    <a:cubicBezTo>
                      <a:pt x="251" y="5470"/>
                      <a:pt x="322" y="5446"/>
                      <a:pt x="346" y="5387"/>
                    </a:cubicBezTo>
                    <a:cubicBezTo>
                      <a:pt x="965" y="4136"/>
                      <a:pt x="2227" y="3362"/>
                      <a:pt x="3620" y="3362"/>
                    </a:cubicBezTo>
                    <a:cubicBezTo>
                      <a:pt x="3942" y="3362"/>
                      <a:pt x="4263" y="3410"/>
                      <a:pt x="4573" y="3482"/>
                    </a:cubicBezTo>
                    <a:cubicBezTo>
                      <a:pt x="4644" y="3660"/>
                      <a:pt x="4751" y="3827"/>
                      <a:pt x="4859" y="3970"/>
                    </a:cubicBezTo>
                    <a:lnTo>
                      <a:pt x="4799" y="5279"/>
                    </a:lnTo>
                    <a:cubicBezTo>
                      <a:pt x="4799" y="5339"/>
                      <a:pt x="4823" y="5387"/>
                      <a:pt x="4870" y="5410"/>
                    </a:cubicBezTo>
                    <a:cubicBezTo>
                      <a:pt x="4894" y="5434"/>
                      <a:pt x="4930" y="5446"/>
                      <a:pt x="4954" y="5446"/>
                    </a:cubicBezTo>
                    <a:cubicBezTo>
                      <a:pt x="4989" y="5446"/>
                      <a:pt x="5001" y="5446"/>
                      <a:pt x="5037" y="5434"/>
                    </a:cubicBezTo>
                    <a:lnTo>
                      <a:pt x="6228" y="4875"/>
                    </a:lnTo>
                    <a:cubicBezTo>
                      <a:pt x="6359" y="4910"/>
                      <a:pt x="6502" y="4934"/>
                      <a:pt x="6644" y="4958"/>
                    </a:cubicBezTo>
                    <a:cubicBezTo>
                      <a:pt x="7061" y="5565"/>
                      <a:pt x="7264" y="6268"/>
                      <a:pt x="7264" y="7006"/>
                    </a:cubicBezTo>
                    <a:cubicBezTo>
                      <a:pt x="7264" y="7994"/>
                      <a:pt x="6883" y="8911"/>
                      <a:pt x="6180" y="9613"/>
                    </a:cubicBezTo>
                    <a:cubicBezTo>
                      <a:pt x="6121" y="9673"/>
                      <a:pt x="6121" y="9780"/>
                      <a:pt x="6180" y="9839"/>
                    </a:cubicBezTo>
                    <a:cubicBezTo>
                      <a:pt x="6204" y="9863"/>
                      <a:pt x="6252" y="9875"/>
                      <a:pt x="6299" y="9875"/>
                    </a:cubicBezTo>
                    <a:cubicBezTo>
                      <a:pt x="6347" y="9875"/>
                      <a:pt x="6371" y="9863"/>
                      <a:pt x="6418" y="9839"/>
                    </a:cubicBezTo>
                    <a:cubicBezTo>
                      <a:pt x="7192" y="9077"/>
                      <a:pt x="7609" y="8077"/>
                      <a:pt x="7609" y="7006"/>
                    </a:cubicBezTo>
                    <a:cubicBezTo>
                      <a:pt x="7609" y="6279"/>
                      <a:pt x="7418" y="5577"/>
                      <a:pt x="7037" y="4958"/>
                    </a:cubicBezTo>
                    <a:cubicBezTo>
                      <a:pt x="7787" y="4898"/>
                      <a:pt x="8490" y="4505"/>
                      <a:pt x="8930" y="3851"/>
                    </a:cubicBezTo>
                    <a:cubicBezTo>
                      <a:pt x="9276" y="3303"/>
                      <a:pt x="9407" y="2648"/>
                      <a:pt x="9276" y="1993"/>
                    </a:cubicBezTo>
                    <a:cubicBezTo>
                      <a:pt x="9145" y="1338"/>
                      <a:pt x="8776" y="791"/>
                      <a:pt x="8216" y="422"/>
                    </a:cubicBezTo>
                    <a:cubicBezTo>
                      <a:pt x="7789" y="137"/>
                      <a:pt x="7307" y="0"/>
                      <a:pt x="683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" name="Google Shape;286;p18"/>
              <p:cNvSpPr/>
              <p:nvPr/>
            </p:nvSpPr>
            <p:spPr>
              <a:xfrm>
                <a:off x="2392812" y="3401615"/>
                <a:ext cx="83033" cy="80372"/>
              </a:xfrm>
              <a:custGeom>
                <a:rect b="b" l="l" r="r" t="t"/>
                <a:pathLst>
                  <a:path extrusionOk="0" h="2537" w="2621">
                    <a:moveTo>
                      <a:pt x="1608" y="334"/>
                    </a:moveTo>
                    <a:cubicBezTo>
                      <a:pt x="1775" y="334"/>
                      <a:pt x="1918" y="394"/>
                      <a:pt x="2037" y="513"/>
                    </a:cubicBezTo>
                    <a:cubicBezTo>
                      <a:pt x="2275" y="739"/>
                      <a:pt x="2275" y="1132"/>
                      <a:pt x="2037" y="1370"/>
                    </a:cubicBezTo>
                    <a:cubicBezTo>
                      <a:pt x="1918" y="1489"/>
                      <a:pt x="1763" y="1549"/>
                      <a:pt x="1608" y="1549"/>
                    </a:cubicBezTo>
                    <a:cubicBezTo>
                      <a:pt x="1453" y="1549"/>
                      <a:pt x="1299" y="1489"/>
                      <a:pt x="1180" y="1370"/>
                    </a:cubicBezTo>
                    <a:cubicBezTo>
                      <a:pt x="941" y="1132"/>
                      <a:pt x="941" y="751"/>
                      <a:pt x="1180" y="513"/>
                    </a:cubicBezTo>
                    <a:cubicBezTo>
                      <a:pt x="1299" y="394"/>
                      <a:pt x="1442" y="334"/>
                      <a:pt x="1608" y="334"/>
                    </a:cubicBezTo>
                    <a:close/>
                    <a:moveTo>
                      <a:pt x="1608" y="1"/>
                    </a:moveTo>
                    <a:cubicBezTo>
                      <a:pt x="1358" y="1"/>
                      <a:pt x="1120" y="108"/>
                      <a:pt x="953" y="275"/>
                    </a:cubicBezTo>
                    <a:cubicBezTo>
                      <a:pt x="620" y="596"/>
                      <a:pt x="596" y="1108"/>
                      <a:pt x="846" y="1477"/>
                    </a:cubicBezTo>
                    <a:lnTo>
                      <a:pt x="60" y="2263"/>
                    </a:lnTo>
                    <a:cubicBezTo>
                      <a:pt x="1" y="2322"/>
                      <a:pt x="1" y="2430"/>
                      <a:pt x="60" y="2489"/>
                    </a:cubicBezTo>
                    <a:cubicBezTo>
                      <a:pt x="84" y="2525"/>
                      <a:pt x="132" y="2537"/>
                      <a:pt x="179" y="2537"/>
                    </a:cubicBezTo>
                    <a:cubicBezTo>
                      <a:pt x="227" y="2537"/>
                      <a:pt x="263" y="2525"/>
                      <a:pt x="299" y="2489"/>
                    </a:cubicBezTo>
                    <a:lnTo>
                      <a:pt x="1084" y="1703"/>
                    </a:lnTo>
                    <a:cubicBezTo>
                      <a:pt x="1251" y="1822"/>
                      <a:pt x="1430" y="1870"/>
                      <a:pt x="1620" y="1870"/>
                    </a:cubicBezTo>
                    <a:cubicBezTo>
                      <a:pt x="1858" y="1870"/>
                      <a:pt x="2096" y="1775"/>
                      <a:pt x="2275" y="1596"/>
                    </a:cubicBezTo>
                    <a:cubicBezTo>
                      <a:pt x="2620" y="1227"/>
                      <a:pt x="2620" y="644"/>
                      <a:pt x="2263" y="275"/>
                    </a:cubicBezTo>
                    <a:cubicBezTo>
                      <a:pt x="2084" y="96"/>
                      <a:pt x="1846" y="1"/>
                      <a:pt x="160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" name="Google Shape;287;p18"/>
              <p:cNvSpPr/>
              <p:nvPr/>
            </p:nvSpPr>
            <p:spPr>
              <a:xfrm>
                <a:off x="2229502" y="3535147"/>
                <a:ext cx="201833" cy="94723"/>
              </a:xfrm>
              <a:custGeom>
                <a:rect b="b" l="l" r="r" t="t"/>
                <a:pathLst>
                  <a:path extrusionOk="0" h="2990" w="6371">
                    <a:moveTo>
                      <a:pt x="3191" y="310"/>
                    </a:moveTo>
                    <a:cubicBezTo>
                      <a:pt x="3477" y="310"/>
                      <a:pt x="3751" y="346"/>
                      <a:pt x="4025" y="393"/>
                    </a:cubicBezTo>
                    <a:cubicBezTo>
                      <a:pt x="4191" y="584"/>
                      <a:pt x="4275" y="834"/>
                      <a:pt x="4275" y="1084"/>
                    </a:cubicBezTo>
                    <a:cubicBezTo>
                      <a:pt x="4275" y="1703"/>
                      <a:pt x="3787" y="2191"/>
                      <a:pt x="3179" y="2191"/>
                    </a:cubicBezTo>
                    <a:cubicBezTo>
                      <a:pt x="2560" y="2191"/>
                      <a:pt x="2072" y="1703"/>
                      <a:pt x="2072" y="1084"/>
                    </a:cubicBezTo>
                    <a:cubicBezTo>
                      <a:pt x="2108" y="846"/>
                      <a:pt x="2191" y="596"/>
                      <a:pt x="2358" y="393"/>
                    </a:cubicBezTo>
                    <a:cubicBezTo>
                      <a:pt x="2620" y="346"/>
                      <a:pt x="2906" y="310"/>
                      <a:pt x="3191" y="310"/>
                    </a:cubicBezTo>
                    <a:close/>
                    <a:moveTo>
                      <a:pt x="1905" y="489"/>
                    </a:moveTo>
                    <a:lnTo>
                      <a:pt x="1905" y="489"/>
                    </a:lnTo>
                    <a:cubicBezTo>
                      <a:pt x="1822" y="691"/>
                      <a:pt x="1775" y="894"/>
                      <a:pt x="1775" y="1108"/>
                    </a:cubicBezTo>
                    <a:cubicBezTo>
                      <a:pt x="1775" y="1894"/>
                      <a:pt x="2417" y="2513"/>
                      <a:pt x="3191" y="2513"/>
                    </a:cubicBezTo>
                    <a:cubicBezTo>
                      <a:pt x="3965" y="2513"/>
                      <a:pt x="4608" y="1882"/>
                      <a:pt x="4608" y="1108"/>
                    </a:cubicBezTo>
                    <a:cubicBezTo>
                      <a:pt x="4608" y="894"/>
                      <a:pt x="4561" y="691"/>
                      <a:pt x="4465" y="489"/>
                    </a:cubicBezTo>
                    <a:lnTo>
                      <a:pt x="4465" y="489"/>
                    </a:lnTo>
                    <a:cubicBezTo>
                      <a:pt x="5180" y="691"/>
                      <a:pt x="5751" y="1060"/>
                      <a:pt x="6001" y="1489"/>
                    </a:cubicBezTo>
                    <a:cubicBezTo>
                      <a:pt x="5620" y="2191"/>
                      <a:pt x="4465" y="2668"/>
                      <a:pt x="3203" y="2668"/>
                    </a:cubicBezTo>
                    <a:cubicBezTo>
                      <a:pt x="1929" y="2668"/>
                      <a:pt x="798" y="2191"/>
                      <a:pt x="381" y="1489"/>
                    </a:cubicBezTo>
                    <a:cubicBezTo>
                      <a:pt x="632" y="1060"/>
                      <a:pt x="1191" y="691"/>
                      <a:pt x="1905" y="489"/>
                    </a:cubicBezTo>
                    <a:close/>
                    <a:moveTo>
                      <a:pt x="3191" y="1"/>
                    </a:moveTo>
                    <a:cubicBezTo>
                      <a:pt x="2858" y="1"/>
                      <a:pt x="2548" y="36"/>
                      <a:pt x="2239" y="96"/>
                    </a:cubicBezTo>
                    <a:cubicBezTo>
                      <a:pt x="1179" y="286"/>
                      <a:pt x="358" y="786"/>
                      <a:pt x="36" y="1429"/>
                    </a:cubicBezTo>
                    <a:cubicBezTo>
                      <a:pt x="0" y="1477"/>
                      <a:pt x="0" y="1536"/>
                      <a:pt x="36" y="1584"/>
                    </a:cubicBezTo>
                    <a:cubicBezTo>
                      <a:pt x="465" y="2429"/>
                      <a:pt x="1727" y="2989"/>
                      <a:pt x="3191" y="2989"/>
                    </a:cubicBezTo>
                    <a:cubicBezTo>
                      <a:pt x="4644" y="2989"/>
                      <a:pt x="5918" y="2429"/>
                      <a:pt x="6347" y="1584"/>
                    </a:cubicBezTo>
                    <a:cubicBezTo>
                      <a:pt x="6370" y="1525"/>
                      <a:pt x="6370" y="1477"/>
                      <a:pt x="6347" y="1429"/>
                    </a:cubicBezTo>
                    <a:cubicBezTo>
                      <a:pt x="6013" y="786"/>
                      <a:pt x="5204" y="286"/>
                      <a:pt x="4144" y="96"/>
                    </a:cubicBezTo>
                    <a:cubicBezTo>
                      <a:pt x="3822" y="36"/>
                      <a:pt x="3513" y="1"/>
                      <a:pt x="31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" name="Google Shape;288;p18"/>
              <p:cNvSpPr/>
              <p:nvPr/>
            </p:nvSpPr>
            <p:spPr>
              <a:xfrm>
                <a:off x="2236281" y="3609215"/>
                <a:ext cx="81893" cy="38364"/>
              </a:xfrm>
              <a:custGeom>
                <a:rect b="b" l="l" r="r" t="t"/>
                <a:pathLst>
                  <a:path extrusionOk="0" h="1211" w="2585">
                    <a:moveTo>
                      <a:pt x="180" y="1"/>
                    </a:moveTo>
                    <a:cubicBezTo>
                      <a:pt x="140" y="1"/>
                      <a:pt x="101" y="15"/>
                      <a:pt x="72" y="44"/>
                    </a:cubicBezTo>
                    <a:cubicBezTo>
                      <a:pt x="1" y="103"/>
                      <a:pt x="1" y="211"/>
                      <a:pt x="60" y="270"/>
                    </a:cubicBezTo>
                    <a:cubicBezTo>
                      <a:pt x="525" y="818"/>
                      <a:pt x="1418" y="1175"/>
                      <a:pt x="2406" y="1211"/>
                    </a:cubicBezTo>
                    <a:cubicBezTo>
                      <a:pt x="2501" y="1211"/>
                      <a:pt x="2573" y="1127"/>
                      <a:pt x="2573" y="1056"/>
                    </a:cubicBezTo>
                    <a:cubicBezTo>
                      <a:pt x="2584" y="949"/>
                      <a:pt x="2513" y="877"/>
                      <a:pt x="2430" y="877"/>
                    </a:cubicBezTo>
                    <a:cubicBezTo>
                      <a:pt x="1513" y="853"/>
                      <a:pt x="703" y="532"/>
                      <a:pt x="298" y="56"/>
                    </a:cubicBezTo>
                    <a:cubicBezTo>
                      <a:pt x="267" y="18"/>
                      <a:pt x="223" y="1"/>
                      <a:pt x="18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89" name="Google Shape;289;p18"/>
          <p:cNvGrpSpPr/>
          <p:nvPr/>
        </p:nvGrpSpPr>
        <p:grpSpPr>
          <a:xfrm>
            <a:off x="7551402" y="2729338"/>
            <a:ext cx="581400" cy="581400"/>
            <a:chOff x="7551389" y="2729338"/>
            <a:chExt cx="581400" cy="581400"/>
          </a:xfrm>
        </p:grpSpPr>
        <p:sp>
          <p:nvSpPr>
            <p:cNvPr id="290" name="Google Shape;290;p18"/>
            <p:cNvSpPr/>
            <p:nvPr/>
          </p:nvSpPr>
          <p:spPr>
            <a:xfrm>
              <a:off x="7551389" y="2729338"/>
              <a:ext cx="581400" cy="5814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91" name="Google Shape;291;p18"/>
            <p:cNvGrpSpPr/>
            <p:nvPr/>
          </p:nvGrpSpPr>
          <p:grpSpPr>
            <a:xfrm>
              <a:off x="7688932" y="2846337"/>
              <a:ext cx="306314" cy="347403"/>
              <a:chOff x="1310655" y="3360527"/>
              <a:chExt cx="306314" cy="347403"/>
            </a:xfrm>
          </p:grpSpPr>
          <p:sp>
            <p:nvSpPr>
              <p:cNvPr id="292" name="Google Shape;292;p18"/>
              <p:cNvSpPr/>
              <p:nvPr/>
            </p:nvSpPr>
            <p:spPr>
              <a:xfrm>
                <a:off x="1440416" y="3531630"/>
                <a:ext cx="151652" cy="176299"/>
              </a:xfrm>
              <a:custGeom>
                <a:rect b="b" l="l" r="r" t="t"/>
                <a:pathLst>
                  <a:path extrusionOk="0" h="5565" w="4787">
                    <a:moveTo>
                      <a:pt x="1851" y="0"/>
                    </a:moveTo>
                    <a:cubicBezTo>
                      <a:pt x="1838" y="0"/>
                      <a:pt x="1824" y="2"/>
                      <a:pt x="1810" y="4"/>
                    </a:cubicBezTo>
                    <a:cubicBezTo>
                      <a:pt x="1751" y="28"/>
                      <a:pt x="1715" y="52"/>
                      <a:pt x="1691" y="112"/>
                    </a:cubicBezTo>
                    <a:lnTo>
                      <a:pt x="1275" y="1255"/>
                    </a:lnTo>
                    <a:cubicBezTo>
                      <a:pt x="429" y="1767"/>
                      <a:pt x="1" y="2731"/>
                      <a:pt x="191" y="3695"/>
                    </a:cubicBezTo>
                    <a:cubicBezTo>
                      <a:pt x="310" y="4314"/>
                      <a:pt x="667" y="4826"/>
                      <a:pt x="1179" y="5172"/>
                    </a:cubicBezTo>
                    <a:cubicBezTo>
                      <a:pt x="1560" y="5422"/>
                      <a:pt x="2013" y="5565"/>
                      <a:pt x="2453" y="5565"/>
                    </a:cubicBezTo>
                    <a:cubicBezTo>
                      <a:pt x="2608" y="5565"/>
                      <a:pt x="2751" y="5541"/>
                      <a:pt x="2918" y="5517"/>
                    </a:cubicBezTo>
                    <a:cubicBezTo>
                      <a:pt x="3799" y="5338"/>
                      <a:pt x="4489" y="4672"/>
                      <a:pt x="4715" y="3803"/>
                    </a:cubicBezTo>
                    <a:cubicBezTo>
                      <a:pt x="4727" y="3719"/>
                      <a:pt x="4692" y="3624"/>
                      <a:pt x="4596" y="3612"/>
                    </a:cubicBezTo>
                    <a:cubicBezTo>
                      <a:pt x="4586" y="3611"/>
                      <a:pt x="4576" y="3610"/>
                      <a:pt x="4565" y="3610"/>
                    </a:cubicBezTo>
                    <a:cubicBezTo>
                      <a:pt x="4491" y="3610"/>
                      <a:pt x="4416" y="3648"/>
                      <a:pt x="4406" y="3731"/>
                    </a:cubicBezTo>
                    <a:cubicBezTo>
                      <a:pt x="4215" y="4469"/>
                      <a:pt x="3620" y="5053"/>
                      <a:pt x="2858" y="5207"/>
                    </a:cubicBezTo>
                    <a:cubicBezTo>
                      <a:pt x="2728" y="5231"/>
                      <a:pt x="2597" y="5243"/>
                      <a:pt x="2468" y="5243"/>
                    </a:cubicBezTo>
                    <a:cubicBezTo>
                      <a:pt x="2075" y="5243"/>
                      <a:pt x="1692" y="5134"/>
                      <a:pt x="1370" y="4910"/>
                    </a:cubicBezTo>
                    <a:cubicBezTo>
                      <a:pt x="917" y="4612"/>
                      <a:pt x="620" y="4160"/>
                      <a:pt x="524" y="3636"/>
                    </a:cubicBezTo>
                    <a:cubicBezTo>
                      <a:pt x="346" y="2790"/>
                      <a:pt x="739" y="1933"/>
                      <a:pt x="1501" y="1517"/>
                    </a:cubicBezTo>
                    <a:cubicBezTo>
                      <a:pt x="1537" y="1493"/>
                      <a:pt x="1560" y="1469"/>
                      <a:pt x="1572" y="1421"/>
                    </a:cubicBezTo>
                    <a:lnTo>
                      <a:pt x="1918" y="469"/>
                    </a:lnTo>
                    <a:lnTo>
                      <a:pt x="2608" y="1219"/>
                    </a:lnTo>
                    <a:cubicBezTo>
                      <a:pt x="2632" y="1243"/>
                      <a:pt x="2668" y="1255"/>
                      <a:pt x="2703" y="1255"/>
                    </a:cubicBezTo>
                    <a:cubicBezTo>
                      <a:pt x="3572" y="1362"/>
                      <a:pt x="4275" y="2005"/>
                      <a:pt x="4430" y="2850"/>
                    </a:cubicBezTo>
                    <a:cubicBezTo>
                      <a:pt x="4454" y="2945"/>
                      <a:pt x="4465" y="3041"/>
                      <a:pt x="4465" y="3136"/>
                    </a:cubicBezTo>
                    <a:cubicBezTo>
                      <a:pt x="4465" y="3209"/>
                      <a:pt x="4521" y="3283"/>
                      <a:pt x="4599" y="3283"/>
                    </a:cubicBezTo>
                    <a:cubicBezTo>
                      <a:pt x="4610" y="3283"/>
                      <a:pt x="4621" y="3281"/>
                      <a:pt x="4632" y="3279"/>
                    </a:cubicBezTo>
                    <a:cubicBezTo>
                      <a:pt x="4715" y="3279"/>
                      <a:pt x="4787" y="3207"/>
                      <a:pt x="4775" y="3124"/>
                    </a:cubicBezTo>
                    <a:cubicBezTo>
                      <a:pt x="4775" y="3017"/>
                      <a:pt x="4763" y="2898"/>
                      <a:pt x="4727" y="2790"/>
                    </a:cubicBezTo>
                    <a:cubicBezTo>
                      <a:pt x="4537" y="1826"/>
                      <a:pt x="3763" y="1100"/>
                      <a:pt x="2787" y="945"/>
                    </a:cubicBezTo>
                    <a:lnTo>
                      <a:pt x="1965" y="52"/>
                    </a:lnTo>
                    <a:cubicBezTo>
                      <a:pt x="1929" y="16"/>
                      <a:pt x="1892" y="0"/>
                      <a:pt x="185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" name="Google Shape;293;p18"/>
              <p:cNvSpPr/>
              <p:nvPr/>
            </p:nvSpPr>
            <p:spPr>
              <a:xfrm>
                <a:off x="1486447" y="3589478"/>
                <a:ext cx="64152" cy="75842"/>
              </a:xfrm>
              <a:custGeom>
                <a:rect b="b" l="l" r="r" t="t"/>
                <a:pathLst>
                  <a:path extrusionOk="0" h="2394" w="2025">
                    <a:moveTo>
                      <a:pt x="1691" y="1179"/>
                    </a:moveTo>
                    <a:lnTo>
                      <a:pt x="1691" y="2084"/>
                    </a:lnTo>
                    <a:lnTo>
                      <a:pt x="298" y="2084"/>
                    </a:lnTo>
                    <a:lnTo>
                      <a:pt x="298" y="1179"/>
                    </a:lnTo>
                    <a:close/>
                    <a:moveTo>
                      <a:pt x="1012" y="0"/>
                    </a:moveTo>
                    <a:cubicBezTo>
                      <a:pt x="715" y="0"/>
                      <a:pt x="476" y="238"/>
                      <a:pt x="476" y="536"/>
                    </a:cubicBezTo>
                    <a:lnTo>
                      <a:pt x="476" y="845"/>
                    </a:lnTo>
                    <a:lnTo>
                      <a:pt x="167" y="845"/>
                    </a:lnTo>
                    <a:cubicBezTo>
                      <a:pt x="84" y="845"/>
                      <a:pt x="0" y="917"/>
                      <a:pt x="0" y="1012"/>
                    </a:cubicBezTo>
                    <a:lnTo>
                      <a:pt x="0" y="2227"/>
                    </a:lnTo>
                    <a:cubicBezTo>
                      <a:pt x="0" y="2322"/>
                      <a:pt x="84" y="2393"/>
                      <a:pt x="167" y="2393"/>
                    </a:cubicBezTo>
                    <a:lnTo>
                      <a:pt x="1869" y="2393"/>
                    </a:lnTo>
                    <a:cubicBezTo>
                      <a:pt x="1953" y="2393"/>
                      <a:pt x="2024" y="2322"/>
                      <a:pt x="2024" y="2227"/>
                    </a:cubicBezTo>
                    <a:lnTo>
                      <a:pt x="2024" y="1012"/>
                    </a:lnTo>
                    <a:cubicBezTo>
                      <a:pt x="2012" y="917"/>
                      <a:pt x="1941" y="845"/>
                      <a:pt x="1846" y="845"/>
                    </a:cubicBezTo>
                    <a:lnTo>
                      <a:pt x="774" y="845"/>
                    </a:lnTo>
                    <a:lnTo>
                      <a:pt x="774" y="536"/>
                    </a:lnTo>
                    <a:cubicBezTo>
                      <a:pt x="774" y="417"/>
                      <a:pt x="881" y="310"/>
                      <a:pt x="1000" y="310"/>
                    </a:cubicBezTo>
                    <a:cubicBezTo>
                      <a:pt x="1119" y="310"/>
                      <a:pt x="1227" y="417"/>
                      <a:pt x="1227" y="536"/>
                    </a:cubicBezTo>
                    <a:cubicBezTo>
                      <a:pt x="1227" y="619"/>
                      <a:pt x="1298" y="703"/>
                      <a:pt x="1393" y="703"/>
                    </a:cubicBezTo>
                    <a:cubicBezTo>
                      <a:pt x="1477" y="703"/>
                      <a:pt x="1548" y="619"/>
                      <a:pt x="1548" y="536"/>
                    </a:cubicBezTo>
                    <a:cubicBezTo>
                      <a:pt x="1548" y="238"/>
                      <a:pt x="1310" y="0"/>
                      <a:pt x="101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" name="Google Shape;294;p18"/>
              <p:cNvSpPr/>
              <p:nvPr/>
            </p:nvSpPr>
            <p:spPr>
              <a:xfrm>
                <a:off x="1310655" y="3360527"/>
                <a:ext cx="306314" cy="334572"/>
              </a:xfrm>
              <a:custGeom>
                <a:rect b="b" l="l" r="r" t="t"/>
                <a:pathLst>
                  <a:path extrusionOk="0" h="10561" w="9669">
                    <a:moveTo>
                      <a:pt x="2430" y="7941"/>
                    </a:moveTo>
                    <a:lnTo>
                      <a:pt x="3120" y="8644"/>
                    </a:lnTo>
                    <a:lnTo>
                      <a:pt x="2989" y="8775"/>
                    </a:lnTo>
                    <a:lnTo>
                      <a:pt x="2656" y="8430"/>
                    </a:lnTo>
                    <a:cubicBezTo>
                      <a:pt x="2626" y="8400"/>
                      <a:pt x="2585" y="8385"/>
                      <a:pt x="2543" y="8385"/>
                    </a:cubicBezTo>
                    <a:cubicBezTo>
                      <a:pt x="2501" y="8385"/>
                      <a:pt x="2459" y="8400"/>
                      <a:pt x="2430" y="8430"/>
                    </a:cubicBezTo>
                    <a:lnTo>
                      <a:pt x="2073" y="8787"/>
                    </a:lnTo>
                    <a:cubicBezTo>
                      <a:pt x="2037" y="8823"/>
                      <a:pt x="2025" y="8858"/>
                      <a:pt x="2025" y="8906"/>
                    </a:cubicBezTo>
                    <a:cubicBezTo>
                      <a:pt x="2025" y="8953"/>
                      <a:pt x="2037" y="9001"/>
                      <a:pt x="2073" y="9025"/>
                    </a:cubicBezTo>
                    <a:lnTo>
                      <a:pt x="2418" y="9370"/>
                    </a:lnTo>
                    <a:lnTo>
                      <a:pt x="2275" y="9501"/>
                    </a:lnTo>
                    <a:lnTo>
                      <a:pt x="1942" y="9156"/>
                    </a:lnTo>
                    <a:cubicBezTo>
                      <a:pt x="1912" y="9126"/>
                      <a:pt x="1870" y="9111"/>
                      <a:pt x="1828" y="9111"/>
                    </a:cubicBezTo>
                    <a:cubicBezTo>
                      <a:pt x="1787" y="9111"/>
                      <a:pt x="1745" y="9126"/>
                      <a:pt x="1715" y="9156"/>
                    </a:cubicBezTo>
                    <a:lnTo>
                      <a:pt x="1358" y="9513"/>
                    </a:lnTo>
                    <a:cubicBezTo>
                      <a:pt x="1322" y="9549"/>
                      <a:pt x="1311" y="9585"/>
                      <a:pt x="1311" y="9632"/>
                    </a:cubicBezTo>
                    <a:cubicBezTo>
                      <a:pt x="1311" y="9680"/>
                      <a:pt x="1322" y="9727"/>
                      <a:pt x="1358" y="9751"/>
                    </a:cubicBezTo>
                    <a:lnTo>
                      <a:pt x="1703" y="10096"/>
                    </a:lnTo>
                    <a:lnTo>
                      <a:pt x="1584" y="10192"/>
                    </a:lnTo>
                    <a:lnTo>
                      <a:pt x="882" y="9489"/>
                    </a:lnTo>
                    <a:lnTo>
                      <a:pt x="2430" y="7941"/>
                    </a:lnTo>
                    <a:close/>
                    <a:moveTo>
                      <a:pt x="6496" y="1"/>
                    </a:moveTo>
                    <a:cubicBezTo>
                      <a:pt x="5951" y="1"/>
                      <a:pt x="5469" y="199"/>
                      <a:pt x="5121" y="548"/>
                    </a:cubicBezTo>
                    <a:cubicBezTo>
                      <a:pt x="4704" y="964"/>
                      <a:pt x="4513" y="1572"/>
                      <a:pt x="4597" y="2238"/>
                    </a:cubicBezTo>
                    <a:cubicBezTo>
                      <a:pt x="4656" y="2727"/>
                      <a:pt x="4871" y="3227"/>
                      <a:pt x="5180" y="3655"/>
                    </a:cubicBezTo>
                    <a:lnTo>
                      <a:pt x="3501" y="5334"/>
                    </a:lnTo>
                    <a:cubicBezTo>
                      <a:pt x="3442" y="5394"/>
                      <a:pt x="3442" y="5501"/>
                      <a:pt x="3501" y="5560"/>
                    </a:cubicBezTo>
                    <a:cubicBezTo>
                      <a:pt x="3525" y="5584"/>
                      <a:pt x="3573" y="5608"/>
                      <a:pt x="3620" y="5608"/>
                    </a:cubicBezTo>
                    <a:cubicBezTo>
                      <a:pt x="3668" y="5608"/>
                      <a:pt x="3704" y="5584"/>
                      <a:pt x="3739" y="5560"/>
                    </a:cubicBezTo>
                    <a:lnTo>
                      <a:pt x="5406" y="3893"/>
                    </a:lnTo>
                    <a:cubicBezTo>
                      <a:pt x="5454" y="3953"/>
                      <a:pt x="5502" y="4000"/>
                      <a:pt x="5549" y="4060"/>
                    </a:cubicBezTo>
                    <a:cubicBezTo>
                      <a:pt x="5609" y="4120"/>
                      <a:pt x="5656" y="4155"/>
                      <a:pt x="5716" y="4203"/>
                    </a:cubicBezTo>
                    <a:lnTo>
                      <a:pt x="2334" y="7584"/>
                    </a:lnTo>
                    <a:lnTo>
                      <a:pt x="691" y="9239"/>
                    </a:lnTo>
                    <a:lnTo>
                      <a:pt x="370" y="8918"/>
                    </a:lnTo>
                    <a:lnTo>
                      <a:pt x="3299" y="5989"/>
                    </a:lnTo>
                    <a:cubicBezTo>
                      <a:pt x="3358" y="5929"/>
                      <a:pt x="3358" y="5822"/>
                      <a:pt x="3299" y="5763"/>
                    </a:cubicBezTo>
                    <a:cubicBezTo>
                      <a:pt x="3275" y="5733"/>
                      <a:pt x="3236" y="5718"/>
                      <a:pt x="3196" y="5718"/>
                    </a:cubicBezTo>
                    <a:cubicBezTo>
                      <a:pt x="3156" y="5718"/>
                      <a:pt x="3114" y="5733"/>
                      <a:pt x="3085" y="5763"/>
                    </a:cubicBezTo>
                    <a:lnTo>
                      <a:pt x="48" y="8799"/>
                    </a:lnTo>
                    <a:cubicBezTo>
                      <a:pt x="13" y="8834"/>
                      <a:pt x="1" y="8882"/>
                      <a:pt x="1" y="8918"/>
                    </a:cubicBezTo>
                    <a:cubicBezTo>
                      <a:pt x="1" y="8965"/>
                      <a:pt x="13" y="9013"/>
                      <a:pt x="48" y="9037"/>
                    </a:cubicBezTo>
                    <a:lnTo>
                      <a:pt x="596" y="9585"/>
                    </a:lnTo>
                    <a:lnTo>
                      <a:pt x="1513" y="10513"/>
                    </a:lnTo>
                    <a:cubicBezTo>
                      <a:pt x="1549" y="10549"/>
                      <a:pt x="1596" y="10561"/>
                      <a:pt x="1632" y="10561"/>
                    </a:cubicBezTo>
                    <a:cubicBezTo>
                      <a:pt x="1680" y="10561"/>
                      <a:pt x="1727" y="10537"/>
                      <a:pt x="1763" y="10513"/>
                    </a:cubicBezTo>
                    <a:lnTo>
                      <a:pt x="2108" y="10156"/>
                    </a:lnTo>
                    <a:cubicBezTo>
                      <a:pt x="2144" y="10120"/>
                      <a:pt x="2156" y="10085"/>
                      <a:pt x="2156" y="10037"/>
                    </a:cubicBezTo>
                    <a:cubicBezTo>
                      <a:pt x="2156" y="9989"/>
                      <a:pt x="2144" y="9954"/>
                      <a:pt x="2108" y="9918"/>
                    </a:cubicBezTo>
                    <a:lnTo>
                      <a:pt x="1775" y="9573"/>
                    </a:lnTo>
                    <a:lnTo>
                      <a:pt x="1906" y="9442"/>
                    </a:lnTo>
                    <a:lnTo>
                      <a:pt x="2251" y="9787"/>
                    </a:lnTo>
                    <a:cubicBezTo>
                      <a:pt x="2281" y="9817"/>
                      <a:pt x="2320" y="9832"/>
                      <a:pt x="2358" y="9832"/>
                    </a:cubicBezTo>
                    <a:cubicBezTo>
                      <a:pt x="2397" y="9832"/>
                      <a:pt x="2436" y="9817"/>
                      <a:pt x="2465" y="9787"/>
                    </a:cubicBezTo>
                    <a:lnTo>
                      <a:pt x="2823" y="9430"/>
                    </a:lnTo>
                    <a:cubicBezTo>
                      <a:pt x="2858" y="9394"/>
                      <a:pt x="2870" y="9358"/>
                      <a:pt x="2870" y="9311"/>
                    </a:cubicBezTo>
                    <a:cubicBezTo>
                      <a:pt x="2870" y="9263"/>
                      <a:pt x="2858" y="9215"/>
                      <a:pt x="2823" y="9192"/>
                    </a:cubicBezTo>
                    <a:lnTo>
                      <a:pt x="2489" y="8846"/>
                    </a:lnTo>
                    <a:lnTo>
                      <a:pt x="2620" y="8715"/>
                    </a:lnTo>
                    <a:lnTo>
                      <a:pt x="2966" y="9061"/>
                    </a:lnTo>
                    <a:cubicBezTo>
                      <a:pt x="2995" y="9090"/>
                      <a:pt x="3034" y="9105"/>
                      <a:pt x="3073" y="9105"/>
                    </a:cubicBezTo>
                    <a:cubicBezTo>
                      <a:pt x="3111" y="9105"/>
                      <a:pt x="3150" y="9090"/>
                      <a:pt x="3180" y="9061"/>
                    </a:cubicBezTo>
                    <a:lnTo>
                      <a:pt x="3537" y="8703"/>
                    </a:lnTo>
                    <a:cubicBezTo>
                      <a:pt x="3597" y="8644"/>
                      <a:pt x="3597" y="8537"/>
                      <a:pt x="3537" y="8477"/>
                    </a:cubicBezTo>
                    <a:lnTo>
                      <a:pt x="2727" y="7656"/>
                    </a:lnTo>
                    <a:lnTo>
                      <a:pt x="6014" y="4370"/>
                    </a:lnTo>
                    <a:cubicBezTo>
                      <a:pt x="6549" y="4751"/>
                      <a:pt x="7168" y="4977"/>
                      <a:pt x="7752" y="4977"/>
                    </a:cubicBezTo>
                    <a:cubicBezTo>
                      <a:pt x="8026" y="4977"/>
                      <a:pt x="8276" y="4929"/>
                      <a:pt x="8514" y="4846"/>
                    </a:cubicBezTo>
                    <a:cubicBezTo>
                      <a:pt x="8597" y="4810"/>
                      <a:pt x="8633" y="4727"/>
                      <a:pt x="8597" y="4632"/>
                    </a:cubicBezTo>
                    <a:cubicBezTo>
                      <a:pt x="8580" y="4570"/>
                      <a:pt x="8523" y="4534"/>
                      <a:pt x="8461" y="4534"/>
                    </a:cubicBezTo>
                    <a:cubicBezTo>
                      <a:pt x="8439" y="4534"/>
                      <a:pt x="8417" y="4539"/>
                      <a:pt x="8395" y="4548"/>
                    </a:cubicBezTo>
                    <a:cubicBezTo>
                      <a:pt x="8192" y="4625"/>
                      <a:pt x="7973" y="4662"/>
                      <a:pt x="7746" y="4662"/>
                    </a:cubicBezTo>
                    <a:cubicBezTo>
                      <a:pt x="7093" y="4662"/>
                      <a:pt x="6380" y="4355"/>
                      <a:pt x="5823" y="3798"/>
                    </a:cubicBezTo>
                    <a:cubicBezTo>
                      <a:pt x="4847" y="2834"/>
                      <a:pt x="4668" y="1453"/>
                      <a:pt x="5406" y="726"/>
                    </a:cubicBezTo>
                    <a:cubicBezTo>
                      <a:pt x="5707" y="421"/>
                      <a:pt x="6119" y="272"/>
                      <a:pt x="6568" y="272"/>
                    </a:cubicBezTo>
                    <a:cubicBezTo>
                      <a:pt x="7204" y="272"/>
                      <a:pt x="7913" y="571"/>
                      <a:pt x="8478" y="1143"/>
                    </a:cubicBezTo>
                    <a:cubicBezTo>
                      <a:pt x="9454" y="2107"/>
                      <a:pt x="9633" y="3489"/>
                      <a:pt x="8895" y="4215"/>
                    </a:cubicBezTo>
                    <a:lnTo>
                      <a:pt x="8883" y="4239"/>
                    </a:lnTo>
                    <a:cubicBezTo>
                      <a:pt x="8823" y="4298"/>
                      <a:pt x="8823" y="4393"/>
                      <a:pt x="8883" y="4453"/>
                    </a:cubicBezTo>
                    <a:cubicBezTo>
                      <a:pt x="8913" y="4483"/>
                      <a:pt x="8954" y="4498"/>
                      <a:pt x="8996" y="4498"/>
                    </a:cubicBezTo>
                    <a:cubicBezTo>
                      <a:pt x="9038" y="4498"/>
                      <a:pt x="9079" y="4483"/>
                      <a:pt x="9109" y="4453"/>
                    </a:cubicBezTo>
                    <a:lnTo>
                      <a:pt x="9121" y="4441"/>
                    </a:lnTo>
                    <a:cubicBezTo>
                      <a:pt x="9502" y="4072"/>
                      <a:pt x="9669" y="3465"/>
                      <a:pt x="9585" y="2786"/>
                    </a:cubicBezTo>
                    <a:cubicBezTo>
                      <a:pt x="9502" y="2131"/>
                      <a:pt x="9169" y="1476"/>
                      <a:pt x="8645" y="964"/>
                    </a:cubicBezTo>
                    <a:cubicBezTo>
                      <a:pt x="8133" y="441"/>
                      <a:pt x="7478" y="95"/>
                      <a:pt x="6823" y="24"/>
                    </a:cubicBezTo>
                    <a:cubicBezTo>
                      <a:pt x="6712" y="8"/>
                      <a:pt x="6603" y="1"/>
                      <a:pt x="64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" name="Google Shape;295;p18"/>
              <p:cNvSpPr/>
              <p:nvPr/>
            </p:nvSpPr>
            <p:spPr>
              <a:xfrm>
                <a:off x="1474377" y="3380453"/>
                <a:ext cx="122221" cy="118895"/>
              </a:xfrm>
              <a:custGeom>
                <a:rect b="b" l="l" r="r" t="t"/>
                <a:pathLst>
                  <a:path extrusionOk="0" h="3753" w="3858">
                    <a:moveTo>
                      <a:pt x="1488" y="312"/>
                    </a:moveTo>
                    <a:cubicBezTo>
                      <a:pt x="1953" y="312"/>
                      <a:pt x="2453" y="526"/>
                      <a:pt x="2858" y="943"/>
                    </a:cubicBezTo>
                    <a:cubicBezTo>
                      <a:pt x="3536" y="1621"/>
                      <a:pt x="3691" y="2609"/>
                      <a:pt x="3167" y="3133"/>
                    </a:cubicBezTo>
                    <a:cubicBezTo>
                      <a:pt x="2965" y="3336"/>
                      <a:pt x="2667" y="3443"/>
                      <a:pt x="2346" y="3443"/>
                    </a:cubicBezTo>
                    <a:cubicBezTo>
                      <a:pt x="1881" y="3443"/>
                      <a:pt x="1381" y="3229"/>
                      <a:pt x="976" y="2812"/>
                    </a:cubicBezTo>
                    <a:cubicBezTo>
                      <a:pt x="631" y="2479"/>
                      <a:pt x="429" y="2050"/>
                      <a:pt x="369" y="1645"/>
                    </a:cubicBezTo>
                    <a:cubicBezTo>
                      <a:pt x="322" y="1240"/>
                      <a:pt x="429" y="883"/>
                      <a:pt x="667" y="633"/>
                    </a:cubicBezTo>
                    <a:cubicBezTo>
                      <a:pt x="869" y="419"/>
                      <a:pt x="1167" y="312"/>
                      <a:pt x="1488" y="312"/>
                    </a:cubicBezTo>
                    <a:close/>
                    <a:moveTo>
                      <a:pt x="1518" y="1"/>
                    </a:moveTo>
                    <a:cubicBezTo>
                      <a:pt x="1106" y="1"/>
                      <a:pt x="738" y="143"/>
                      <a:pt x="465" y="407"/>
                    </a:cubicBezTo>
                    <a:cubicBezTo>
                      <a:pt x="143" y="716"/>
                      <a:pt x="0" y="1181"/>
                      <a:pt x="72" y="1681"/>
                    </a:cubicBezTo>
                    <a:cubicBezTo>
                      <a:pt x="131" y="2181"/>
                      <a:pt x="381" y="2657"/>
                      <a:pt x="774" y="3038"/>
                    </a:cubicBezTo>
                    <a:cubicBezTo>
                      <a:pt x="1227" y="3502"/>
                      <a:pt x="1822" y="3752"/>
                      <a:pt x="2358" y="3752"/>
                    </a:cubicBezTo>
                    <a:cubicBezTo>
                      <a:pt x="2762" y="3752"/>
                      <a:pt x="3132" y="3622"/>
                      <a:pt x="3405" y="3348"/>
                    </a:cubicBezTo>
                    <a:cubicBezTo>
                      <a:pt x="3703" y="3038"/>
                      <a:pt x="3858" y="2574"/>
                      <a:pt x="3798" y="2074"/>
                    </a:cubicBezTo>
                    <a:cubicBezTo>
                      <a:pt x="3739" y="1586"/>
                      <a:pt x="3477" y="1109"/>
                      <a:pt x="3096" y="716"/>
                    </a:cubicBezTo>
                    <a:cubicBezTo>
                      <a:pt x="2703" y="335"/>
                      <a:pt x="2215" y="73"/>
                      <a:pt x="1738" y="14"/>
                    </a:cubicBezTo>
                    <a:cubicBezTo>
                      <a:pt x="1664" y="5"/>
                      <a:pt x="1590" y="1"/>
                      <a:pt x="15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" name="Google Shape;296;p18"/>
              <p:cNvSpPr/>
              <p:nvPr/>
            </p:nvSpPr>
            <p:spPr>
              <a:xfrm>
                <a:off x="1510207" y="3632848"/>
                <a:ext cx="15492" cy="17741"/>
              </a:xfrm>
              <a:custGeom>
                <a:rect b="b" l="l" r="r" t="t"/>
                <a:pathLst>
                  <a:path extrusionOk="0" h="560" w="489">
                    <a:moveTo>
                      <a:pt x="155" y="0"/>
                    </a:moveTo>
                    <a:cubicBezTo>
                      <a:pt x="72" y="0"/>
                      <a:pt x="0" y="72"/>
                      <a:pt x="0" y="167"/>
                    </a:cubicBezTo>
                    <a:cubicBezTo>
                      <a:pt x="0" y="227"/>
                      <a:pt x="24" y="262"/>
                      <a:pt x="72" y="298"/>
                    </a:cubicBezTo>
                    <a:lnTo>
                      <a:pt x="72" y="405"/>
                    </a:lnTo>
                    <a:cubicBezTo>
                      <a:pt x="72" y="488"/>
                      <a:pt x="143" y="560"/>
                      <a:pt x="238" y="560"/>
                    </a:cubicBezTo>
                    <a:cubicBezTo>
                      <a:pt x="322" y="560"/>
                      <a:pt x="393" y="488"/>
                      <a:pt x="393" y="405"/>
                    </a:cubicBezTo>
                    <a:lnTo>
                      <a:pt x="393" y="298"/>
                    </a:lnTo>
                    <a:cubicBezTo>
                      <a:pt x="441" y="262"/>
                      <a:pt x="477" y="227"/>
                      <a:pt x="477" y="167"/>
                    </a:cubicBezTo>
                    <a:cubicBezTo>
                      <a:pt x="488" y="72"/>
                      <a:pt x="417" y="0"/>
                      <a:pt x="3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7" name="Google Shape;297;p18"/>
          <p:cNvGrpSpPr/>
          <p:nvPr/>
        </p:nvGrpSpPr>
        <p:grpSpPr>
          <a:xfrm>
            <a:off x="7116413" y="1556388"/>
            <a:ext cx="581400" cy="581400"/>
            <a:chOff x="7116413" y="1556388"/>
            <a:chExt cx="581400" cy="581400"/>
          </a:xfrm>
        </p:grpSpPr>
        <p:sp>
          <p:nvSpPr>
            <p:cNvPr id="298" name="Google Shape;298;p18"/>
            <p:cNvSpPr/>
            <p:nvPr/>
          </p:nvSpPr>
          <p:spPr>
            <a:xfrm>
              <a:off x="7116413" y="1556388"/>
              <a:ext cx="581400" cy="5814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99" name="Google Shape;299;p18"/>
            <p:cNvGrpSpPr/>
            <p:nvPr/>
          </p:nvGrpSpPr>
          <p:grpSpPr>
            <a:xfrm>
              <a:off x="7264521" y="1673577"/>
              <a:ext cx="285183" cy="347023"/>
              <a:chOff x="871254" y="3360146"/>
              <a:chExt cx="285183" cy="347023"/>
            </a:xfrm>
          </p:grpSpPr>
          <p:sp>
            <p:nvSpPr>
              <p:cNvPr id="300" name="Google Shape;300;p18"/>
              <p:cNvSpPr/>
              <p:nvPr/>
            </p:nvSpPr>
            <p:spPr>
              <a:xfrm>
                <a:off x="871254" y="3360146"/>
                <a:ext cx="135052" cy="164863"/>
              </a:xfrm>
              <a:custGeom>
                <a:rect b="b" l="l" r="r" t="t"/>
                <a:pathLst>
                  <a:path extrusionOk="0" h="5204" w="4263">
                    <a:moveTo>
                      <a:pt x="4084" y="0"/>
                    </a:moveTo>
                    <a:cubicBezTo>
                      <a:pt x="2965" y="107"/>
                      <a:pt x="1941" y="619"/>
                      <a:pt x="1179" y="1453"/>
                    </a:cubicBezTo>
                    <a:cubicBezTo>
                      <a:pt x="417" y="2286"/>
                      <a:pt x="0" y="3358"/>
                      <a:pt x="0" y="4489"/>
                    </a:cubicBezTo>
                    <a:cubicBezTo>
                      <a:pt x="0" y="4679"/>
                      <a:pt x="12" y="4870"/>
                      <a:pt x="36" y="5060"/>
                    </a:cubicBezTo>
                    <a:cubicBezTo>
                      <a:pt x="48" y="5144"/>
                      <a:pt x="107" y="5203"/>
                      <a:pt x="191" y="5203"/>
                    </a:cubicBezTo>
                    <a:lnTo>
                      <a:pt x="214" y="5203"/>
                    </a:lnTo>
                    <a:cubicBezTo>
                      <a:pt x="298" y="5179"/>
                      <a:pt x="357" y="5108"/>
                      <a:pt x="345" y="5025"/>
                    </a:cubicBezTo>
                    <a:cubicBezTo>
                      <a:pt x="310" y="4834"/>
                      <a:pt x="310" y="4667"/>
                      <a:pt x="310" y="4477"/>
                    </a:cubicBezTo>
                    <a:cubicBezTo>
                      <a:pt x="310" y="2310"/>
                      <a:pt x="1941" y="524"/>
                      <a:pt x="4096" y="310"/>
                    </a:cubicBezTo>
                    <a:cubicBezTo>
                      <a:pt x="4107" y="312"/>
                      <a:pt x="4118" y="313"/>
                      <a:pt x="4128" y="313"/>
                    </a:cubicBezTo>
                    <a:cubicBezTo>
                      <a:pt x="4215" y="313"/>
                      <a:pt x="4263" y="229"/>
                      <a:pt x="4263" y="155"/>
                    </a:cubicBezTo>
                    <a:cubicBezTo>
                      <a:pt x="4239" y="60"/>
                      <a:pt x="4167" y="0"/>
                      <a:pt x="4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" name="Google Shape;301;p18"/>
              <p:cNvSpPr/>
              <p:nvPr/>
            </p:nvSpPr>
            <p:spPr>
              <a:xfrm>
                <a:off x="876132" y="3360146"/>
                <a:ext cx="280305" cy="347023"/>
              </a:xfrm>
              <a:custGeom>
                <a:rect b="b" l="l" r="r" t="t"/>
                <a:pathLst>
                  <a:path extrusionOk="0" h="10954" w="8848">
                    <a:moveTo>
                      <a:pt x="4585" y="0"/>
                    </a:moveTo>
                    <a:cubicBezTo>
                      <a:pt x="4490" y="0"/>
                      <a:pt x="4418" y="60"/>
                      <a:pt x="4418" y="155"/>
                    </a:cubicBezTo>
                    <a:cubicBezTo>
                      <a:pt x="4418" y="238"/>
                      <a:pt x="4478" y="322"/>
                      <a:pt x="4561" y="322"/>
                    </a:cubicBezTo>
                    <a:cubicBezTo>
                      <a:pt x="6787" y="441"/>
                      <a:pt x="8526" y="2262"/>
                      <a:pt x="8526" y="4489"/>
                    </a:cubicBezTo>
                    <a:cubicBezTo>
                      <a:pt x="8526" y="6298"/>
                      <a:pt x="7359" y="7906"/>
                      <a:pt x="5621" y="8454"/>
                    </a:cubicBezTo>
                    <a:cubicBezTo>
                      <a:pt x="5597" y="8477"/>
                      <a:pt x="5549" y="8489"/>
                      <a:pt x="5537" y="8537"/>
                    </a:cubicBezTo>
                    <a:lnTo>
                      <a:pt x="4347" y="10501"/>
                    </a:lnTo>
                    <a:lnTo>
                      <a:pt x="3156" y="8537"/>
                    </a:lnTo>
                    <a:cubicBezTo>
                      <a:pt x="3132" y="8501"/>
                      <a:pt x="3108" y="8477"/>
                      <a:pt x="3061" y="8454"/>
                    </a:cubicBezTo>
                    <a:cubicBezTo>
                      <a:pt x="1727" y="8025"/>
                      <a:pt x="715" y="6965"/>
                      <a:pt x="322" y="5632"/>
                    </a:cubicBezTo>
                    <a:cubicBezTo>
                      <a:pt x="303" y="5556"/>
                      <a:pt x="238" y="5517"/>
                      <a:pt x="177" y="5517"/>
                    </a:cubicBezTo>
                    <a:cubicBezTo>
                      <a:pt x="161" y="5517"/>
                      <a:pt x="146" y="5520"/>
                      <a:pt x="132" y="5525"/>
                    </a:cubicBezTo>
                    <a:cubicBezTo>
                      <a:pt x="37" y="5560"/>
                      <a:pt x="1" y="5644"/>
                      <a:pt x="25" y="5715"/>
                    </a:cubicBezTo>
                    <a:cubicBezTo>
                      <a:pt x="239" y="6429"/>
                      <a:pt x="608" y="7084"/>
                      <a:pt x="1132" y="7608"/>
                    </a:cubicBezTo>
                    <a:cubicBezTo>
                      <a:pt x="1632" y="8132"/>
                      <a:pt x="2239" y="8513"/>
                      <a:pt x="2930" y="8739"/>
                    </a:cubicBezTo>
                    <a:lnTo>
                      <a:pt x="4228" y="10882"/>
                    </a:lnTo>
                    <a:cubicBezTo>
                      <a:pt x="4251" y="10930"/>
                      <a:pt x="4299" y="10954"/>
                      <a:pt x="4359" y="10954"/>
                    </a:cubicBezTo>
                    <a:cubicBezTo>
                      <a:pt x="4418" y="10954"/>
                      <a:pt x="4466" y="10930"/>
                      <a:pt x="4490" y="10882"/>
                    </a:cubicBezTo>
                    <a:lnTo>
                      <a:pt x="5787" y="8739"/>
                    </a:lnTo>
                    <a:cubicBezTo>
                      <a:pt x="6668" y="8442"/>
                      <a:pt x="7407" y="7894"/>
                      <a:pt x="7978" y="7144"/>
                    </a:cubicBezTo>
                    <a:cubicBezTo>
                      <a:pt x="8550" y="6370"/>
                      <a:pt x="8847" y="5441"/>
                      <a:pt x="8847" y="4465"/>
                    </a:cubicBezTo>
                    <a:cubicBezTo>
                      <a:pt x="8847" y="2107"/>
                      <a:pt x="6978" y="119"/>
                      <a:pt x="458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" name="Google Shape;302;p18"/>
              <p:cNvSpPr/>
              <p:nvPr/>
            </p:nvSpPr>
            <p:spPr>
              <a:xfrm>
                <a:off x="950073" y="3450656"/>
                <a:ext cx="792" cy="1172"/>
              </a:xfrm>
              <a:custGeom>
                <a:rect b="b" l="l" r="r" t="t"/>
                <a:pathLst>
                  <a:path extrusionOk="0" h="37" w="25">
                    <a:moveTo>
                      <a:pt x="24" y="1"/>
                    </a:moveTo>
                    <a:lnTo>
                      <a:pt x="12" y="24"/>
                    </a:lnTo>
                    <a:cubicBezTo>
                      <a:pt x="12" y="24"/>
                      <a:pt x="0" y="24"/>
                      <a:pt x="0" y="36"/>
                    </a:cubicBezTo>
                    <a:cubicBezTo>
                      <a:pt x="12" y="24"/>
                      <a:pt x="24" y="24"/>
                      <a:pt x="2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" name="Google Shape;303;p18"/>
              <p:cNvSpPr/>
              <p:nvPr/>
            </p:nvSpPr>
            <p:spPr>
              <a:xfrm>
                <a:off x="923304" y="3434784"/>
                <a:ext cx="178042" cy="156594"/>
              </a:xfrm>
              <a:custGeom>
                <a:rect b="b" l="l" r="r" t="t"/>
                <a:pathLst>
                  <a:path extrusionOk="0" h="4943" w="5620">
                    <a:moveTo>
                      <a:pt x="845" y="549"/>
                    </a:moveTo>
                    <a:cubicBezTo>
                      <a:pt x="844" y="550"/>
                      <a:pt x="842" y="552"/>
                      <a:pt x="841" y="553"/>
                    </a:cubicBezTo>
                    <a:lnTo>
                      <a:pt x="841" y="553"/>
                    </a:lnTo>
                    <a:cubicBezTo>
                      <a:pt x="842" y="552"/>
                      <a:pt x="844" y="550"/>
                      <a:pt x="845" y="549"/>
                    </a:cubicBezTo>
                    <a:close/>
                    <a:moveTo>
                      <a:pt x="4548" y="2561"/>
                    </a:moveTo>
                    <a:lnTo>
                      <a:pt x="4548" y="3145"/>
                    </a:lnTo>
                    <a:cubicBezTo>
                      <a:pt x="4548" y="3228"/>
                      <a:pt x="4620" y="3300"/>
                      <a:pt x="4715" y="3300"/>
                    </a:cubicBezTo>
                    <a:lnTo>
                      <a:pt x="5298" y="3300"/>
                    </a:lnTo>
                    <a:lnTo>
                      <a:pt x="5298" y="3871"/>
                    </a:lnTo>
                    <a:lnTo>
                      <a:pt x="4715" y="3871"/>
                    </a:lnTo>
                    <a:cubicBezTo>
                      <a:pt x="4620" y="3871"/>
                      <a:pt x="4548" y="3942"/>
                      <a:pt x="4548" y="4038"/>
                    </a:cubicBezTo>
                    <a:lnTo>
                      <a:pt x="4548" y="4609"/>
                    </a:lnTo>
                    <a:lnTo>
                      <a:pt x="3989" y="4609"/>
                    </a:lnTo>
                    <a:lnTo>
                      <a:pt x="3989" y="4038"/>
                    </a:lnTo>
                    <a:cubicBezTo>
                      <a:pt x="3989" y="3942"/>
                      <a:pt x="3905" y="3871"/>
                      <a:pt x="3822" y="3871"/>
                    </a:cubicBezTo>
                    <a:lnTo>
                      <a:pt x="3239" y="3871"/>
                    </a:lnTo>
                    <a:lnTo>
                      <a:pt x="3239" y="3300"/>
                    </a:lnTo>
                    <a:lnTo>
                      <a:pt x="3822" y="3300"/>
                    </a:lnTo>
                    <a:cubicBezTo>
                      <a:pt x="3905" y="3300"/>
                      <a:pt x="3989" y="3228"/>
                      <a:pt x="3989" y="3145"/>
                    </a:cubicBezTo>
                    <a:lnTo>
                      <a:pt x="3989" y="2561"/>
                    </a:lnTo>
                    <a:close/>
                    <a:moveTo>
                      <a:pt x="1441" y="0"/>
                    </a:moveTo>
                    <a:cubicBezTo>
                      <a:pt x="1159" y="0"/>
                      <a:pt x="895" y="90"/>
                      <a:pt x="667" y="263"/>
                    </a:cubicBezTo>
                    <a:cubicBezTo>
                      <a:pt x="0" y="787"/>
                      <a:pt x="0" y="1716"/>
                      <a:pt x="274" y="2347"/>
                    </a:cubicBezTo>
                    <a:cubicBezTo>
                      <a:pt x="441" y="2704"/>
                      <a:pt x="679" y="3038"/>
                      <a:pt x="988" y="3371"/>
                    </a:cubicBezTo>
                    <a:cubicBezTo>
                      <a:pt x="1441" y="3859"/>
                      <a:pt x="1941" y="4228"/>
                      <a:pt x="2405" y="4585"/>
                    </a:cubicBezTo>
                    <a:cubicBezTo>
                      <a:pt x="2441" y="4597"/>
                      <a:pt x="2465" y="4609"/>
                      <a:pt x="2500" y="4609"/>
                    </a:cubicBezTo>
                    <a:cubicBezTo>
                      <a:pt x="2524" y="4609"/>
                      <a:pt x="2560" y="4597"/>
                      <a:pt x="2584" y="4585"/>
                    </a:cubicBezTo>
                    <a:cubicBezTo>
                      <a:pt x="2798" y="4454"/>
                      <a:pt x="2977" y="4312"/>
                      <a:pt x="3131" y="4193"/>
                    </a:cubicBezTo>
                    <a:lnTo>
                      <a:pt x="3667" y="4193"/>
                    </a:lnTo>
                    <a:lnTo>
                      <a:pt x="3667" y="4776"/>
                    </a:lnTo>
                    <a:cubicBezTo>
                      <a:pt x="3667" y="4859"/>
                      <a:pt x="3739" y="4943"/>
                      <a:pt x="3834" y="4943"/>
                    </a:cubicBezTo>
                    <a:lnTo>
                      <a:pt x="4715" y="4943"/>
                    </a:lnTo>
                    <a:cubicBezTo>
                      <a:pt x="4798" y="4943"/>
                      <a:pt x="4870" y="4859"/>
                      <a:pt x="4870" y="4776"/>
                    </a:cubicBezTo>
                    <a:lnTo>
                      <a:pt x="4870" y="4193"/>
                    </a:lnTo>
                    <a:lnTo>
                      <a:pt x="5453" y="4193"/>
                    </a:lnTo>
                    <a:cubicBezTo>
                      <a:pt x="5548" y="4193"/>
                      <a:pt x="5620" y="4121"/>
                      <a:pt x="5620" y="4026"/>
                    </a:cubicBezTo>
                    <a:lnTo>
                      <a:pt x="5620" y="3157"/>
                    </a:lnTo>
                    <a:cubicBezTo>
                      <a:pt x="5620" y="3050"/>
                      <a:pt x="5548" y="2978"/>
                      <a:pt x="5453" y="2978"/>
                    </a:cubicBezTo>
                    <a:lnTo>
                      <a:pt x="4882" y="2978"/>
                    </a:lnTo>
                    <a:lnTo>
                      <a:pt x="4882" y="2395"/>
                    </a:lnTo>
                    <a:cubicBezTo>
                      <a:pt x="4882" y="2323"/>
                      <a:pt x="4834" y="2276"/>
                      <a:pt x="4775" y="2252"/>
                    </a:cubicBezTo>
                    <a:cubicBezTo>
                      <a:pt x="4798" y="2157"/>
                      <a:pt x="4834" y="2073"/>
                      <a:pt x="4858" y="1966"/>
                    </a:cubicBezTo>
                    <a:cubicBezTo>
                      <a:pt x="4882" y="1871"/>
                      <a:pt x="4834" y="1787"/>
                      <a:pt x="4739" y="1776"/>
                    </a:cubicBezTo>
                    <a:cubicBezTo>
                      <a:pt x="4725" y="1771"/>
                      <a:pt x="4710" y="1769"/>
                      <a:pt x="4695" y="1769"/>
                    </a:cubicBezTo>
                    <a:cubicBezTo>
                      <a:pt x="4625" y="1769"/>
                      <a:pt x="4558" y="1816"/>
                      <a:pt x="4548" y="1895"/>
                    </a:cubicBezTo>
                    <a:cubicBezTo>
                      <a:pt x="4525" y="2014"/>
                      <a:pt x="4489" y="2109"/>
                      <a:pt x="4429" y="2228"/>
                    </a:cubicBezTo>
                    <a:lnTo>
                      <a:pt x="3834" y="2228"/>
                    </a:lnTo>
                    <a:cubicBezTo>
                      <a:pt x="3739" y="2228"/>
                      <a:pt x="3667" y="2311"/>
                      <a:pt x="3667" y="2395"/>
                    </a:cubicBezTo>
                    <a:lnTo>
                      <a:pt x="3667" y="2978"/>
                    </a:lnTo>
                    <a:lnTo>
                      <a:pt x="3096" y="2978"/>
                    </a:lnTo>
                    <a:cubicBezTo>
                      <a:pt x="3001" y="2978"/>
                      <a:pt x="2929" y="3050"/>
                      <a:pt x="2929" y="3145"/>
                    </a:cubicBezTo>
                    <a:lnTo>
                      <a:pt x="2929" y="3942"/>
                    </a:lnTo>
                    <a:cubicBezTo>
                      <a:pt x="2798" y="4050"/>
                      <a:pt x="2655" y="4157"/>
                      <a:pt x="2500" y="4252"/>
                    </a:cubicBezTo>
                    <a:cubicBezTo>
                      <a:pt x="2060" y="3942"/>
                      <a:pt x="1619" y="3585"/>
                      <a:pt x="1215" y="3169"/>
                    </a:cubicBezTo>
                    <a:cubicBezTo>
                      <a:pt x="917" y="2859"/>
                      <a:pt x="715" y="2549"/>
                      <a:pt x="560" y="2228"/>
                    </a:cubicBezTo>
                    <a:cubicBezTo>
                      <a:pt x="322" y="1718"/>
                      <a:pt x="322" y="970"/>
                      <a:pt x="841" y="553"/>
                    </a:cubicBezTo>
                    <a:lnTo>
                      <a:pt x="841" y="553"/>
                    </a:lnTo>
                    <a:cubicBezTo>
                      <a:pt x="770" y="610"/>
                      <a:pt x="665" y="692"/>
                      <a:pt x="665" y="692"/>
                    </a:cubicBezTo>
                    <a:cubicBezTo>
                      <a:pt x="664" y="692"/>
                      <a:pt x="713" y="653"/>
                      <a:pt x="857" y="537"/>
                    </a:cubicBezTo>
                    <a:cubicBezTo>
                      <a:pt x="887" y="514"/>
                      <a:pt x="899" y="505"/>
                      <a:pt x="899" y="505"/>
                    </a:cubicBezTo>
                    <a:lnTo>
                      <a:pt x="899" y="505"/>
                    </a:lnTo>
                    <a:cubicBezTo>
                      <a:pt x="899" y="505"/>
                      <a:pt x="887" y="514"/>
                      <a:pt x="869" y="525"/>
                    </a:cubicBezTo>
                    <a:cubicBezTo>
                      <a:pt x="1045" y="396"/>
                      <a:pt x="1250" y="331"/>
                      <a:pt x="1461" y="331"/>
                    </a:cubicBezTo>
                    <a:cubicBezTo>
                      <a:pt x="1521" y="331"/>
                      <a:pt x="1582" y="336"/>
                      <a:pt x="1643" y="347"/>
                    </a:cubicBezTo>
                    <a:cubicBezTo>
                      <a:pt x="1941" y="406"/>
                      <a:pt x="2191" y="561"/>
                      <a:pt x="2358" y="799"/>
                    </a:cubicBezTo>
                    <a:cubicBezTo>
                      <a:pt x="2396" y="866"/>
                      <a:pt x="2445" y="893"/>
                      <a:pt x="2495" y="893"/>
                    </a:cubicBezTo>
                    <a:cubicBezTo>
                      <a:pt x="2552" y="893"/>
                      <a:pt x="2611" y="857"/>
                      <a:pt x="2655" y="799"/>
                    </a:cubicBezTo>
                    <a:cubicBezTo>
                      <a:pt x="2903" y="497"/>
                      <a:pt x="3171" y="342"/>
                      <a:pt x="3440" y="342"/>
                    </a:cubicBezTo>
                    <a:cubicBezTo>
                      <a:pt x="3468" y="342"/>
                      <a:pt x="3496" y="343"/>
                      <a:pt x="3524" y="347"/>
                    </a:cubicBezTo>
                    <a:lnTo>
                      <a:pt x="3536" y="347"/>
                    </a:lnTo>
                    <a:cubicBezTo>
                      <a:pt x="3763" y="347"/>
                      <a:pt x="3929" y="383"/>
                      <a:pt x="4072" y="478"/>
                    </a:cubicBezTo>
                    <a:cubicBezTo>
                      <a:pt x="4227" y="561"/>
                      <a:pt x="4358" y="716"/>
                      <a:pt x="4441" y="894"/>
                    </a:cubicBezTo>
                    <a:cubicBezTo>
                      <a:pt x="4501" y="1014"/>
                      <a:pt x="4548" y="1133"/>
                      <a:pt x="4560" y="1264"/>
                    </a:cubicBezTo>
                    <a:cubicBezTo>
                      <a:pt x="4584" y="1335"/>
                      <a:pt x="4644" y="1395"/>
                      <a:pt x="4727" y="1395"/>
                    </a:cubicBezTo>
                    <a:lnTo>
                      <a:pt x="4763" y="1395"/>
                    </a:lnTo>
                    <a:cubicBezTo>
                      <a:pt x="4846" y="1383"/>
                      <a:pt x="4906" y="1287"/>
                      <a:pt x="4894" y="1204"/>
                    </a:cubicBezTo>
                    <a:cubicBezTo>
                      <a:pt x="4858" y="1037"/>
                      <a:pt x="4822" y="883"/>
                      <a:pt x="4739" y="740"/>
                    </a:cubicBezTo>
                    <a:cubicBezTo>
                      <a:pt x="4620" y="525"/>
                      <a:pt x="4465" y="323"/>
                      <a:pt x="4251" y="192"/>
                    </a:cubicBezTo>
                    <a:cubicBezTo>
                      <a:pt x="4060" y="73"/>
                      <a:pt x="3834" y="13"/>
                      <a:pt x="3548" y="13"/>
                    </a:cubicBezTo>
                    <a:cubicBezTo>
                      <a:pt x="3514" y="10"/>
                      <a:pt x="3479" y="8"/>
                      <a:pt x="3445" y="8"/>
                    </a:cubicBezTo>
                    <a:cubicBezTo>
                      <a:pt x="3115" y="8"/>
                      <a:pt x="2805" y="165"/>
                      <a:pt x="2524" y="478"/>
                    </a:cubicBezTo>
                    <a:cubicBezTo>
                      <a:pt x="2322" y="240"/>
                      <a:pt x="2036" y="85"/>
                      <a:pt x="1703" y="25"/>
                    </a:cubicBezTo>
                    <a:cubicBezTo>
                      <a:pt x="1614" y="9"/>
                      <a:pt x="1527" y="0"/>
                      <a:pt x="144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9"/>
          <p:cNvSpPr txBox="1"/>
          <p:nvPr>
            <p:ph type="title"/>
          </p:nvPr>
        </p:nvSpPr>
        <p:spPr>
          <a:xfrm>
            <a:off x="457200" y="411475"/>
            <a:ext cx="82296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sp>
        <p:nvSpPr>
          <p:cNvPr id="309" name="Google Shape;309;p19"/>
          <p:cNvSpPr/>
          <p:nvPr/>
        </p:nvSpPr>
        <p:spPr>
          <a:xfrm>
            <a:off x="457200" y="1924428"/>
            <a:ext cx="2622300" cy="2109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700000" dist="85725">
              <a:schemeClr val="accent3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19"/>
          <p:cNvSpPr/>
          <p:nvPr/>
        </p:nvSpPr>
        <p:spPr>
          <a:xfrm>
            <a:off x="457200" y="4179454"/>
            <a:ext cx="2622300" cy="481200"/>
          </a:xfrm>
          <a:prstGeom prst="chevron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700000" dist="85725">
              <a:schemeClr val="accent3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STEP 1</a:t>
            </a:r>
            <a:endParaRPr b="1" sz="1600">
              <a:solidFill>
                <a:schemeClr val="dk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311" name="Google Shape;311;p19"/>
          <p:cNvSpPr/>
          <p:nvPr/>
        </p:nvSpPr>
        <p:spPr>
          <a:xfrm>
            <a:off x="457200" y="1297801"/>
            <a:ext cx="2622300" cy="481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700000" dist="85725">
              <a:schemeClr val="accent3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Jupiter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12" name="Google Shape;312;p19"/>
          <p:cNvSpPr/>
          <p:nvPr/>
        </p:nvSpPr>
        <p:spPr>
          <a:xfrm>
            <a:off x="3260878" y="1924428"/>
            <a:ext cx="2622300" cy="2109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700000" dist="85725">
              <a:schemeClr val="accent3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9"/>
          <p:cNvSpPr/>
          <p:nvPr/>
        </p:nvSpPr>
        <p:spPr>
          <a:xfrm>
            <a:off x="3260878" y="4179454"/>
            <a:ext cx="2622300" cy="481200"/>
          </a:xfrm>
          <a:prstGeom prst="chevron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700000" dist="85725">
              <a:schemeClr val="accent3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STEP 2</a:t>
            </a:r>
            <a:endParaRPr b="1"/>
          </a:p>
        </p:txBody>
      </p:sp>
      <p:sp>
        <p:nvSpPr>
          <p:cNvPr id="314" name="Google Shape;314;p19"/>
          <p:cNvSpPr/>
          <p:nvPr/>
        </p:nvSpPr>
        <p:spPr>
          <a:xfrm>
            <a:off x="3260878" y="1297801"/>
            <a:ext cx="2622300" cy="481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700000" dist="85725">
              <a:schemeClr val="accent3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Venus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15" name="Google Shape;315;p19"/>
          <p:cNvSpPr/>
          <p:nvPr/>
        </p:nvSpPr>
        <p:spPr>
          <a:xfrm>
            <a:off x="6064562" y="1924428"/>
            <a:ext cx="2622300" cy="2109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700000" dist="85725">
              <a:schemeClr val="accent3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19"/>
          <p:cNvSpPr/>
          <p:nvPr/>
        </p:nvSpPr>
        <p:spPr>
          <a:xfrm>
            <a:off x="6064562" y="4179454"/>
            <a:ext cx="2622300" cy="481200"/>
          </a:xfrm>
          <a:prstGeom prst="chevron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700000" dist="85725">
              <a:schemeClr val="accent3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STEP 3</a:t>
            </a:r>
            <a:endParaRPr b="1"/>
          </a:p>
        </p:txBody>
      </p:sp>
      <p:sp>
        <p:nvSpPr>
          <p:cNvPr id="317" name="Google Shape;317;p19"/>
          <p:cNvSpPr/>
          <p:nvPr/>
        </p:nvSpPr>
        <p:spPr>
          <a:xfrm>
            <a:off x="6064562" y="1297801"/>
            <a:ext cx="2622300" cy="481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700000" dist="85725">
              <a:schemeClr val="accent3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18" name="Google Shape;318;p19"/>
          <p:cNvSpPr txBox="1"/>
          <p:nvPr/>
        </p:nvSpPr>
        <p:spPr>
          <a:xfrm>
            <a:off x="575400" y="3019556"/>
            <a:ext cx="2385900" cy="8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2875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Jupiter is the biggest planet in the Solar System and the fourth-brightest object in the night sky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19" name="Google Shape;319;p19"/>
          <p:cNvSpPr txBox="1"/>
          <p:nvPr/>
        </p:nvSpPr>
        <p:spPr>
          <a:xfrm>
            <a:off x="3379078" y="3019556"/>
            <a:ext cx="2385900" cy="8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2875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Venus has a good name and is the second planet from the Sun. It’s terribly hot, even hotter than Mercury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20" name="Google Shape;320;p19"/>
          <p:cNvSpPr txBox="1"/>
          <p:nvPr/>
        </p:nvSpPr>
        <p:spPr>
          <a:xfrm>
            <a:off x="6182762" y="3019556"/>
            <a:ext cx="2385900" cy="8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2875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Despite being red, Mars is a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cold place. It’s full of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iron oxide dust, which gives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the planet its reddish cast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321" name="Google Shape;321;p19"/>
          <p:cNvGrpSpPr/>
          <p:nvPr/>
        </p:nvGrpSpPr>
        <p:grpSpPr>
          <a:xfrm>
            <a:off x="1093097" y="2330834"/>
            <a:ext cx="1350507" cy="411482"/>
            <a:chOff x="1093097" y="2330834"/>
            <a:chExt cx="1350507" cy="411482"/>
          </a:xfrm>
        </p:grpSpPr>
        <p:grpSp>
          <p:nvGrpSpPr>
            <p:cNvPr id="322" name="Google Shape;322;p19"/>
            <p:cNvGrpSpPr/>
            <p:nvPr/>
          </p:nvGrpSpPr>
          <p:grpSpPr>
            <a:xfrm>
              <a:off x="1093097" y="2332422"/>
              <a:ext cx="337429" cy="408306"/>
              <a:chOff x="5864861" y="2772517"/>
              <a:chExt cx="284366" cy="344097"/>
            </a:xfrm>
          </p:grpSpPr>
          <p:sp>
            <p:nvSpPr>
              <p:cNvPr id="323" name="Google Shape;323;p19"/>
              <p:cNvSpPr/>
              <p:nvPr/>
            </p:nvSpPr>
            <p:spPr>
              <a:xfrm>
                <a:off x="6089464" y="3014490"/>
                <a:ext cx="15147" cy="15147"/>
              </a:xfrm>
              <a:custGeom>
                <a:rect b="b" l="l" r="r" t="t"/>
                <a:pathLst>
                  <a:path extrusionOk="0" h="477" w="477">
                    <a:moveTo>
                      <a:pt x="238" y="1"/>
                    </a:moveTo>
                    <a:cubicBezTo>
                      <a:pt x="107" y="1"/>
                      <a:pt x="0" y="108"/>
                      <a:pt x="0" y="239"/>
                    </a:cubicBezTo>
                    <a:cubicBezTo>
                      <a:pt x="0" y="382"/>
                      <a:pt x="107" y="477"/>
                      <a:pt x="238" y="477"/>
                    </a:cubicBezTo>
                    <a:cubicBezTo>
                      <a:pt x="369" y="477"/>
                      <a:pt x="476" y="382"/>
                      <a:pt x="476" y="239"/>
                    </a:cubicBezTo>
                    <a:cubicBezTo>
                      <a:pt x="476" y="108"/>
                      <a:pt x="369" y="1"/>
                      <a:pt x="23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" name="Google Shape;324;p19"/>
              <p:cNvSpPr/>
              <p:nvPr/>
            </p:nvSpPr>
            <p:spPr>
              <a:xfrm>
                <a:off x="6051644" y="3070823"/>
                <a:ext cx="13274" cy="13274"/>
              </a:xfrm>
              <a:custGeom>
                <a:rect b="b" l="l" r="r" t="t"/>
                <a:pathLst>
                  <a:path extrusionOk="0" h="418" w="418">
                    <a:moveTo>
                      <a:pt x="203" y="1"/>
                    </a:moveTo>
                    <a:cubicBezTo>
                      <a:pt x="84" y="1"/>
                      <a:pt x="0" y="96"/>
                      <a:pt x="0" y="215"/>
                    </a:cubicBezTo>
                    <a:cubicBezTo>
                      <a:pt x="0" y="322"/>
                      <a:pt x="84" y="417"/>
                      <a:pt x="203" y="417"/>
                    </a:cubicBezTo>
                    <a:cubicBezTo>
                      <a:pt x="334" y="417"/>
                      <a:pt x="417" y="334"/>
                      <a:pt x="417" y="215"/>
                    </a:cubicBezTo>
                    <a:cubicBezTo>
                      <a:pt x="417" y="96"/>
                      <a:pt x="334" y="1"/>
                      <a:pt x="20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" name="Google Shape;325;p19"/>
              <p:cNvSpPr/>
              <p:nvPr/>
            </p:nvSpPr>
            <p:spPr>
              <a:xfrm>
                <a:off x="5943518" y="3005789"/>
                <a:ext cx="13242" cy="12893"/>
              </a:xfrm>
              <a:custGeom>
                <a:rect b="b" l="l" r="r" t="t"/>
                <a:pathLst>
                  <a:path extrusionOk="0" h="406" w="417">
                    <a:moveTo>
                      <a:pt x="203" y="1"/>
                    </a:moveTo>
                    <a:cubicBezTo>
                      <a:pt x="84" y="1"/>
                      <a:pt x="0" y="84"/>
                      <a:pt x="0" y="203"/>
                    </a:cubicBezTo>
                    <a:cubicBezTo>
                      <a:pt x="0" y="322"/>
                      <a:pt x="84" y="406"/>
                      <a:pt x="203" y="406"/>
                    </a:cubicBezTo>
                    <a:cubicBezTo>
                      <a:pt x="322" y="406"/>
                      <a:pt x="417" y="322"/>
                      <a:pt x="417" y="203"/>
                    </a:cubicBezTo>
                    <a:cubicBezTo>
                      <a:pt x="417" y="84"/>
                      <a:pt x="322" y="1"/>
                      <a:pt x="20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" name="Google Shape;326;p19"/>
              <p:cNvSpPr/>
              <p:nvPr/>
            </p:nvSpPr>
            <p:spPr>
              <a:xfrm>
                <a:off x="5965429" y="3070823"/>
                <a:ext cx="13655" cy="13274"/>
              </a:xfrm>
              <a:custGeom>
                <a:rect b="b" l="l" r="r" t="t"/>
                <a:pathLst>
                  <a:path extrusionOk="0" h="418" w="430">
                    <a:moveTo>
                      <a:pt x="215" y="1"/>
                    </a:moveTo>
                    <a:cubicBezTo>
                      <a:pt x="96" y="1"/>
                      <a:pt x="1" y="96"/>
                      <a:pt x="1" y="215"/>
                    </a:cubicBezTo>
                    <a:cubicBezTo>
                      <a:pt x="1" y="322"/>
                      <a:pt x="96" y="417"/>
                      <a:pt x="215" y="417"/>
                    </a:cubicBezTo>
                    <a:cubicBezTo>
                      <a:pt x="334" y="417"/>
                      <a:pt x="429" y="334"/>
                      <a:pt x="429" y="215"/>
                    </a:cubicBezTo>
                    <a:cubicBezTo>
                      <a:pt x="429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" name="Google Shape;327;p19"/>
              <p:cNvSpPr/>
              <p:nvPr/>
            </p:nvSpPr>
            <p:spPr>
              <a:xfrm>
                <a:off x="6004392" y="3019412"/>
                <a:ext cx="16290" cy="15909"/>
              </a:xfrm>
              <a:custGeom>
                <a:rect b="b" l="l" r="r" t="t"/>
                <a:pathLst>
                  <a:path extrusionOk="0" h="501" w="513">
                    <a:moveTo>
                      <a:pt x="250" y="0"/>
                    </a:moveTo>
                    <a:cubicBezTo>
                      <a:pt x="119" y="0"/>
                      <a:pt x="0" y="119"/>
                      <a:pt x="0" y="250"/>
                    </a:cubicBezTo>
                    <a:cubicBezTo>
                      <a:pt x="0" y="381"/>
                      <a:pt x="119" y="500"/>
                      <a:pt x="250" y="500"/>
                    </a:cubicBezTo>
                    <a:cubicBezTo>
                      <a:pt x="393" y="500"/>
                      <a:pt x="512" y="381"/>
                      <a:pt x="512" y="250"/>
                    </a:cubicBezTo>
                    <a:cubicBezTo>
                      <a:pt x="512" y="119"/>
                      <a:pt x="405" y="0"/>
                      <a:pt x="2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" name="Google Shape;328;p19"/>
              <p:cNvSpPr/>
              <p:nvPr/>
            </p:nvSpPr>
            <p:spPr>
              <a:xfrm>
                <a:off x="5864861" y="2772517"/>
                <a:ext cx="284366" cy="344097"/>
              </a:xfrm>
              <a:custGeom>
                <a:rect b="b" l="l" r="r" t="t"/>
                <a:pathLst>
                  <a:path extrusionOk="0" h="10836" w="8955">
                    <a:moveTo>
                      <a:pt x="2983" y="6406"/>
                    </a:moveTo>
                    <a:cubicBezTo>
                      <a:pt x="3566" y="6406"/>
                      <a:pt x="4114" y="6556"/>
                      <a:pt x="4632" y="6871"/>
                    </a:cubicBezTo>
                    <a:cubicBezTo>
                      <a:pt x="5211" y="7197"/>
                      <a:pt x="5769" y="7306"/>
                      <a:pt x="6260" y="7306"/>
                    </a:cubicBezTo>
                    <a:cubicBezTo>
                      <a:pt x="6628" y="7306"/>
                      <a:pt x="6957" y="7245"/>
                      <a:pt x="7228" y="7168"/>
                    </a:cubicBezTo>
                    <a:cubicBezTo>
                      <a:pt x="7645" y="7049"/>
                      <a:pt x="7966" y="6871"/>
                      <a:pt x="8145" y="6751"/>
                    </a:cubicBezTo>
                    <a:lnTo>
                      <a:pt x="8145" y="6751"/>
                    </a:lnTo>
                    <a:cubicBezTo>
                      <a:pt x="8514" y="7954"/>
                      <a:pt x="8204" y="9276"/>
                      <a:pt x="7299" y="10216"/>
                    </a:cubicBezTo>
                    <a:cubicBezTo>
                      <a:pt x="7109" y="10407"/>
                      <a:pt x="6835" y="10526"/>
                      <a:pt x="6561" y="10526"/>
                    </a:cubicBezTo>
                    <a:lnTo>
                      <a:pt x="2906" y="10526"/>
                    </a:lnTo>
                    <a:cubicBezTo>
                      <a:pt x="2644" y="10526"/>
                      <a:pt x="2370" y="10407"/>
                      <a:pt x="2180" y="10228"/>
                    </a:cubicBezTo>
                    <a:cubicBezTo>
                      <a:pt x="1346" y="9383"/>
                      <a:pt x="941" y="8133"/>
                      <a:pt x="1275" y="6823"/>
                    </a:cubicBezTo>
                    <a:cubicBezTo>
                      <a:pt x="1406" y="6751"/>
                      <a:pt x="1775" y="6573"/>
                      <a:pt x="2263" y="6478"/>
                    </a:cubicBezTo>
                    <a:cubicBezTo>
                      <a:pt x="2509" y="6430"/>
                      <a:pt x="2748" y="6406"/>
                      <a:pt x="2983" y="6406"/>
                    </a:cubicBezTo>
                    <a:close/>
                    <a:moveTo>
                      <a:pt x="3239" y="1"/>
                    </a:moveTo>
                    <a:cubicBezTo>
                      <a:pt x="3001" y="1"/>
                      <a:pt x="2823" y="191"/>
                      <a:pt x="2823" y="417"/>
                    </a:cubicBezTo>
                    <a:lnTo>
                      <a:pt x="2823" y="786"/>
                    </a:lnTo>
                    <a:cubicBezTo>
                      <a:pt x="2823" y="1036"/>
                      <a:pt x="3013" y="1203"/>
                      <a:pt x="3239" y="1203"/>
                    </a:cubicBezTo>
                    <a:lnTo>
                      <a:pt x="3454" y="1203"/>
                    </a:lnTo>
                    <a:lnTo>
                      <a:pt x="3454" y="2525"/>
                    </a:lnTo>
                    <a:cubicBezTo>
                      <a:pt x="3454" y="2608"/>
                      <a:pt x="3537" y="2680"/>
                      <a:pt x="3620" y="2680"/>
                    </a:cubicBezTo>
                    <a:cubicBezTo>
                      <a:pt x="3704" y="2680"/>
                      <a:pt x="3787" y="2608"/>
                      <a:pt x="3787" y="2525"/>
                    </a:cubicBezTo>
                    <a:lnTo>
                      <a:pt x="3787" y="1203"/>
                    </a:lnTo>
                    <a:lnTo>
                      <a:pt x="5692" y="1203"/>
                    </a:lnTo>
                    <a:lnTo>
                      <a:pt x="5692" y="3858"/>
                    </a:lnTo>
                    <a:cubicBezTo>
                      <a:pt x="5692" y="4096"/>
                      <a:pt x="5835" y="4311"/>
                      <a:pt x="6049" y="4394"/>
                    </a:cubicBezTo>
                    <a:cubicBezTo>
                      <a:pt x="6978" y="4763"/>
                      <a:pt x="7692" y="5513"/>
                      <a:pt x="8049" y="6418"/>
                    </a:cubicBezTo>
                    <a:cubicBezTo>
                      <a:pt x="7907" y="6525"/>
                      <a:pt x="7573" y="6716"/>
                      <a:pt x="7133" y="6847"/>
                    </a:cubicBezTo>
                    <a:cubicBezTo>
                      <a:pt x="6830" y="6934"/>
                      <a:pt x="6535" y="6978"/>
                      <a:pt x="6245" y="6978"/>
                    </a:cubicBezTo>
                    <a:cubicBezTo>
                      <a:pt x="5748" y="6978"/>
                      <a:pt x="5270" y="6848"/>
                      <a:pt x="4811" y="6585"/>
                    </a:cubicBezTo>
                    <a:cubicBezTo>
                      <a:pt x="4225" y="6246"/>
                      <a:pt x="3592" y="6086"/>
                      <a:pt x="2961" y="6086"/>
                    </a:cubicBezTo>
                    <a:cubicBezTo>
                      <a:pt x="2437" y="6086"/>
                      <a:pt x="1914" y="6196"/>
                      <a:pt x="1418" y="6406"/>
                    </a:cubicBezTo>
                    <a:cubicBezTo>
                      <a:pt x="1775" y="5501"/>
                      <a:pt x="2477" y="4763"/>
                      <a:pt x="3430" y="4394"/>
                    </a:cubicBezTo>
                    <a:cubicBezTo>
                      <a:pt x="3656" y="4311"/>
                      <a:pt x="3787" y="4096"/>
                      <a:pt x="3787" y="3858"/>
                    </a:cubicBezTo>
                    <a:lnTo>
                      <a:pt x="3787" y="3322"/>
                    </a:lnTo>
                    <a:cubicBezTo>
                      <a:pt x="3787" y="3239"/>
                      <a:pt x="3716" y="3156"/>
                      <a:pt x="3620" y="3156"/>
                    </a:cubicBezTo>
                    <a:cubicBezTo>
                      <a:pt x="3537" y="3156"/>
                      <a:pt x="3454" y="3239"/>
                      <a:pt x="3454" y="3322"/>
                    </a:cubicBezTo>
                    <a:lnTo>
                      <a:pt x="3454" y="3858"/>
                    </a:lnTo>
                    <a:cubicBezTo>
                      <a:pt x="3454" y="3965"/>
                      <a:pt x="3394" y="4049"/>
                      <a:pt x="3299" y="4096"/>
                    </a:cubicBezTo>
                    <a:cubicBezTo>
                      <a:pt x="703" y="5120"/>
                      <a:pt x="1" y="8478"/>
                      <a:pt x="1942" y="10442"/>
                    </a:cubicBezTo>
                    <a:cubicBezTo>
                      <a:pt x="2192" y="10692"/>
                      <a:pt x="2537" y="10835"/>
                      <a:pt x="2894" y="10835"/>
                    </a:cubicBezTo>
                    <a:lnTo>
                      <a:pt x="6549" y="10835"/>
                    </a:lnTo>
                    <a:cubicBezTo>
                      <a:pt x="6906" y="10835"/>
                      <a:pt x="7252" y="10692"/>
                      <a:pt x="7502" y="10442"/>
                    </a:cubicBezTo>
                    <a:cubicBezTo>
                      <a:pt x="8907" y="9026"/>
                      <a:pt x="8954" y="6930"/>
                      <a:pt x="7907" y="5466"/>
                    </a:cubicBezTo>
                    <a:cubicBezTo>
                      <a:pt x="7478" y="4858"/>
                      <a:pt x="6871" y="4370"/>
                      <a:pt x="6168" y="4096"/>
                    </a:cubicBezTo>
                    <a:cubicBezTo>
                      <a:pt x="6061" y="4049"/>
                      <a:pt x="6002" y="3965"/>
                      <a:pt x="6002" y="3858"/>
                    </a:cubicBezTo>
                    <a:lnTo>
                      <a:pt x="6002" y="1203"/>
                    </a:lnTo>
                    <a:lnTo>
                      <a:pt x="6228" y="1203"/>
                    </a:lnTo>
                    <a:cubicBezTo>
                      <a:pt x="6466" y="1203"/>
                      <a:pt x="6644" y="1013"/>
                      <a:pt x="6644" y="786"/>
                    </a:cubicBezTo>
                    <a:lnTo>
                      <a:pt x="6644" y="417"/>
                    </a:lnTo>
                    <a:cubicBezTo>
                      <a:pt x="6644" y="179"/>
                      <a:pt x="6454" y="1"/>
                      <a:pt x="6228" y="1"/>
                    </a:cubicBezTo>
                    <a:lnTo>
                      <a:pt x="5394" y="1"/>
                    </a:lnTo>
                    <a:cubicBezTo>
                      <a:pt x="5299" y="1"/>
                      <a:pt x="5228" y="72"/>
                      <a:pt x="5228" y="167"/>
                    </a:cubicBezTo>
                    <a:cubicBezTo>
                      <a:pt x="5228" y="263"/>
                      <a:pt x="5299" y="334"/>
                      <a:pt x="5394" y="334"/>
                    </a:cubicBezTo>
                    <a:lnTo>
                      <a:pt x="6228" y="334"/>
                    </a:lnTo>
                    <a:cubicBezTo>
                      <a:pt x="6287" y="334"/>
                      <a:pt x="6335" y="382"/>
                      <a:pt x="6335" y="441"/>
                    </a:cubicBezTo>
                    <a:lnTo>
                      <a:pt x="6335" y="810"/>
                    </a:lnTo>
                    <a:cubicBezTo>
                      <a:pt x="6335" y="870"/>
                      <a:pt x="6287" y="905"/>
                      <a:pt x="6228" y="905"/>
                    </a:cubicBezTo>
                    <a:lnTo>
                      <a:pt x="3239" y="905"/>
                    </a:lnTo>
                    <a:cubicBezTo>
                      <a:pt x="3168" y="905"/>
                      <a:pt x="3132" y="870"/>
                      <a:pt x="3132" y="810"/>
                    </a:cubicBezTo>
                    <a:lnTo>
                      <a:pt x="3132" y="441"/>
                    </a:lnTo>
                    <a:cubicBezTo>
                      <a:pt x="3132" y="382"/>
                      <a:pt x="3168" y="334"/>
                      <a:pt x="3239" y="334"/>
                    </a:cubicBezTo>
                    <a:lnTo>
                      <a:pt x="4609" y="334"/>
                    </a:lnTo>
                    <a:cubicBezTo>
                      <a:pt x="4692" y="334"/>
                      <a:pt x="4763" y="263"/>
                      <a:pt x="4763" y="167"/>
                    </a:cubicBezTo>
                    <a:cubicBezTo>
                      <a:pt x="4763" y="72"/>
                      <a:pt x="4692" y="1"/>
                      <a:pt x="46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9" name="Google Shape;329;p19"/>
            <p:cNvGrpSpPr/>
            <p:nvPr/>
          </p:nvGrpSpPr>
          <p:grpSpPr>
            <a:xfrm>
              <a:off x="2134990" y="2330834"/>
              <a:ext cx="308613" cy="411482"/>
              <a:chOff x="7530697" y="2790299"/>
              <a:chExt cx="244291" cy="326314"/>
            </a:xfrm>
          </p:grpSpPr>
          <p:sp>
            <p:nvSpPr>
              <p:cNvPr id="330" name="Google Shape;330;p19"/>
              <p:cNvSpPr/>
              <p:nvPr/>
            </p:nvSpPr>
            <p:spPr>
              <a:xfrm>
                <a:off x="7616911" y="2907507"/>
                <a:ext cx="9463" cy="14385"/>
              </a:xfrm>
              <a:custGeom>
                <a:rect b="b" l="l" r="r" t="t"/>
                <a:pathLst>
                  <a:path extrusionOk="0" h="453" w="298">
                    <a:moveTo>
                      <a:pt x="155" y="0"/>
                    </a:moveTo>
                    <a:cubicBezTo>
                      <a:pt x="60" y="0"/>
                      <a:pt x="0" y="72"/>
                      <a:pt x="0" y="143"/>
                    </a:cubicBezTo>
                    <a:lnTo>
                      <a:pt x="0" y="310"/>
                    </a:lnTo>
                    <a:cubicBezTo>
                      <a:pt x="0" y="393"/>
                      <a:pt x="72" y="453"/>
                      <a:pt x="155" y="453"/>
                    </a:cubicBezTo>
                    <a:cubicBezTo>
                      <a:pt x="227" y="453"/>
                      <a:pt x="298" y="381"/>
                      <a:pt x="298" y="310"/>
                    </a:cubicBezTo>
                    <a:lnTo>
                      <a:pt x="298" y="143"/>
                    </a:lnTo>
                    <a:cubicBezTo>
                      <a:pt x="298" y="72"/>
                      <a:pt x="238" y="0"/>
                      <a:pt x="1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" name="Google Shape;331;p19"/>
              <p:cNvSpPr/>
              <p:nvPr/>
            </p:nvSpPr>
            <p:spPr>
              <a:xfrm>
                <a:off x="7678548" y="2907507"/>
                <a:ext cx="9463" cy="14385"/>
              </a:xfrm>
              <a:custGeom>
                <a:rect b="b" l="l" r="r" t="t"/>
                <a:pathLst>
                  <a:path extrusionOk="0" h="453" w="298">
                    <a:moveTo>
                      <a:pt x="143" y="0"/>
                    </a:moveTo>
                    <a:cubicBezTo>
                      <a:pt x="60" y="0"/>
                      <a:pt x="0" y="72"/>
                      <a:pt x="0" y="143"/>
                    </a:cubicBezTo>
                    <a:lnTo>
                      <a:pt x="0" y="310"/>
                    </a:lnTo>
                    <a:cubicBezTo>
                      <a:pt x="0" y="393"/>
                      <a:pt x="72" y="453"/>
                      <a:pt x="143" y="453"/>
                    </a:cubicBezTo>
                    <a:cubicBezTo>
                      <a:pt x="214" y="453"/>
                      <a:pt x="298" y="381"/>
                      <a:pt x="298" y="310"/>
                    </a:cubicBezTo>
                    <a:lnTo>
                      <a:pt x="298" y="143"/>
                    </a:lnTo>
                    <a:cubicBezTo>
                      <a:pt x="298" y="72"/>
                      <a:pt x="238" y="0"/>
                      <a:pt x="14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" name="Google Shape;332;p19"/>
              <p:cNvSpPr/>
              <p:nvPr/>
            </p:nvSpPr>
            <p:spPr>
              <a:xfrm>
                <a:off x="7632408" y="2943136"/>
                <a:ext cx="40869" cy="14671"/>
              </a:xfrm>
              <a:custGeom>
                <a:rect b="b" l="l" r="r" t="t"/>
                <a:pathLst>
                  <a:path extrusionOk="0" h="462" w="1287">
                    <a:moveTo>
                      <a:pt x="167" y="0"/>
                    </a:moveTo>
                    <a:cubicBezTo>
                      <a:pt x="129" y="0"/>
                      <a:pt x="90" y="15"/>
                      <a:pt x="60" y="45"/>
                    </a:cubicBezTo>
                    <a:cubicBezTo>
                      <a:pt x="1" y="104"/>
                      <a:pt x="1" y="200"/>
                      <a:pt x="60" y="259"/>
                    </a:cubicBezTo>
                    <a:cubicBezTo>
                      <a:pt x="203" y="390"/>
                      <a:pt x="417" y="462"/>
                      <a:pt x="655" y="462"/>
                    </a:cubicBezTo>
                    <a:cubicBezTo>
                      <a:pt x="893" y="462"/>
                      <a:pt x="1120" y="390"/>
                      <a:pt x="1251" y="259"/>
                    </a:cubicBezTo>
                    <a:cubicBezTo>
                      <a:pt x="1286" y="212"/>
                      <a:pt x="1286" y="104"/>
                      <a:pt x="1227" y="45"/>
                    </a:cubicBezTo>
                    <a:cubicBezTo>
                      <a:pt x="1197" y="15"/>
                      <a:pt x="1158" y="0"/>
                      <a:pt x="1120" y="0"/>
                    </a:cubicBezTo>
                    <a:cubicBezTo>
                      <a:pt x="1081" y="0"/>
                      <a:pt x="1042" y="15"/>
                      <a:pt x="1013" y="45"/>
                    </a:cubicBezTo>
                    <a:cubicBezTo>
                      <a:pt x="953" y="104"/>
                      <a:pt x="822" y="164"/>
                      <a:pt x="643" y="164"/>
                    </a:cubicBezTo>
                    <a:cubicBezTo>
                      <a:pt x="465" y="164"/>
                      <a:pt x="322" y="104"/>
                      <a:pt x="274" y="45"/>
                    </a:cubicBezTo>
                    <a:cubicBezTo>
                      <a:pt x="245" y="15"/>
                      <a:pt x="206" y="0"/>
                      <a:pt x="1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" name="Google Shape;333;p19"/>
              <p:cNvSpPr/>
              <p:nvPr/>
            </p:nvSpPr>
            <p:spPr>
              <a:xfrm>
                <a:off x="7530697" y="2790299"/>
                <a:ext cx="244291" cy="326314"/>
              </a:xfrm>
              <a:custGeom>
                <a:rect b="b" l="l" r="r" t="t"/>
                <a:pathLst>
                  <a:path extrusionOk="0" h="10276" w="7693">
                    <a:moveTo>
                      <a:pt x="3846" y="298"/>
                    </a:moveTo>
                    <a:cubicBezTo>
                      <a:pt x="5275" y="298"/>
                      <a:pt x="6442" y="1453"/>
                      <a:pt x="6442" y="2882"/>
                    </a:cubicBezTo>
                    <a:lnTo>
                      <a:pt x="6442" y="4013"/>
                    </a:lnTo>
                    <a:cubicBezTo>
                      <a:pt x="6442" y="4846"/>
                      <a:pt x="6633" y="5489"/>
                      <a:pt x="6799" y="5870"/>
                    </a:cubicBezTo>
                    <a:cubicBezTo>
                      <a:pt x="6811" y="5918"/>
                      <a:pt x="6811" y="5965"/>
                      <a:pt x="6799" y="6001"/>
                    </a:cubicBezTo>
                    <a:cubicBezTo>
                      <a:pt x="6775" y="6049"/>
                      <a:pt x="6752" y="6084"/>
                      <a:pt x="6704" y="6096"/>
                    </a:cubicBezTo>
                    <a:cubicBezTo>
                      <a:pt x="6359" y="6227"/>
                      <a:pt x="5692" y="6489"/>
                      <a:pt x="4978" y="6632"/>
                    </a:cubicBezTo>
                    <a:lnTo>
                      <a:pt x="4978" y="6132"/>
                    </a:lnTo>
                    <a:cubicBezTo>
                      <a:pt x="5644" y="5739"/>
                      <a:pt x="6109" y="5013"/>
                      <a:pt x="6109" y="4179"/>
                    </a:cubicBezTo>
                    <a:lnTo>
                      <a:pt x="6109" y="3536"/>
                    </a:lnTo>
                    <a:cubicBezTo>
                      <a:pt x="6109" y="3108"/>
                      <a:pt x="5751" y="2751"/>
                      <a:pt x="5323" y="2751"/>
                    </a:cubicBezTo>
                    <a:lnTo>
                      <a:pt x="5073" y="2751"/>
                    </a:lnTo>
                    <a:lnTo>
                      <a:pt x="4311" y="1989"/>
                    </a:lnTo>
                    <a:cubicBezTo>
                      <a:pt x="4282" y="1960"/>
                      <a:pt x="4249" y="1944"/>
                      <a:pt x="4214" y="1944"/>
                    </a:cubicBezTo>
                    <a:cubicBezTo>
                      <a:pt x="4191" y="1944"/>
                      <a:pt x="4168" y="1951"/>
                      <a:pt x="4144" y="1965"/>
                    </a:cubicBezTo>
                    <a:cubicBezTo>
                      <a:pt x="4085" y="1989"/>
                      <a:pt x="4061" y="2036"/>
                      <a:pt x="4061" y="2096"/>
                    </a:cubicBezTo>
                    <a:lnTo>
                      <a:pt x="4061" y="2751"/>
                    </a:lnTo>
                    <a:lnTo>
                      <a:pt x="3239" y="2751"/>
                    </a:lnTo>
                    <a:cubicBezTo>
                      <a:pt x="3144" y="2751"/>
                      <a:pt x="3084" y="2822"/>
                      <a:pt x="3084" y="2893"/>
                    </a:cubicBezTo>
                    <a:cubicBezTo>
                      <a:pt x="3084" y="2965"/>
                      <a:pt x="3168" y="3048"/>
                      <a:pt x="3239" y="3048"/>
                    </a:cubicBezTo>
                    <a:lnTo>
                      <a:pt x="4204" y="3048"/>
                    </a:lnTo>
                    <a:cubicBezTo>
                      <a:pt x="4299" y="3048"/>
                      <a:pt x="4358" y="2965"/>
                      <a:pt x="4358" y="2893"/>
                    </a:cubicBezTo>
                    <a:lnTo>
                      <a:pt x="4358" y="2453"/>
                    </a:lnTo>
                    <a:lnTo>
                      <a:pt x="4906" y="3001"/>
                    </a:lnTo>
                    <a:cubicBezTo>
                      <a:pt x="4930" y="3024"/>
                      <a:pt x="4966" y="3048"/>
                      <a:pt x="5013" y="3048"/>
                    </a:cubicBezTo>
                    <a:lnTo>
                      <a:pt x="5335" y="3048"/>
                    </a:lnTo>
                    <a:cubicBezTo>
                      <a:pt x="5609" y="3048"/>
                      <a:pt x="5823" y="3263"/>
                      <a:pt x="5823" y="3536"/>
                    </a:cubicBezTo>
                    <a:lnTo>
                      <a:pt x="5823" y="4179"/>
                    </a:lnTo>
                    <a:cubicBezTo>
                      <a:pt x="5823" y="5251"/>
                      <a:pt x="4954" y="6132"/>
                      <a:pt x="3882" y="6132"/>
                    </a:cubicBezTo>
                    <a:cubicBezTo>
                      <a:pt x="2811" y="6132"/>
                      <a:pt x="1930" y="5251"/>
                      <a:pt x="1930" y="4179"/>
                    </a:cubicBezTo>
                    <a:lnTo>
                      <a:pt x="1930" y="3536"/>
                    </a:lnTo>
                    <a:cubicBezTo>
                      <a:pt x="1930" y="3263"/>
                      <a:pt x="2156" y="3048"/>
                      <a:pt x="2418" y="3048"/>
                    </a:cubicBezTo>
                    <a:lnTo>
                      <a:pt x="2584" y="3048"/>
                    </a:lnTo>
                    <a:cubicBezTo>
                      <a:pt x="2668" y="3048"/>
                      <a:pt x="2727" y="2965"/>
                      <a:pt x="2727" y="2893"/>
                    </a:cubicBezTo>
                    <a:cubicBezTo>
                      <a:pt x="2727" y="2822"/>
                      <a:pt x="2656" y="2751"/>
                      <a:pt x="2584" y="2751"/>
                    </a:cubicBezTo>
                    <a:lnTo>
                      <a:pt x="2418" y="2751"/>
                    </a:lnTo>
                    <a:cubicBezTo>
                      <a:pt x="1989" y="2751"/>
                      <a:pt x="1632" y="3108"/>
                      <a:pt x="1632" y="3536"/>
                    </a:cubicBezTo>
                    <a:lnTo>
                      <a:pt x="1632" y="4179"/>
                    </a:lnTo>
                    <a:cubicBezTo>
                      <a:pt x="1632" y="5013"/>
                      <a:pt x="2096" y="5739"/>
                      <a:pt x="2763" y="6132"/>
                    </a:cubicBezTo>
                    <a:lnTo>
                      <a:pt x="2763" y="6632"/>
                    </a:lnTo>
                    <a:cubicBezTo>
                      <a:pt x="2001" y="6465"/>
                      <a:pt x="1334" y="6227"/>
                      <a:pt x="989" y="6096"/>
                    </a:cubicBezTo>
                    <a:cubicBezTo>
                      <a:pt x="941" y="6084"/>
                      <a:pt x="918" y="6049"/>
                      <a:pt x="906" y="6001"/>
                    </a:cubicBezTo>
                    <a:cubicBezTo>
                      <a:pt x="882" y="5965"/>
                      <a:pt x="882" y="5918"/>
                      <a:pt x="906" y="5870"/>
                    </a:cubicBezTo>
                    <a:cubicBezTo>
                      <a:pt x="1060" y="5489"/>
                      <a:pt x="1263" y="4846"/>
                      <a:pt x="1263" y="4013"/>
                    </a:cubicBezTo>
                    <a:lnTo>
                      <a:pt x="1263" y="2882"/>
                    </a:lnTo>
                    <a:cubicBezTo>
                      <a:pt x="1263" y="1453"/>
                      <a:pt x="2418" y="298"/>
                      <a:pt x="3846" y="298"/>
                    </a:cubicBezTo>
                    <a:close/>
                    <a:moveTo>
                      <a:pt x="4632" y="6275"/>
                    </a:moveTo>
                    <a:lnTo>
                      <a:pt x="4632" y="6787"/>
                    </a:lnTo>
                    <a:cubicBezTo>
                      <a:pt x="4632" y="7025"/>
                      <a:pt x="4739" y="7239"/>
                      <a:pt x="4918" y="7394"/>
                    </a:cubicBezTo>
                    <a:cubicBezTo>
                      <a:pt x="4894" y="7442"/>
                      <a:pt x="4858" y="7477"/>
                      <a:pt x="4835" y="7513"/>
                    </a:cubicBezTo>
                    <a:cubicBezTo>
                      <a:pt x="4787" y="7573"/>
                      <a:pt x="4787" y="7680"/>
                      <a:pt x="4858" y="7715"/>
                    </a:cubicBezTo>
                    <a:cubicBezTo>
                      <a:pt x="4894" y="7739"/>
                      <a:pt x="4918" y="7751"/>
                      <a:pt x="4954" y="7751"/>
                    </a:cubicBezTo>
                    <a:cubicBezTo>
                      <a:pt x="4989" y="7751"/>
                      <a:pt x="5037" y="7739"/>
                      <a:pt x="5073" y="7692"/>
                    </a:cubicBezTo>
                    <a:cubicBezTo>
                      <a:pt x="5109" y="7632"/>
                      <a:pt x="5156" y="7584"/>
                      <a:pt x="5192" y="7525"/>
                    </a:cubicBezTo>
                    <a:lnTo>
                      <a:pt x="5525" y="7644"/>
                    </a:lnTo>
                    <a:cubicBezTo>
                      <a:pt x="4918" y="8573"/>
                      <a:pt x="4299" y="8894"/>
                      <a:pt x="3882" y="9001"/>
                    </a:cubicBezTo>
                    <a:cubicBezTo>
                      <a:pt x="3864" y="9007"/>
                      <a:pt x="3849" y="9010"/>
                      <a:pt x="3835" y="9010"/>
                    </a:cubicBezTo>
                    <a:cubicBezTo>
                      <a:pt x="3820" y="9010"/>
                      <a:pt x="3805" y="9007"/>
                      <a:pt x="3787" y="9001"/>
                    </a:cubicBezTo>
                    <a:cubicBezTo>
                      <a:pt x="3370" y="8882"/>
                      <a:pt x="2751" y="8549"/>
                      <a:pt x="2120" y="7644"/>
                    </a:cubicBezTo>
                    <a:lnTo>
                      <a:pt x="2465" y="7525"/>
                    </a:lnTo>
                    <a:cubicBezTo>
                      <a:pt x="2763" y="7942"/>
                      <a:pt x="3204" y="8442"/>
                      <a:pt x="3787" y="8644"/>
                    </a:cubicBezTo>
                    <a:cubicBezTo>
                      <a:pt x="3799" y="8644"/>
                      <a:pt x="3823" y="8656"/>
                      <a:pt x="3835" y="8656"/>
                    </a:cubicBezTo>
                    <a:cubicBezTo>
                      <a:pt x="3846" y="8656"/>
                      <a:pt x="3858" y="8656"/>
                      <a:pt x="3882" y="8644"/>
                    </a:cubicBezTo>
                    <a:cubicBezTo>
                      <a:pt x="4144" y="8549"/>
                      <a:pt x="4418" y="8382"/>
                      <a:pt x="4668" y="8132"/>
                    </a:cubicBezTo>
                    <a:cubicBezTo>
                      <a:pt x="4728" y="8073"/>
                      <a:pt x="4728" y="7989"/>
                      <a:pt x="4668" y="7930"/>
                    </a:cubicBezTo>
                    <a:cubicBezTo>
                      <a:pt x="4638" y="7900"/>
                      <a:pt x="4600" y="7885"/>
                      <a:pt x="4561" y="7885"/>
                    </a:cubicBezTo>
                    <a:cubicBezTo>
                      <a:pt x="4522" y="7885"/>
                      <a:pt x="4483" y="7900"/>
                      <a:pt x="4454" y="7930"/>
                    </a:cubicBezTo>
                    <a:cubicBezTo>
                      <a:pt x="4251" y="8120"/>
                      <a:pt x="4025" y="8275"/>
                      <a:pt x="3823" y="8346"/>
                    </a:cubicBezTo>
                    <a:cubicBezTo>
                      <a:pt x="3358" y="8168"/>
                      <a:pt x="2965" y="7751"/>
                      <a:pt x="2715" y="7394"/>
                    </a:cubicBezTo>
                    <a:cubicBezTo>
                      <a:pt x="2894" y="7239"/>
                      <a:pt x="3001" y="7025"/>
                      <a:pt x="3001" y="6787"/>
                    </a:cubicBezTo>
                    <a:lnTo>
                      <a:pt x="3001" y="6275"/>
                    </a:lnTo>
                    <a:cubicBezTo>
                      <a:pt x="3251" y="6382"/>
                      <a:pt x="3525" y="6430"/>
                      <a:pt x="3823" y="6430"/>
                    </a:cubicBezTo>
                    <a:cubicBezTo>
                      <a:pt x="4120" y="6430"/>
                      <a:pt x="4382" y="6370"/>
                      <a:pt x="4632" y="6275"/>
                    </a:cubicBezTo>
                    <a:close/>
                    <a:moveTo>
                      <a:pt x="3846" y="0"/>
                    </a:moveTo>
                    <a:cubicBezTo>
                      <a:pt x="2251" y="0"/>
                      <a:pt x="953" y="1286"/>
                      <a:pt x="953" y="2882"/>
                    </a:cubicBezTo>
                    <a:lnTo>
                      <a:pt x="953" y="4013"/>
                    </a:lnTo>
                    <a:cubicBezTo>
                      <a:pt x="953" y="4846"/>
                      <a:pt x="751" y="5453"/>
                      <a:pt x="632" y="5775"/>
                    </a:cubicBezTo>
                    <a:cubicBezTo>
                      <a:pt x="584" y="5894"/>
                      <a:pt x="584" y="6013"/>
                      <a:pt x="632" y="6132"/>
                    </a:cubicBezTo>
                    <a:cubicBezTo>
                      <a:pt x="679" y="6251"/>
                      <a:pt x="775" y="6334"/>
                      <a:pt x="894" y="6382"/>
                    </a:cubicBezTo>
                    <a:cubicBezTo>
                      <a:pt x="1251" y="6525"/>
                      <a:pt x="1965" y="6787"/>
                      <a:pt x="2715" y="6930"/>
                    </a:cubicBezTo>
                    <a:cubicBezTo>
                      <a:pt x="2668" y="7084"/>
                      <a:pt x="2549" y="7180"/>
                      <a:pt x="2418" y="7239"/>
                    </a:cubicBezTo>
                    <a:lnTo>
                      <a:pt x="751" y="7823"/>
                    </a:lnTo>
                    <a:cubicBezTo>
                      <a:pt x="298" y="7989"/>
                      <a:pt x="1" y="8406"/>
                      <a:pt x="1" y="8882"/>
                    </a:cubicBezTo>
                    <a:lnTo>
                      <a:pt x="1" y="10132"/>
                    </a:lnTo>
                    <a:cubicBezTo>
                      <a:pt x="1" y="10216"/>
                      <a:pt x="84" y="10275"/>
                      <a:pt x="156" y="10275"/>
                    </a:cubicBezTo>
                    <a:cubicBezTo>
                      <a:pt x="227" y="10275"/>
                      <a:pt x="298" y="10204"/>
                      <a:pt x="298" y="10132"/>
                    </a:cubicBezTo>
                    <a:lnTo>
                      <a:pt x="298" y="8882"/>
                    </a:lnTo>
                    <a:cubicBezTo>
                      <a:pt x="298" y="8775"/>
                      <a:pt x="322" y="8692"/>
                      <a:pt x="358" y="8597"/>
                    </a:cubicBezTo>
                    <a:lnTo>
                      <a:pt x="1120" y="9251"/>
                    </a:lnTo>
                    <a:cubicBezTo>
                      <a:pt x="1227" y="9347"/>
                      <a:pt x="1299" y="9478"/>
                      <a:pt x="1299" y="9620"/>
                    </a:cubicBezTo>
                    <a:lnTo>
                      <a:pt x="1299" y="10132"/>
                    </a:lnTo>
                    <a:cubicBezTo>
                      <a:pt x="1299" y="10216"/>
                      <a:pt x="1370" y="10275"/>
                      <a:pt x="1453" y="10275"/>
                    </a:cubicBezTo>
                    <a:cubicBezTo>
                      <a:pt x="1525" y="10275"/>
                      <a:pt x="1596" y="10204"/>
                      <a:pt x="1596" y="10132"/>
                    </a:cubicBezTo>
                    <a:lnTo>
                      <a:pt x="1596" y="9609"/>
                    </a:lnTo>
                    <a:cubicBezTo>
                      <a:pt x="1596" y="9370"/>
                      <a:pt x="1489" y="9168"/>
                      <a:pt x="1310" y="9001"/>
                    </a:cubicBezTo>
                    <a:lnTo>
                      <a:pt x="513" y="8311"/>
                    </a:lnTo>
                    <a:cubicBezTo>
                      <a:pt x="596" y="8216"/>
                      <a:pt x="715" y="8132"/>
                      <a:pt x="834" y="8085"/>
                    </a:cubicBezTo>
                    <a:lnTo>
                      <a:pt x="1846" y="7739"/>
                    </a:lnTo>
                    <a:cubicBezTo>
                      <a:pt x="2537" y="8775"/>
                      <a:pt x="3251" y="9144"/>
                      <a:pt x="3727" y="9275"/>
                    </a:cubicBezTo>
                    <a:cubicBezTo>
                      <a:pt x="3775" y="9299"/>
                      <a:pt x="3799" y="9299"/>
                      <a:pt x="3846" y="9299"/>
                    </a:cubicBezTo>
                    <a:cubicBezTo>
                      <a:pt x="3894" y="9299"/>
                      <a:pt x="3930" y="9299"/>
                      <a:pt x="3966" y="9275"/>
                    </a:cubicBezTo>
                    <a:cubicBezTo>
                      <a:pt x="4442" y="9144"/>
                      <a:pt x="5156" y="8775"/>
                      <a:pt x="5835" y="7739"/>
                    </a:cubicBezTo>
                    <a:lnTo>
                      <a:pt x="6847" y="8085"/>
                    </a:lnTo>
                    <a:cubicBezTo>
                      <a:pt x="6990" y="8132"/>
                      <a:pt x="7085" y="8216"/>
                      <a:pt x="7180" y="8311"/>
                    </a:cubicBezTo>
                    <a:lnTo>
                      <a:pt x="6371" y="9001"/>
                    </a:lnTo>
                    <a:cubicBezTo>
                      <a:pt x="6192" y="9144"/>
                      <a:pt x="6097" y="9370"/>
                      <a:pt x="6097" y="9609"/>
                    </a:cubicBezTo>
                    <a:lnTo>
                      <a:pt x="6097" y="10120"/>
                    </a:lnTo>
                    <a:cubicBezTo>
                      <a:pt x="6097" y="10204"/>
                      <a:pt x="6168" y="10263"/>
                      <a:pt x="6240" y="10263"/>
                    </a:cubicBezTo>
                    <a:cubicBezTo>
                      <a:pt x="6311" y="10263"/>
                      <a:pt x="6394" y="10192"/>
                      <a:pt x="6394" y="10120"/>
                    </a:cubicBezTo>
                    <a:lnTo>
                      <a:pt x="6394" y="9609"/>
                    </a:lnTo>
                    <a:cubicBezTo>
                      <a:pt x="6394" y="9466"/>
                      <a:pt x="6454" y="9323"/>
                      <a:pt x="6573" y="9239"/>
                    </a:cubicBezTo>
                    <a:lnTo>
                      <a:pt x="7323" y="8585"/>
                    </a:lnTo>
                    <a:cubicBezTo>
                      <a:pt x="7359" y="8668"/>
                      <a:pt x="7383" y="8775"/>
                      <a:pt x="7383" y="8870"/>
                    </a:cubicBezTo>
                    <a:lnTo>
                      <a:pt x="7383" y="10120"/>
                    </a:lnTo>
                    <a:cubicBezTo>
                      <a:pt x="7383" y="10204"/>
                      <a:pt x="7466" y="10263"/>
                      <a:pt x="7537" y="10263"/>
                    </a:cubicBezTo>
                    <a:cubicBezTo>
                      <a:pt x="7609" y="10263"/>
                      <a:pt x="7680" y="10192"/>
                      <a:pt x="7680" y="10120"/>
                    </a:cubicBezTo>
                    <a:lnTo>
                      <a:pt x="7680" y="8870"/>
                    </a:lnTo>
                    <a:cubicBezTo>
                      <a:pt x="7692" y="8406"/>
                      <a:pt x="7395" y="7977"/>
                      <a:pt x="6942" y="7823"/>
                    </a:cubicBezTo>
                    <a:lnTo>
                      <a:pt x="5275" y="7239"/>
                    </a:lnTo>
                    <a:cubicBezTo>
                      <a:pt x="5132" y="7203"/>
                      <a:pt x="5025" y="7084"/>
                      <a:pt x="4978" y="6930"/>
                    </a:cubicBezTo>
                    <a:cubicBezTo>
                      <a:pt x="5740" y="6787"/>
                      <a:pt x="6442" y="6513"/>
                      <a:pt x="6799" y="6382"/>
                    </a:cubicBezTo>
                    <a:cubicBezTo>
                      <a:pt x="6918" y="6334"/>
                      <a:pt x="7002" y="6251"/>
                      <a:pt x="7061" y="6132"/>
                    </a:cubicBezTo>
                    <a:cubicBezTo>
                      <a:pt x="7109" y="6013"/>
                      <a:pt x="7109" y="5894"/>
                      <a:pt x="7061" y="5775"/>
                    </a:cubicBezTo>
                    <a:cubicBezTo>
                      <a:pt x="6942" y="5477"/>
                      <a:pt x="6740" y="4846"/>
                      <a:pt x="6740" y="4013"/>
                    </a:cubicBezTo>
                    <a:lnTo>
                      <a:pt x="6740" y="2882"/>
                    </a:lnTo>
                    <a:cubicBezTo>
                      <a:pt x="6740" y="1286"/>
                      <a:pt x="5442" y="0"/>
                      <a:pt x="38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4" name="Google Shape;334;p19"/>
              <p:cNvSpPr/>
              <p:nvPr/>
            </p:nvSpPr>
            <p:spPr>
              <a:xfrm>
                <a:off x="7611608" y="2891630"/>
                <a:ext cx="20069" cy="9463"/>
              </a:xfrm>
              <a:custGeom>
                <a:rect b="b" l="l" r="r" t="t"/>
                <a:pathLst>
                  <a:path extrusionOk="0" h="298" w="632">
                    <a:moveTo>
                      <a:pt x="155" y="0"/>
                    </a:moveTo>
                    <a:cubicBezTo>
                      <a:pt x="60" y="0"/>
                      <a:pt x="1" y="83"/>
                      <a:pt x="1" y="155"/>
                    </a:cubicBezTo>
                    <a:cubicBezTo>
                      <a:pt x="1" y="226"/>
                      <a:pt x="84" y="298"/>
                      <a:pt x="155" y="298"/>
                    </a:cubicBezTo>
                    <a:lnTo>
                      <a:pt x="477" y="298"/>
                    </a:lnTo>
                    <a:cubicBezTo>
                      <a:pt x="572" y="298"/>
                      <a:pt x="632" y="226"/>
                      <a:pt x="632" y="155"/>
                    </a:cubicBezTo>
                    <a:cubicBezTo>
                      <a:pt x="632" y="83"/>
                      <a:pt x="572" y="0"/>
                      <a:pt x="4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5" name="Google Shape;335;p19"/>
              <p:cNvSpPr/>
              <p:nvPr/>
            </p:nvSpPr>
            <p:spPr>
              <a:xfrm>
                <a:off x="7673245" y="2891630"/>
                <a:ext cx="19688" cy="9463"/>
              </a:xfrm>
              <a:custGeom>
                <a:rect b="b" l="l" r="r" t="t"/>
                <a:pathLst>
                  <a:path extrusionOk="0" h="298" w="620">
                    <a:moveTo>
                      <a:pt x="143" y="0"/>
                    </a:moveTo>
                    <a:cubicBezTo>
                      <a:pt x="60" y="0"/>
                      <a:pt x="0" y="83"/>
                      <a:pt x="0" y="155"/>
                    </a:cubicBezTo>
                    <a:cubicBezTo>
                      <a:pt x="0" y="226"/>
                      <a:pt x="72" y="298"/>
                      <a:pt x="143" y="298"/>
                    </a:cubicBezTo>
                    <a:lnTo>
                      <a:pt x="477" y="298"/>
                    </a:lnTo>
                    <a:cubicBezTo>
                      <a:pt x="560" y="298"/>
                      <a:pt x="620" y="226"/>
                      <a:pt x="620" y="155"/>
                    </a:cubicBezTo>
                    <a:cubicBezTo>
                      <a:pt x="620" y="83"/>
                      <a:pt x="548" y="0"/>
                      <a:pt x="4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36" name="Google Shape;336;p19"/>
            <p:cNvSpPr/>
            <p:nvPr/>
          </p:nvSpPr>
          <p:spPr>
            <a:xfrm>
              <a:off x="1634550" y="2402775"/>
              <a:ext cx="267600" cy="267600"/>
            </a:xfrm>
            <a:prstGeom prst="mathPlus">
              <a:avLst>
                <a:gd fmla="val 23520" name="adj1"/>
              </a:avLst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7" name="Google Shape;337;p19"/>
          <p:cNvGrpSpPr/>
          <p:nvPr/>
        </p:nvGrpSpPr>
        <p:grpSpPr>
          <a:xfrm>
            <a:off x="3933032" y="2330826"/>
            <a:ext cx="1324526" cy="411498"/>
            <a:chOff x="3933032" y="2330308"/>
            <a:chExt cx="1324526" cy="411498"/>
          </a:xfrm>
        </p:grpSpPr>
        <p:sp>
          <p:nvSpPr>
            <p:cNvPr id="338" name="Google Shape;338;p19"/>
            <p:cNvSpPr/>
            <p:nvPr/>
          </p:nvSpPr>
          <p:spPr>
            <a:xfrm>
              <a:off x="4438228" y="2402775"/>
              <a:ext cx="267600" cy="267600"/>
            </a:xfrm>
            <a:prstGeom prst="mathPlus">
              <a:avLst>
                <a:gd fmla="val 23520" name="adj1"/>
              </a:avLst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9" name="Google Shape;339;p19"/>
            <p:cNvGrpSpPr/>
            <p:nvPr/>
          </p:nvGrpSpPr>
          <p:grpSpPr>
            <a:xfrm>
              <a:off x="4938652" y="2330322"/>
              <a:ext cx="318905" cy="411483"/>
              <a:chOff x="4938652" y="2330322"/>
              <a:chExt cx="318905" cy="411483"/>
            </a:xfrm>
          </p:grpSpPr>
          <p:sp>
            <p:nvSpPr>
              <p:cNvPr id="340" name="Google Shape;340;p19"/>
              <p:cNvSpPr/>
              <p:nvPr/>
            </p:nvSpPr>
            <p:spPr>
              <a:xfrm>
                <a:off x="5053907" y="2465714"/>
                <a:ext cx="12339" cy="18595"/>
              </a:xfrm>
              <a:custGeom>
                <a:rect b="b" l="l" r="r" t="t"/>
                <a:pathLst>
                  <a:path extrusionOk="0" h="466" w="311">
                    <a:moveTo>
                      <a:pt x="144" y="1"/>
                    </a:moveTo>
                    <a:cubicBezTo>
                      <a:pt x="60" y="1"/>
                      <a:pt x="1" y="84"/>
                      <a:pt x="1" y="155"/>
                    </a:cubicBezTo>
                    <a:lnTo>
                      <a:pt x="1" y="322"/>
                    </a:lnTo>
                    <a:cubicBezTo>
                      <a:pt x="1" y="405"/>
                      <a:pt x="72" y="465"/>
                      <a:pt x="144" y="465"/>
                    </a:cubicBezTo>
                    <a:cubicBezTo>
                      <a:pt x="227" y="465"/>
                      <a:pt x="299" y="394"/>
                      <a:pt x="299" y="322"/>
                    </a:cubicBezTo>
                    <a:lnTo>
                      <a:pt x="299" y="155"/>
                    </a:lnTo>
                    <a:cubicBezTo>
                      <a:pt x="310" y="60"/>
                      <a:pt x="239" y="1"/>
                      <a:pt x="1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" name="Google Shape;341;p19"/>
              <p:cNvSpPr/>
              <p:nvPr/>
            </p:nvSpPr>
            <p:spPr>
              <a:xfrm>
                <a:off x="5130440" y="2465714"/>
                <a:ext cx="11863" cy="18595"/>
              </a:xfrm>
              <a:custGeom>
                <a:rect b="b" l="l" r="r" t="t"/>
                <a:pathLst>
                  <a:path extrusionOk="0" h="466" w="299">
                    <a:moveTo>
                      <a:pt x="155" y="1"/>
                    </a:moveTo>
                    <a:cubicBezTo>
                      <a:pt x="60" y="1"/>
                      <a:pt x="1" y="84"/>
                      <a:pt x="1" y="155"/>
                    </a:cubicBezTo>
                    <a:lnTo>
                      <a:pt x="1" y="322"/>
                    </a:lnTo>
                    <a:cubicBezTo>
                      <a:pt x="1" y="405"/>
                      <a:pt x="84" y="465"/>
                      <a:pt x="155" y="465"/>
                    </a:cubicBezTo>
                    <a:cubicBezTo>
                      <a:pt x="227" y="465"/>
                      <a:pt x="298" y="394"/>
                      <a:pt x="298" y="322"/>
                    </a:cubicBezTo>
                    <a:lnTo>
                      <a:pt x="298" y="155"/>
                    </a:lnTo>
                    <a:cubicBezTo>
                      <a:pt x="298" y="60"/>
                      <a:pt x="239" y="1"/>
                      <a:pt x="1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" name="Google Shape;342;p19"/>
              <p:cNvSpPr/>
              <p:nvPr/>
            </p:nvSpPr>
            <p:spPr>
              <a:xfrm>
                <a:off x="5073308" y="2510964"/>
                <a:ext cx="51022" cy="18475"/>
              </a:xfrm>
              <a:custGeom>
                <a:rect b="b" l="l" r="r" t="t"/>
                <a:pathLst>
                  <a:path extrusionOk="0" h="463" w="1286">
                    <a:moveTo>
                      <a:pt x="162" y="1"/>
                    </a:moveTo>
                    <a:cubicBezTo>
                      <a:pt x="125" y="1"/>
                      <a:pt x="89" y="16"/>
                      <a:pt x="60" y="45"/>
                    </a:cubicBezTo>
                    <a:cubicBezTo>
                      <a:pt x="0" y="105"/>
                      <a:pt x="0" y="200"/>
                      <a:pt x="60" y="260"/>
                    </a:cubicBezTo>
                    <a:cubicBezTo>
                      <a:pt x="191" y="391"/>
                      <a:pt x="417" y="462"/>
                      <a:pt x="655" y="462"/>
                    </a:cubicBezTo>
                    <a:cubicBezTo>
                      <a:pt x="893" y="462"/>
                      <a:pt x="1119" y="391"/>
                      <a:pt x="1250" y="260"/>
                    </a:cubicBezTo>
                    <a:cubicBezTo>
                      <a:pt x="1286" y="200"/>
                      <a:pt x="1286" y="105"/>
                      <a:pt x="1226" y="45"/>
                    </a:cubicBezTo>
                    <a:cubicBezTo>
                      <a:pt x="1197" y="16"/>
                      <a:pt x="1158" y="1"/>
                      <a:pt x="1119" y="1"/>
                    </a:cubicBezTo>
                    <a:cubicBezTo>
                      <a:pt x="1081" y="1"/>
                      <a:pt x="1042" y="16"/>
                      <a:pt x="1012" y="45"/>
                    </a:cubicBezTo>
                    <a:cubicBezTo>
                      <a:pt x="953" y="105"/>
                      <a:pt x="822" y="164"/>
                      <a:pt x="643" y="164"/>
                    </a:cubicBezTo>
                    <a:cubicBezTo>
                      <a:pt x="464" y="164"/>
                      <a:pt x="310" y="105"/>
                      <a:pt x="274" y="45"/>
                    </a:cubicBezTo>
                    <a:cubicBezTo>
                      <a:pt x="238" y="16"/>
                      <a:pt x="199" y="1"/>
                      <a:pt x="1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" name="Google Shape;343;p19"/>
              <p:cNvSpPr/>
              <p:nvPr/>
            </p:nvSpPr>
            <p:spPr>
              <a:xfrm>
                <a:off x="5047321" y="2446241"/>
                <a:ext cx="25074" cy="11931"/>
              </a:xfrm>
              <a:custGeom>
                <a:rect b="b" l="l" r="r" t="t"/>
                <a:pathLst>
                  <a:path extrusionOk="0" h="299" w="632">
                    <a:moveTo>
                      <a:pt x="155" y="1"/>
                    </a:moveTo>
                    <a:cubicBezTo>
                      <a:pt x="60" y="1"/>
                      <a:pt x="0" y="72"/>
                      <a:pt x="0" y="155"/>
                    </a:cubicBezTo>
                    <a:cubicBezTo>
                      <a:pt x="0" y="227"/>
                      <a:pt x="72" y="298"/>
                      <a:pt x="155" y="298"/>
                    </a:cubicBezTo>
                    <a:lnTo>
                      <a:pt x="476" y="298"/>
                    </a:lnTo>
                    <a:cubicBezTo>
                      <a:pt x="560" y="298"/>
                      <a:pt x="631" y="227"/>
                      <a:pt x="631" y="155"/>
                    </a:cubicBezTo>
                    <a:cubicBezTo>
                      <a:pt x="631" y="72"/>
                      <a:pt x="572" y="1"/>
                      <a:pt x="47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" name="Google Shape;344;p19"/>
              <p:cNvSpPr/>
              <p:nvPr/>
            </p:nvSpPr>
            <p:spPr>
              <a:xfrm>
                <a:off x="5124290" y="2446241"/>
                <a:ext cx="24598" cy="11931"/>
              </a:xfrm>
              <a:custGeom>
                <a:rect b="b" l="l" r="r" t="t"/>
                <a:pathLst>
                  <a:path extrusionOk="0" h="299" w="620">
                    <a:moveTo>
                      <a:pt x="144" y="1"/>
                    </a:moveTo>
                    <a:cubicBezTo>
                      <a:pt x="60" y="1"/>
                      <a:pt x="1" y="72"/>
                      <a:pt x="1" y="155"/>
                    </a:cubicBezTo>
                    <a:cubicBezTo>
                      <a:pt x="1" y="227"/>
                      <a:pt x="72" y="298"/>
                      <a:pt x="144" y="298"/>
                    </a:cubicBezTo>
                    <a:lnTo>
                      <a:pt x="477" y="298"/>
                    </a:lnTo>
                    <a:cubicBezTo>
                      <a:pt x="560" y="298"/>
                      <a:pt x="620" y="227"/>
                      <a:pt x="620" y="155"/>
                    </a:cubicBezTo>
                    <a:cubicBezTo>
                      <a:pt x="620" y="72"/>
                      <a:pt x="560" y="1"/>
                      <a:pt x="4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" name="Google Shape;345;p19"/>
              <p:cNvSpPr/>
              <p:nvPr/>
            </p:nvSpPr>
            <p:spPr>
              <a:xfrm>
                <a:off x="4938652" y="2330322"/>
                <a:ext cx="318905" cy="411483"/>
              </a:xfrm>
              <a:custGeom>
                <a:rect b="b" l="l" r="r" t="t"/>
                <a:pathLst>
                  <a:path extrusionOk="0" h="10312" w="8038">
                    <a:moveTo>
                      <a:pt x="6228" y="2167"/>
                    </a:moveTo>
                    <a:lnTo>
                      <a:pt x="6132" y="3239"/>
                    </a:lnTo>
                    <a:lnTo>
                      <a:pt x="6121" y="3239"/>
                    </a:lnTo>
                    <a:cubicBezTo>
                      <a:pt x="6025" y="3239"/>
                      <a:pt x="5942" y="3156"/>
                      <a:pt x="5942" y="3060"/>
                    </a:cubicBezTo>
                    <a:lnTo>
                      <a:pt x="5942" y="2227"/>
                    </a:lnTo>
                    <a:cubicBezTo>
                      <a:pt x="6049" y="2227"/>
                      <a:pt x="6132" y="2191"/>
                      <a:pt x="6228" y="2167"/>
                    </a:cubicBezTo>
                    <a:close/>
                    <a:moveTo>
                      <a:pt x="5787" y="322"/>
                    </a:moveTo>
                    <a:cubicBezTo>
                      <a:pt x="6240" y="322"/>
                      <a:pt x="6609" y="691"/>
                      <a:pt x="6609" y="1131"/>
                    </a:cubicBezTo>
                    <a:cubicBezTo>
                      <a:pt x="6609" y="1584"/>
                      <a:pt x="6240" y="1953"/>
                      <a:pt x="5787" y="1953"/>
                    </a:cubicBezTo>
                    <a:cubicBezTo>
                      <a:pt x="5490" y="1953"/>
                      <a:pt x="5228" y="1786"/>
                      <a:pt x="5073" y="1536"/>
                    </a:cubicBezTo>
                    <a:cubicBezTo>
                      <a:pt x="5048" y="1487"/>
                      <a:pt x="4996" y="1455"/>
                      <a:pt x="4942" y="1455"/>
                    </a:cubicBezTo>
                    <a:cubicBezTo>
                      <a:pt x="4918" y="1455"/>
                      <a:pt x="4893" y="1462"/>
                      <a:pt x="4870" y="1477"/>
                    </a:cubicBezTo>
                    <a:cubicBezTo>
                      <a:pt x="4799" y="1524"/>
                      <a:pt x="4763" y="1608"/>
                      <a:pt x="4811" y="1691"/>
                    </a:cubicBezTo>
                    <a:cubicBezTo>
                      <a:pt x="4823" y="1703"/>
                      <a:pt x="4823" y="1715"/>
                      <a:pt x="4835" y="1727"/>
                    </a:cubicBezTo>
                    <a:cubicBezTo>
                      <a:pt x="4775" y="1763"/>
                      <a:pt x="4716" y="1786"/>
                      <a:pt x="4656" y="1786"/>
                    </a:cubicBezTo>
                    <a:cubicBezTo>
                      <a:pt x="4477" y="1786"/>
                      <a:pt x="4335" y="1643"/>
                      <a:pt x="4335" y="1465"/>
                    </a:cubicBezTo>
                    <a:cubicBezTo>
                      <a:pt x="4335" y="1370"/>
                      <a:pt x="4263" y="1310"/>
                      <a:pt x="4180" y="1310"/>
                    </a:cubicBezTo>
                    <a:cubicBezTo>
                      <a:pt x="4108" y="1310"/>
                      <a:pt x="4037" y="1393"/>
                      <a:pt x="4037" y="1465"/>
                    </a:cubicBezTo>
                    <a:cubicBezTo>
                      <a:pt x="4037" y="1810"/>
                      <a:pt x="4323" y="2108"/>
                      <a:pt x="4680" y="2108"/>
                    </a:cubicBezTo>
                    <a:cubicBezTo>
                      <a:pt x="4811" y="2108"/>
                      <a:pt x="4942" y="2060"/>
                      <a:pt x="5061" y="1965"/>
                    </a:cubicBezTo>
                    <a:cubicBezTo>
                      <a:pt x="5228" y="2120"/>
                      <a:pt x="5442" y="2227"/>
                      <a:pt x="5668" y="2251"/>
                    </a:cubicBezTo>
                    <a:lnTo>
                      <a:pt x="5668" y="3072"/>
                    </a:lnTo>
                    <a:cubicBezTo>
                      <a:pt x="5668" y="3334"/>
                      <a:pt x="5882" y="3548"/>
                      <a:pt x="6144" y="3548"/>
                    </a:cubicBezTo>
                    <a:lnTo>
                      <a:pt x="6382" y="3548"/>
                    </a:lnTo>
                    <a:cubicBezTo>
                      <a:pt x="6454" y="3548"/>
                      <a:pt x="6513" y="3572"/>
                      <a:pt x="6573" y="3632"/>
                    </a:cubicBezTo>
                    <a:cubicBezTo>
                      <a:pt x="6621" y="3691"/>
                      <a:pt x="6656" y="3751"/>
                      <a:pt x="6633" y="3834"/>
                    </a:cubicBezTo>
                    <a:cubicBezTo>
                      <a:pt x="6621" y="3953"/>
                      <a:pt x="6502" y="4049"/>
                      <a:pt x="6371" y="4049"/>
                    </a:cubicBezTo>
                    <a:lnTo>
                      <a:pt x="6299" y="4049"/>
                    </a:lnTo>
                    <a:lnTo>
                      <a:pt x="6299" y="4037"/>
                    </a:lnTo>
                    <a:cubicBezTo>
                      <a:pt x="6299" y="3953"/>
                      <a:pt x="6216" y="3894"/>
                      <a:pt x="6144" y="3894"/>
                    </a:cubicBezTo>
                    <a:cubicBezTo>
                      <a:pt x="6061" y="3894"/>
                      <a:pt x="6001" y="3965"/>
                      <a:pt x="6001" y="4037"/>
                    </a:cubicBezTo>
                    <a:cubicBezTo>
                      <a:pt x="6001" y="5108"/>
                      <a:pt x="5120" y="5977"/>
                      <a:pt x="4049" y="5977"/>
                    </a:cubicBezTo>
                    <a:cubicBezTo>
                      <a:pt x="2953" y="5977"/>
                      <a:pt x="2084" y="5096"/>
                      <a:pt x="2084" y="4025"/>
                    </a:cubicBezTo>
                    <a:cubicBezTo>
                      <a:pt x="2084" y="3929"/>
                      <a:pt x="2013" y="3870"/>
                      <a:pt x="1941" y="3870"/>
                    </a:cubicBezTo>
                    <a:cubicBezTo>
                      <a:pt x="1858" y="3870"/>
                      <a:pt x="1787" y="3953"/>
                      <a:pt x="1787" y="4025"/>
                    </a:cubicBezTo>
                    <a:lnTo>
                      <a:pt x="1787" y="4037"/>
                    </a:lnTo>
                    <a:lnTo>
                      <a:pt x="1703" y="4037"/>
                    </a:lnTo>
                    <a:cubicBezTo>
                      <a:pt x="1620" y="4037"/>
                      <a:pt x="1560" y="4013"/>
                      <a:pt x="1501" y="3953"/>
                    </a:cubicBezTo>
                    <a:cubicBezTo>
                      <a:pt x="1465" y="3894"/>
                      <a:pt x="1429" y="3834"/>
                      <a:pt x="1441" y="3751"/>
                    </a:cubicBezTo>
                    <a:cubicBezTo>
                      <a:pt x="1465" y="3632"/>
                      <a:pt x="1584" y="3537"/>
                      <a:pt x="1715" y="3537"/>
                    </a:cubicBezTo>
                    <a:lnTo>
                      <a:pt x="1941" y="3537"/>
                    </a:lnTo>
                    <a:cubicBezTo>
                      <a:pt x="2203" y="3537"/>
                      <a:pt x="2418" y="3322"/>
                      <a:pt x="2418" y="3060"/>
                    </a:cubicBezTo>
                    <a:lnTo>
                      <a:pt x="2418" y="2358"/>
                    </a:lnTo>
                    <a:cubicBezTo>
                      <a:pt x="2418" y="2084"/>
                      <a:pt x="2632" y="1870"/>
                      <a:pt x="2906" y="1870"/>
                    </a:cubicBezTo>
                    <a:lnTo>
                      <a:pt x="3525" y="1870"/>
                    </a:lnTo>
                    <a:cubicBezTo>
                      <a:pt x="3620" y="1870"/>
                      <a:pt x="3680" y="1786"/>
                      <a:pt x="3680" y="1715"/>
                    </a:cubicBezTo>
                    <a:cubicBezTo>
                      <a:pt x="3680" y="1632"/>
                      <a:pt x="3608" y="1572"/>
                      <a:pt x="3525" y="1572"/>
                    </a:cubicBezTo>
                    <a:lnTo>
                      <a:pt x="2906" y="1572"/>
                    </a:lnTo>
                    <a:cubicBezTo>
                      <a:pt x="2477" y="1572"/>
                      <a:pt x="2120" y="1929"/>
                      <a:pt x="2120" y="2358"/>
                    </a:cubicBezTo>
                    <a:lnTo>
                      <a:pt x="2120" y="3060"/>
                    </a:lnTo>
                    <a:cubicBezTo>
                      <a:pt x="2120" y="3144"/>
                      <a:pt x="2037" y="3239"/>
                      <a:pt x="1941" y="3239"/>
                    </a:cubicBezTo>
                    <a:lnTo>
                      <a:pt x="1906" y="3239"/>
                    </a:lnTo>
                    <a:lnTo>
                      <a:pt x="1739" y="1572"/>
                    </a:lnTo>
                    <a:cubicBezTo>
                      <a:pt x="1715" y="1251"/>
                      <a:pt x="1822" y="929"/>
                      <a:pt x="2025" y="691"/>
                    </a:cubicBezTo>
                    <a:cubicBezTo>
                      <a:pt x="2239" y="453"/>
                      <a:pt x="2549" y="322"/>
                      <a:pt x="2870" y="322"/>
                    </a:cubicBezTo>
                    <a:close/>
                    <a:moveTo>
                      <a:pt x="5013" y="6013"/>
                    </a:moveTo>
                    <a:lnTo>
                      <a:pt x="5013" y="6537"/>
                    </a:lnTo>
                    <a:cubicBezTo>
                      <a:pt x="5013" y="6823"/>
                      <a:pt x="5204" y="7073"/>
                      <a:pt x="5478" y="7144"/>
                    </a:cubicBezTo>
                    <a:lnTo>
                      <a:pt x="5740" y="7227"/>
                    </a:lnTo>
                    <a:cubicBezTo>
                      <a:pt x="5668" y="7478"/>
                      <a:pt x="5537" y="7716"/>
                      <a:pt x="5370" y="7906"/>
                    </a:cubicBezTo>
                    <a:cubicBezTo>
                      <a:pt x="5311" y="7966"/>
                      <a:pt x="5323" y="8073"/>
                      <a:pt x="5382" y="8120"/>
                    </a:cubicBezTo>
                    <a:cubicBezTo>
                      <a:pt x="5418" y="8144"/>
                      <a:pt x="5442" y="8156"/>
                      <a:pt x="5490" y="8156"/>
                    </a:cubicBezTo>
                    <a:cubicBezTo>
                      <a:pt x="5537" y="8156"/>
                      <a:pt x="5585" y="8144"/>
                      <a:pt x="5609" y="8120"/>
                    </a:cubicBezTo>
                    <a:cubicBezTo>
                      <a:pt x="5823" y="7882"/>
                      <a:pt x="5966" y="7608"/>
                      <a:pt x="6061" y="7311"/>
                    </a:cubicBezTo>
                    <a:lnTo>
                      <a:pt x="6382" y="7418"/>
                    </a:lnTo>
                    <a:cubicBezTo>
                      <a:pt x="6204" y="7906"/>
                      <a:pt x="5930" y="8335"/>
                      <a:pt x="5525" y="8668"/>
                    </a:cubicBezTo>
                    <a:cubicBezTo>
                      <a:pt x="5085" y="9013"/>
                      <a:pt x="4573" y="9204"/>
                      <a:pt x="4001" y="9204"/>
                    </a:cubicBezTo>
                    <a:cubicBezTo>
                      <a:pt x="3442" y="9204"/>
                      <a:pt x="2918" y="9025"/>
                      <a:pt x="2489" y="8668"/>
                    </a:cubicBezTo>
                    <a:cubicBezTo>
                      <a:pt x="2096" y="8359"/>
                      <a:pt x="1810" y="7918"/>
                      <a:pt x="1668" y="7442"/>
                    </a:cubicBezTo>
                    <a:lnTo>
                      <a:pt x="2001" y="7347"/>
                    </a:lnTo>
                    <a:cubicBezTo>
                      <a:pt x="2108" y="7739"/>
                      <a:pt x="2358" y="8097"/>
                      <a:pt x="2680" y="8370"/>
                    </a:cubicBezTo>
                    <a:cubicBezTo>
                      <a:pt x="3049" y="8668"/>
                      <a:pt x="3513" y="8847"/>
                      <a:pt x="4001" y="8847"/>
                    </a:cubicBezTo>
                    <a:cubicBezTo>
                      <a:pt x="4382" y="8847"/>
                      <a:pt x="4739" y="8751"/>
                      <a:pt x="5049" y="8561"/>
                    </a:cubicBezTo>
                    <a:cubicBezTo>
                      <a:pt x="5120" y="8513"/>
                      <a:pt x="5132" y="8430"/>
                      <a:pt x="5109" y="8359"/>
                    </a:cubicBezTo>
                    <a:cubicBezTo>
                      <a:pt x="5077" y="8304"/>
                      <a:pt x="5031" y="8280"/>
                      <a:pt x="4979" y="8280"/>
                    </a:cubicBezTo>
                    <a:cubicBezTo>
                      <a:pt x="4952" y="8280"/>
                      <a:pt x="4923" y="8287"/>
                      <a:pt x="4894" y="8299"/>
                    </a:cubicBezTo>
                    <a:cubicBezTo>
                      <a:pt x="4632" y="8442"/>
                      <a:pt x="4311" y="8537"/>
                      <a:pt x="4001" y="8537"/>
                    </a:cubicBezTo>
                    <a:cubicBezTo>
                      <a:pt x="3215" y="8537"/>
                      <a:pt x="2513" y="8001"/>
                      <a:pt x="2299" y="7239"/>
                    </a:cubicBezTo>
                    <a:lnTo>
                      <a:pt x="2596" y="7144"/>
                    </a:lnTo>
                    <a:cubicBezTo>
                      <a:pt x="2858" y="7073"/>
                      <a:pt x="3049" y="6823"/>
                      <a:pt x="3049" y="6537"/>
                    </a:cubicBezTo>
                    <a:lnTo>
                      <a:pt x="3049" y="6013"/>
                    </a:lnTo>
                    <a:cubicBezTo>
                      <a:pt x="3346" y="6168"/>
                      <a:pt x="3680" y="6239"/>
                      <a:pt x="4037" y="6239"/>
                    </a:cubicBezTo>
                    <a:cubicBezTo>
                      <a:pt x="4394" y="6239"/>
                      <a:pt x="4716" y="6168"/>
                      <a:pt x="5013" y="6013"/>
                    </a:cubicBezTo>
                    <a:close/>
                    <a:moveTo>
                      <a:pt x="2870" y="0"/>
                    </a:moveTo>
                    <a:cubicBezTo>
                      <a:pt x="2477" y="0"/>
                      <a:pt x="2084" y="179"/>
                      <a:pt x="1799" y="477"/>
                    </a:cubicBezTo>
                    <a:cubicBezTo>
                      <a:pt x="1537" y="774"/>
                      <a:pt x="1406" y="1179"/>
                      <a:pt x="1429" y="1596"/>
                    </a:cubicBezTo>
                    <a:lnTo>
                      <a:pt x="1596" y="3251"/>
                    </a:lnTo>
                    <a:cubicBezTo>
                      <a:pt x="1358" y="3298"/>
                      <a:pt x="1144" y="3489"/>
                      <a:pt x="1132" y="3739"/>
                    </a:cubicBezTo>
                    <a:cubicBezTo>
                      <a:pt x="1120" y="3894"/>
                      <a:pt x="1168" y="4049"/>
                      <a:pt x="1263" y="4168"/>
                    </a:cubicBezTo>
                    <a:cubicBezTo>
                      <a:pt x="1370" y="4287"/>
                      <a:pt x="1525" y="4346"/>
                      <a:pt x="1680" y="4346"/>
                    </a:cubicBezTo>
                    <a:lnTo>
                      <a:pt x="1799" y="4346"/>
                    </a:lnTo>
                    <a:cubicBezTo>
                      <a:pt x="1894" y="4989"/>
                      <a:pt x="2251" y="5525"/>
                      <a:pt x="2739" y="5882"/>
                    </a:cubicBezTo>
                    <a:lnTo>
                      <a:pt x="2739" y="6585"/>
                    </a:lnTo>
                    <a:cubicBezTo>
                      <a:pt x="2739" y="6727"/>
                      <a:pt x="2632" y="6870"/>
                      <a:pt x="2501" y="6894"/>
                    </a:cubicBezTo>
                    <a:lnTo>
                      <a:pt x="810" y="7406"/>
                    </a:lnTo>
                    <a:cubicBezTo>
                      <a:pt x="322" y="7537"/>
                      <a:pt x="1" y="7978"/>
                      <a:pt x="1" y="8478"/>
                    </a:cubicBezTo>
                    <a:lnTo>
                      <a:pt x="1" y="10168"/>
                    </a:lnTo>
                    <a:cubicBezTo>
                      <a:pt x="1" y="10252"/>
                      <a:pt x="72" y="10311"/>
                      <a:pt x="144" y="10311"/>
                    </a:cubicBezTo>
                    <a:cubicBezTo>
                      <a:pt x="227" y="10311"/>
                      <a:pt x="298" y="10240"/>
                      <a:pt x="298" y="10168"/>
                    </a:cubicBezTo>
                    <a:lnTo>
                      <a:pt x="298" y="8466"/>
                    </a:lnTo>
                    <a:cubicBezTo>
                      <a:pt x="298" y="8109"/>
                      <a:pt x="537" y="7787"/>
                      <a:pt x="882" y="7680"/>
                    </a:cubicBezTo>
                    <a:lnTo>
                      <a:pt x="1370" y="7537"/>
                    </a:lnTo>
                    <a:cubicBezTo>
                      <a:pt x="1513" y="8073"/>
                      <a:pt x="1846" y="8549"/>
                      <a:pt x="2275" y="8906"/>
                    </a:cubicBezTo>
                    <a:cubicBezTo>
                      <a:pt x="2751" y="9287"/>
                      <a:pt x="3358" y="9502"/>
                      <a:pt x="3989" y="9502"/>
                    </a:cubicBezTo>
                    <a:cubicBezTo>
                      <a:pt x="4608" y="9502"/>
                      <a:pt x="5204" y="9287"/>
                      <a:pt x="5704" y="8906"/>
                    </a:cubicBezTo>
                    <a:cubicBezTo>
                      <a:pt x="6144" y="8549"/>
                      <a:pt x="6454" y="8073"/>
                      <a:pt x="6621" y="7537"/>
                    </a:cubicBezTo>
                    <a:lnTo>
                      <a:pt x="7144" y="7680"/>
                    </a:lnTo>
                    <a:cubicBezTo>
                      <a:pt x="7490" y="7787"/>
                      <a:pt x="7728" y="8097"/>
                      <a:pt x="7728" y="8466"/>
                    </a:cubicBezTo>
                    <a:lnTo>
                      <a:pt x="7728" y="10168"/>
                    </a:lnTo>
                    <a:cubicBezTo>
                      <a:pt x="7728" y="10252"/>
                      <a:pt x="7799" y="10311"/>
                      <a:pt x="7871" y="10311"/>
                    </a:cubicBezTo>
                    <a:cubicBezTo>
                      <a:pt x="7966" y="10311"/>
                      <a:pt x="8026" y="10240"/>
                      <a:pt x="8026" y="10168"/>
                    </a:cubicBezTo>
                    <a:lnTo>
                      <a:pt x="8026" y="8466"/>
                    </a:lnTo>
                    <a:cubicBezTo>
                      <a:pt x="8037" y="7966"/>
                      <a:pt x="7716" y="7525"/>
                      <a:pt x="7240" y="7382"/>
                    </a:cubicBezTo>
                    <a:lnTo>
                      <a:pt x="5537" y="6882"/>
                    </a:lnTo>
                    <a:cubicBezTo>
                      <a:pt x="5406" y="6835"/>
                      <a:pt x="5299" y="6704"/>
                      <a:pt x="5299" y="6573"/>
                    </a:cubicBezTo>
                    <a:lnTo>
                      <a:pt x="5299" y="5870"/>
                    </a:lnTo>
                    <a:cubicBezTo>
                      <a:pt x="5811" y="5525"/>
                      <a:pt x="6168" y="4977"/>
                      <a:pt x="6240" y="4334"/>
                    </a:cubicBezTo>
                    <a:lnTo>
                      <a:pt x="6323" y="4334"/>
                    </a:lnTo>
                    <a:cubicBezTo>
                      <a:pt x="6621" y="4334"/>
                      <a:pt x="6871" y="4108"/>
                      <a:pt x="6906" y="3846"/>
                    </a:cubicBezTo>
                    <a:cubicBezTo>
                      <a:pt x="6918" y="3691"/>
                      <a:pt x="6871" y="3525"/>
                      <a:pt x="6775" y="3417"/>
                    </a:cubicBezTo>
                    <a:cubicBezTo>
                      <a:pt x="6680" y="3322"/>
                      <a:pt x="6561" y="3251"/>
                      <a:pt x="6442" y="3239"/>
                    </a:cubicBezTo>
                    <a:lnTo>
                      <a:pt x="6549" y="1941"/>
                    </a:lnTo>
                    <a:cubicBezTo>
                      <a:pt x="6775" y="1727"/>
                      <a:pt x="6906" y="1453"/>
                      <a:pt x="6906" y="1120"/>
                    </a:cubicBezTo>
                    <a:cubicBezTo>
                      <a:pt x="6906" y="512"/>
                      <a:pt x="6394" y="0"/>
                      <a:pt x="578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46" name="Google Shape;346;p19"/>
            <p:cNvSpPr/>
            <p:nvPr/>
          </p:nvSpPr>
          <p:spPr>
            <a:xfrm>
              <a:off x="3933032" y="2330308"/>
              <a:ext cx="267464" cy="411493"/>
            </a:xfrm>
            <a:custGeom>
              <a:rect b="b" l="l" r="r" t="t"/>
              <a:pathLst>
                <a:path extrusionOk="0" h="11467" w="7240">
                  <a:moveTo>
                    <a:pt x="1048" y="346"/>
                  </a:moveTo>
                  <a:cubicBezTo>
                    <a:pt x="1156" y="346"/>
                    <a:pt x="1239" y="441"/>
                    <a:pt x="1239" y="537"/>
                  </a:cubicBezTo>
                  <a:cubicBezTo>
                    <a:pt x="1239" y="644"/>
                    <a:pt x="1156" y="727"/>
                    <a:pt x="1048" y="727"/>
                  </a:cubicBezTo>
                  <a:cubicBezTo>
                    <a:pt x="941" y="727"/>
                    <a:pt x="858" y="644"/>
                    <a:pt x="858" y="537"/>
                  </a:cubicBezTo>
                  <a:cubicBezTo>
                    <a:pt x="858" y="429"/>
                    <a:pt x="941" y="346"/>
                    <a:pt x="1048" y="346"/>
                  </a:cubicBezTo>
                  <a:close/>
                  <a:moveTo>
                    <a:pt x="3549" y="1203"/>
                  </a:moveTo>
                  <a:lnTo>
                    <a:pt x="3906" y="1453"/>
                  </a:lnTo>
                  <a:lnTo>
                    <a:pt x="3549" y="1453"/>
                  </a:lnTo>
                  <a:lnTo>
                    <a:pt x="3549" y="1203"/>
                  </a:lnTo>
                  <a:close/>
                  <a:moveTo>
                    <a:pt x="6883" y="1060"/>
                  </a:moveTo>
                  <a:lnTo>
                    <a:pt x="6883" y="1072"/>
                  </a:lnTo>
                  <a:lnTo>
                    <a:pt x="6097" y="2799"/>
                  </a:lnTo>
                  <a:cubicBezTo>
                    <a:pt x="6085" y="2846"/>
                    <a:pt x="6085" y="2894"/>
                    <a:pt x="6097" y="2942"/>
                  </a:cubicBezTo>
                  <a:lnTo>
                    <a:pt x="6883" y="4680"/>
                  </a:lnTo>
                  <a:lnTo>
                    <a:pt x="4620" y="4680"/>
                  </a:lnTo>
                  <a:lnTo>
                    <a:pt x="4620" y="1608"/>
                  </a:lnTo>
                  <a:cubicBezTo>
                    <a:pt x="4620" y="1549"/>
                    <a:pt x="4597" y="1501"/>
                    <a:pt x="4549" y="1477"/>
                  </a:cubicBezTo>
                  <a:lnTo>
                    <a:pt x="3942" y="1060"/>
                  </a:lnTo>
                  <a:close/>
                  <a:moveTo>
                    <a:pt x="6883" y="4680"/>
                  </a:moveTo>
                  <a:cubicBezTo>
                    <a:pt x="6883" y="4686"/>
                    <a:pt x="6880" y="4689"/>
                    <a:pt x="6878" y="4689"/>
                  </a:cubicBezTo>
                  <a:cubicBezTo>
                    <a:pt x="6877" y="4689"/>
                    <a:pt x="6877" y="4686"/>
                    <a:pt x="6883" y="4680"/>
                  </a:cubicBezTo>
                  <a:close/>
                  <a:moveTo>
                    <a:pt x="4299" y="1787"/>
                  </a:moveTo>
                  <a:lnTo>
                    <a:pt x="4299" y="5394"/>
                  </a:lnTo>
                  <a:lnTo>
                    <a:pt x="1941" y="5406"/>
                  </a:lnTo>
                  <a:lnTo>
                    <a:pt x="1941" y="2692"/>
                  </a:lnTo>
                  <a:cubicBezTo>
                    <a:pt x="1941" y="2608"/>
                    <a:pt x="1870" y="2537"/>
                    <a:pt x="1787" y="2537"/>
                  </a:cubicBezTo>
                  <a:cubicBezTo>
                    <a:pt x="1691" y="2537"/>
                    <a:pt x="1620" y="2608"/>
                    <a:pt x="1620" y="2692"/>
                  </a:cubicBezTo>
                  <a:lnTo>
                    <a:pt x="1620" y="5406"/>
                  </a:lnTo>
                  <a:lnTo>
                    <a:pt x="1227" y="5406"/>
                  </a:lnTo>
                  <a:lnTo>
                    <a:pt x="1227" y="1787"/>
                  </a:lnTo>
                  <a:lnTo>
                    <a:pt x="1620" y="1787"/>
                  </a:lnTo>
                  <a:lnTo>
                    <a:pt x="1620" y="1989"/>
                  </a:lnTo>
                  <a:cubicBezTo>
                    <a:pt x="1620" y="2072"/>
                    <a:pt x="1691" y="2144"/>
                    <a:pt x="1787" y="2144"/>
                  </a:cubicBezTo>
                  <a:cubicBezTo>
                    <a:pt x="1870" y="2144"/>
                    <a:pt x="1941" y="2072"/>
                    <a:pt x="1941" y="1989"/>
                  </a:cubicBezTo>
                  <a:lnTo>
                    <a:pt x="1941" y="1787"/>
                  </a:lnTo>
                  <a:close/>
                  <a:moveTo>
                    <a:pt x="1584" y="10764"/>
                  </a:moveTo>
                  <a:cubicBezTo>
                    <a:pt x="1691" y="10764"/>
                    <a:pt x="1787" y="10859"/>
                    <a:pt x="1787" y="10954"/>
                  </a:cubicBezTo>
                  <a:lnTo>
                    <a:pt x="1787" y="11145"/>
                  </a:lnTo>
                  <a:lnTo>
                    <a:pt x="322" y="11145"/>
                  </a:lnTo>
                  <a:lnTo>
                    <a:pt x="322" y="10954"/>
                  </a:lnTo>
                  <a:cubicBezTo>
                    <a:pt x="322" y="10847"/>
                    <a:pt x="417" y="10764"/>
                    <a:pt x="513" y="10764"/>
                  </a:cubicBezTo>
                  <a:close/>
                  <a:moveTo>
                    <a:pt x="1048" y="1"/>
                  </a:moveTo>
                  <a:cubicBezTo>
                    <a:pt x="775" y="1"/>
                    <a:pt x="536" y="239"/>
                    <a:pt x="536" y="525"/>
                  </a:cubicBezTo>
                  <a:cubicBezTo>
                    <a:pt x="536" y="763"/>
                    <a:pt x="679" y="953"/>
                    <a:pt x="894" y="1037"/>
                  </a:cubicBezTo>
                  <a:lnTo>
                    <a:pt x="894" y="10419"/>
                  </a:lnTo>
                  <a:lnTo>
                    <a:pt x="513" y="10419"/>
                  </a:lnTo>
                  <a:cubicBezTo>
                    <a:pt x="215" y="10419"/>
                    <a:pt x="1" y="10657"/>
                    <a:pt x="1" y="10943"/>
                  </a:cubicBezTo>
                  <a:lnTo>
                    <a:pt x="1" y="11300"/>
                  </a:lnTo>
                  <a:cubicBezTo>
                    <a:pt x="1" y="11395"/>
                    <a:pt x="72" y="11466"/>
                    <a:pt x="155" y="11466"/>
                  </a:cubicBezTo>
                  <a:lnTo>
                    <a:pt x="1965" y="11466"/>
                  </a:lnTo>
                  <a:cubicBezTo>
                    <a:pt x="2049" y="11466"/>
                    <a:pt x="2120" y="11395"/>
                    <a:pt x="2120" y="11300"/>
                  </a:cubicBezTo>
                  <a:lnTo>
                    <a:pt x="2120" y="10943"/>
                  </a:lnTo>
                  <a:cubicBezTo>
                    <a:pt x="2120" y="10645"/>
                    <a:pt x="1882" y="10419"/>
                    <a:pt x="1608" y="10419"/>
                  </a:cubicBezTo>
                  <a:lnTo>
                    <a:pt x="1227" y="10419"/>
                  </a:lnTo>
                  <a:lnTo>
                    <a:pt x="1227" y="5740"/>
                  </a:lnTo>
                  <a:lnTo>
                    <a:pt x="4299" y="5740"/>
                  </a:lnTo>
                  <a:cubicBezTo>
                    <a:pt x="4489" y="5740"/>
                    <a:pt x="4632" y="5585"/>
                    <a:pt x="4632" y="5394"/>
                  </a:cubicBezTo>
                  <a:lnTo>
                    <a:pt x="4632" y="5025"/>
                  </a:lnTo>
                  <a:lnTo>
                    <a:pt x="6883" y="5025"/>
                  </a:lnTo>
                  <a:cubicBezTo>
                    <a:pt x="7002" y="5025"/>
                    <a:pt x="7109" y="4966"/>
                    <a:pt x="7180" y="4859"/>
                  </a:cubicBezTo>
                  <a:cubicBezTo>
                    <a:pt x="7228" y="4763"/>
                    <a:pt x="7240" y="4632"/>
                    <a:pt x="7180" y="4525"/>
                  </a:cubicBezTo>
                  <a:lnTo>
                    <a:pt x="6442" y="2882"/>
                  </a:lnTo>
                  <a:lnTo>
                    <a:pt x="7180" y="1227"/>
                  </a:lnTo>
                  <a:cubicBezTo>
                    <a:pt x="7228" y="1120"/>
                    <a:pt x="7228" y="989"/>
                    <a:pt x="7156" y="894"/>
                  </a:cubicBezTo>
                  <a:cubicBezTo>
                    <a:pt x="7097" y="787"/>
                    <a:pt x="6978" y="727"/>
                    <a:pt x="6859" y="727"/>
                  </a:cubicBezTo>
                  <a:lnTo>
                    <a:pt x="3358" y="727"/>
                  </a:lnTo>
                  <a:cubicBezTo>
                    <a:pt x="3275" y="727"/>
                    <a:pt x="3192" y="810"/>
                    <a:pt x="3192" y="894"/>
                  </a:cubicBezTo>
                  <a:lnTo>
                    <a:pt x="3192" y="1453"/>
                  </a:lnTo>
                  <a:lnTo>
                    <a:pt x="1215" y="1453"/>
                  </a:lnTo>
                  <a:lnTo>
                    <a:pt x="1215" y="1037"/>
                  </a:lnTo>
                  <a:cubicBezTo>
                    <a:pt x="1429" y="953"/>
                    <a:pt x="1572" y="763"/>
                    <a:pt x="1572" y="525"/>
                  </a:cubicBezTo>
                  <a:cubicBezTo>
                    <a:pt x="1572" y="227"/>
                    <a:pt x="1334" y="1"/>
                    <a:pt x="10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7" name="Google Shape;347;p19"/>
          <p:cNvGrpSpPr/>
          <p:nvPr/>
        </p:nvGrpSpPr>
        <p:grpSpPr>
          <a:xfrm>
            <a:off x="6756380" y="2330839"/>
            <a:ext cx="1338597" cy="411471"/>
            <a:chOff x="6756380" y="2330324"/>
            <a:chExt cx="1338597" cy="411471"/>
          </a:xfrm>
        </p:grpSpPr>
        <p:sp>
          <p:nvSpPr>
            <p:cNvPr id="348" name="Google Shape;348;p19"/>
            <p:cNvSpPr/>
            <p:nvPr/>
          </p:nvSpPr>
          <p:spPr>
            <a:xfrm>
              <a:off x="7241912" y="2402775"/>
              <a:ext cx="267600" cy="267600"/>
            </a:xfrm>
            <a:prstGeom prst="mathPlus">
              <a:avLst>
                <a:gd fmla="val 23520" name="adj1"/>
              </a:avLst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49" name="Google Shape;349;p19"/>
            <p:cNvGrpSpPr/>
            <p:nvPr/>
          </p:nvGrpSpPr>
          <p:grpSpPr>
            <a:xfrm>
              <a:off x="7697025" y="2339846"/>
              <a:ext cx="397952" cy="392423"/>
              <a:chOff x="860940" y="2746477"/>
              <a:chExt cx="371883" cy="365691"/>
            </a:xfrm>
          </p:grpSpPr>
          <p:sp>
            <p:nvSpPr>
              <p:cNvPr id="350" name="Google Shape;350;p19"/>
              <p:cNvSpPr/>
              <p:nvPr/>
            </p:nvSpPr>
            <p:spPr>
              <a:xfrm>
                <a:off x="908191" y="3026302"/>
                <a:ext cx="30294" cy="28961"/>
              </a:xfrm>
              <a:custGeom>
                <a:rect b="b" l="l" r="r" t="t"/>
                <a:pathLst>
                  <a:path extrusionOk="0" h="912" w="954">
                    <a:moveTo>
                      <a:pt x="763" y="1"/>
                    </a:moveTo>
                    <a:cubicBezTo>
                      <a:pt x="718" y="1"/>
                      <a:pt x="674" y="16"/>
                      <a:pt x="644" y="45"/>
                    </a:cubicBezTo>
                    <a:lnTo>
                      <a:pt x="60" y="629"/>
                    </a:lnTo>
                    <a:cubicBezTo>
                      <a:pt x="1" y="688"/>
                      <a:pt x="1" y="807"/>
                      <a:pt x="60" y="867"/>
                    </a:cubicBezTo>
                    <a:cubicBezTo>
                      <a:pt x="90" y="897"/>
                      <a:pt x="135" y="911"/>
                      <a:pt x="179" y="911"/>
                    </a:cubicBezTo>
                    <a:cubicBezTo>
                      <a:pt x="224" y="911"/>
                      <a:pt x="269" y="897"/>
                      <a:pt x="299" y="867"/>
                    </a:cubicBezTo>
                    <a:lnTo>
                      <a:pt x="882" y="283"/>
                    </a:lnTo>
                    <a:cubicBezTo>
                      <a:pt x="953" y="224"/>
                      <a:pt x="953" y="105"/>
                      <a:pt x="882" y="45"/>
                    </a:cubicBezTo>
                    <a:cubicBezTo>
                      <a:pt x="852" y="16"/>
                      <a:pt x="807" y="1"/>
                      <a:pt x="7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1" name="Google Shape;351;p19"/>
              <p:cNvSpPr/>
              <p:nvPr/>
            </p:nvSpPr>
            <p:spPr>
              <a:xfrm>
                <a:off x="943757" y="3061836"/>
                <a:ext cx="30263" cy="28961"/>
              </a:xfrm>
              <a:custGeom>
                <a:rect b="b" l="l" r="r" t="t"/>
                <a:pathLst>
                  <a:path extrusionOk="0" h="912" w="953">
                    <a:moveTo>
                      <a:pt x="762" y="1"/>
                    </a:moveTo>
                    <a:cubicBezTo>
                      <a:pt x="717" y="1"/>
                      <a:pt x="673" y="16"/>
                      <a:pt x="643" y="46"/>
                    </a:cubicBezTo>
                    <a:lnTo>
                      <a:pt x="60" y="629"/>
                    </a:lnTo>
                    <a:cubicBezTo>
                      <a:pt x="0" y="688"/>
                      <a:pt x="0" y="807"/>
                      <a:pt x="60" y="867"/>
                    </a:cubicBezTo>
                    <a:cubicBezTo>
                      <a:pt x="89" y="897"/>
                      <a:pt x="134" y="912"/>
                      <a:pt x="179" y="912"/>
                    </a:cubicBezTo>
                    <a:cubicBezTo>
                      <a:pt x="223" y="912"/>
                      <a:pt x="268" y="897"/>
                      <a:pt x="298" y="867"/>
                    </a:cubicBezTo>
                    <a:lnTo>
                      <a:pt x="881" y="284"/>
                    </a:lnTo>
                    <a:cubicBezTo>
                      <a:pt x="953" y="224"/>
                      <a:pt x="953" y="105"/>
                      <a:pt x="881" y="46"/>
                    </a:cubicBezTo>
                    <a:cubicBezTo>
                      <a:pt x="851" y="16"/>
                      <a:pt x="807" y="1"/>
                      <a:pt x="7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2" name="Google Shape;352;p19"/>
              <p:cNvSpPr/>
              <p:nvPr/>
            </p:nvSpPr>
            <p:spPr>
              <a:xfrm>
                <a:off x="926355" y="3044085"/>
                <a:ext cx="29881" cy="28579"/>
              </a:xfrm>
              <a:custGeom>
                <a:rect b="b" l="l" r="r" t="t"/>
                <a:pathLst>
                  <a:path extrusionOk="0" h="900" w="941">
                    <a:moveTo>
                      <a:pt x="762" y="0"/>
                    </a:moveTo>
                    <a:cubicBezTo>
                      <a:pt x="718" y="0"/>
                      <a:pt x="673" y="15"/>
                      <a:pt x="643" y="45"/>
                    </a:cubicBezTo>
                    <a:lnTo>
                      <a:pt x="60" y="616"/>
                    </a:lnTo>
                    <a:cubicBezTo>
                      <a:pt x="0" y="676"/>
                      <a:pt x="0" y="795"/>
                      <a:pt x="60" y="855"/>
                    </a:cubicBezTo>
                    <a:cubicBezTo>
                      <a:pt x="90" y="884"/>
                      <a:pt x="134" y="899"/>
                      <a:pt x="179" y="899"/>
                    </a:cubicBezTo>
                    <a:cubicBezTo>
                      <a:pt x="224" y="899"/>
                      <a:pt x="268" y="884"/>
                      <a:pt x="298" y="855"/>
                    </a:cubicBezTo>
                    <a:lnTo>
                      <a:pt x="881" y="283"/>
                    </a:lnTo>
                    <a:cubicBezTo>
                      <a:pt x="941" y="224"/>
                      <a:pt x="941" y="116"/>
                      <a:pt x="881" y="45"/>
                    </a:cubicBezTo>
                    <a:cubicBezTo>
                      <a:pt x="852" y="15"/>
                      <a:pt x="807" y="0"/>
                      <a:pt x="7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" name="Google Shape;353;p19"/>
              <p:cNvSpPr/>
              <p:nvPr/>
            </p:nvSpPr>
            <p:spPr>
              <a:xfrm>
                <a:off x="860940" y="2746477"/>
                <a:ext cx="371883" cy="365691"/>
              </a:xfrm>
              <a:custGeom>
                <a:rect b="b" l="l" r="r" t="t"/>
                <a:pathLst>
                  <a:path extrusionOk="0" h="11516" w="11711">
                    <a:moveTo>
                      <a:pt x="11312" y="344"/>
                    </a:moveTo>
                    <a:lnTo>
                      <a:pt x="10835" y="1987"/>
                    </a:lnTo>
                    <a:lnTo>
                      <a:pt x="9680" y="821"/>
                    </a:lnTo>
                    <a:lnTo>
                      <a:pt x="11312" y="344"/>
                    </a:lnTo>
                    <a:close/>
                    <a:moveTo>
                      <a:pt x="4882" y="3821"/>
                    </a:moveTo>
                    <a:lnTo>
                      <a:pt x="2822" y="5881"/>
                    </a:lnTo>
                    <a:lnTo>
                      <a:pt x="477" y="5690"/>
                    </a:lnTo>
                    <a:cubicBezTo>
                      <a:pt x="453" y="5690"/>
                      <a:pt x="429" y="5643"/>
                      <a:pt x="465" y="5631"/>
                    </a:cubicBezTo>
                    <a:cubicBezTo>
                      <a:pt x="1477" y="4619"/>
                      <a:pt x="2822" y="4000"/>
                      <a:pt x="4227" y="3881"/>
                    </a:cubicBezTo>
                    <a:lnTo>
                      <a:pt x="4882" y="3821"/>
                    </a:lnTo>
                    <a:close/>
                    <a:moveTo>
                      <a:pt x="2894" y="6297"/>
                    </a:moveTo>
                    <a:lnTo>
                      <a:pt x="3811" y="7226"/>
                    </a:lnTo>
                    <a:lnTo>
                      <a:pt x="3477" y="7571"/>
                    </a:lnTo>
                    <a:lnTo>
                      <a:pt x="2549" y="6643"/>
                    </a:lnTo>
                    <a:lnTo>
                      <a:pt x="2894" y="6297"/>
                    </a:lnTo>
                    <a:close/>
                    <a:moveTo>
                      <a:pt x="2727" y="7333"/>
                    </a:moveTo>
                    <a:lnTo>
                      <a:pt x="3203" y="7810"/>
                    </a:lnTo>
                    <a:lnTo>
                      <a:pt x="2799" y="8226"/>
                    </a:lnTo>
                    <a:cubicBezTo>
                      <a:pt x="2787" y="8238"/>
                      <a:pt x="2763" y="8262"/>
                      <a:pt x="2739" y="8298"/>
                    </a:cubicBezTo>
                    <a:lnTo>
                      <a:pt x="2310" y="7869"/>
                    </a:lnTo>
                    <a:cubicBezTo>
                      <a:pt x="2287" y="7833"/>
                      <a:pt x="2287" y="7774"/>
                      <a:pt x="2310" y="7750"/>
                    </a:cubicBezTo>
                    <a:lnTo>
                      <a:pt x="2727" y="7333"/>
                    </a:lnTo>
                    <a:close/>
                    <a:moveTo>
                      <a:pt x="9311" y="916"/>
                    </a:moveTo>
                    <a:lnTo>
                      <a:pt x="10740" y="2345"/>
                    </a:lnTo>
                    <a:lnTo>
                      <a:pt x="10299" y="3821"/>
                    </a:lnTo>
                    <a:lnTo>
                      <a:pt x="5597" y="8524"/>
                    </a:lnTo>
                    <a:lnTo>
                      <a:pt x="4680" y="7595"/>
                    </a:lnTo>
                    <a:lnTo>
                      <a:pt x="6823" y="5452"/>
                    </a:lnTo>
                    <a:cubicBezTo>
                      <a:pt x="6966" y="5309"/>
                      <a:pt x="7001" y="5035"/>
                      <a:pt x="6811" y="4833"/>
                    </a:cubicBezTo>
                    <a:cubicBezTo>
                      <a:pt x="6728" y="4750"/>
                      <a:pt x="6617" y="4708"/>
                      <a:pt x="6506" y="4708"/>
                    </a:cubicBezTo>
                    <a:cubicBezTo>
                      <a:pt x="6394" y="4708"/>
                      <a:pt x="6281" y="4750"/>
                      <a:pt x="6192" y="4833"/>
                    </a:cubicBezTo>
                    <a:lnTo>
                      <a:pt x="4049" y="6976"/>
                    </a:lnTo>
                    <a:lnTo>
                      <a:pt x="3132" y="6047"/>
                    </a:lnTo>
                    <a:lnTo>
                      <a:pt x="7835" y="1344"/>
                    </a:lnTo>
                    <a:lnTo>
                      <a:pt x="9311" y="916"/>
                    </a:lnTo>
                    <a:close/>
                    <a:moveTo>
                      <a:pt x="6495" y="5047"/>
                    </a:moveTo>
                    <a:cubicBezTo>
                      <a:pt x="6522" y="5047"/>
                      <a:pt x="6549" y="5059"/>
                      <a:pt x="6573" y="5083"/>
                    </a:cubicBezTo>
                    <a:cubicBezTo>
                      <a:pt x="6609" y="5131"/>
                      <a:pt x="6609" y="5178"/>
                      <a:pt x="6573" y="5226"/>
                    </a:cubicBezTo>
                    <a:lnTo>
                      <a:pt x="4311" y="7488"/>
                    </a:lnTo>
                    <a:lnTo>
                      <a:pt x="3203" y="8595"/>
                    </a:lnTo>
                    <a:cubicBezTo>
                      <a:pt x="3180" y="8619"/>
                      <a:pt x="3153" y="8631"/>
                      <a:pt x="3127" y="8631"/>
                    </a:cubicBezTo>
                    <a:cubicBezTo>
                      <a:pt x="3102" y="8631"/>
                      <a:pt x="3078" y="8619"/>
                      <a:pt x="3060" y="8595"/>
                    </a:cubicBezTo>
                    <a:cubicBezTo>
                      <a:pt x="3013" y="8548"/>
                      <a:pt x="3013" y="8488"/>
                      <a:pt x="3060" y="8441"/>
                    </a:cubicBezTo>
                    <a:lnTo>
                      <a:pt x="6418" y="5083"/>
                    </a:lnTo>
                    <a:cubicBezTo>
                      <a:pt x="6442" y="5059"/>
                      <a:pt x="6469" y="5047"/>
                      <a:pt x="6495" y="5047"/>
                    </a:cubicBezTo>
                    <a:close/>
                    <a:moveTo>
                      <a:pt x="4430" y="7857"/>
                    </a:moveTo>
                    <a:lnTo>
                      <a:pt x="5346" y="8786"/>
                    </a:lnTo>
                    <a:lnTo>
                      <a:pt x="5001" y="9119"/>
                    </a:lnTo>
                    <a:lnTo>
                      <a:pt x="4989" y="9119"/>
                    </a:lnTo>
                    <a:lnTo>
                      <a:pt x="4084" y="8202"/>
                    </a:lnTo>
                    <a:lnTo>
                      <a:pt x="4430" y="7857"/>
                    </a:lnTo>
                    <a:close/>
                    <a:moveTo>
                      <a:pt x="3846" y="8429"/>
                    </a:moveTo>
                    <a:lnTo>
                      <a:pt x="4323" y="8905"/>
                    </a:lnTo>
                    <a:lnTo>
                      <a:pt x="3906" y="9322"/>
                    </a:lnTo>
                    <a:cubicBezTo>
                      <a:pt x="3894" y="9334"/>
                      <a:pt x="3858" y="9357"/>
                      <a:pt x="3846" y="9357"/>
                    </a:cubicBezTo>
                    <a:cubicBezTo>
                      <a:pt x="3834" y="9357"/>
                      <a:pt x="3811" y="9357"/>
                      <a:pt x="3787" y="9322"/>
                    </a:cubicBezTo>
                    <a:lnTo>
                      <a:pt x="3358" y="8905"/>
                    </a:lnTo>
                    <a:cubicBezTo>
                      <a:pt x="3382" y="8893"/>
                      <a:pt x="3394" y="8881"/>
                      <a:pt x="3430" y="8845"/>
                    </a:cubicBezTo>
                    <a:lnTo>
                      <a:pt x="3846" y="8429"/>
                    </a:lnTo>
                    <a:close/>
                    <a:moveTo>
                      <a:pt x="11322" y="1"/>
                    </a:moveTo>
                    <a:cubicBezTo>
                      <a:pt x="11295" y="1"/>
                      <a:pt x="11267" y="4"/>
                      <a:pt x="11240" y="11"/>
                    </a:cubicBezTo>
                    <a:cubicBezTo>
                      <a:pt x="10514" y="213"/>
                      <a:pt x="8394" y="844"/>
                      <a:pt x="7704" y="1035"/>
                    </a:cubicBezTo>
                    <a:cubicBezTo>
                      <a:pt x="7668" y="1047"/>
                      <a:pt x="7656" y="1059"/>
                      <a:pt x="7621" y="1083"/>
                    </a:cubicBezTo>
                    <a:lnTo>
                      <a:pt x="5263" y="3440"/>
                    </a:lnTo>
                    <a:lnTo>
                      <a:pt x="4203" y="3535"/>
                    </a:lnTo>
                    <a:cubicBezTo>
                      <a:pt x="2703" y="3654"/>
                      <a:pt x="1286" y="4321"/>
                      <a:pt x="227" y="5381"/>
                    </a:cubicBezTo>
                    <a:cubicBezTo>
                      <a:pt x="1" y="5595"/>
                      <a:pt x="143" y="5988"/>
                      <a:pt x="465" y="6024"/>
                    </a:cubicBezTo>
                    <a:lnTo>
                      <a:pt x="2525" y="6190"/>
                    </a:lnTo>
                    <a:lnTo>
                      <a:pt x="2310" y="6405"/>
                    </a:lnTo>
                    <a:cubicBezTo>
                      <a:pt x="2179" y="6536"/>
                      <a:pt x="2179" y="6750"/>
                      <a:pt x="2310" y="6881"/>
                    </a:cubicBezTo>
                    <a:lnTo>
                      <a:pt x="2525" y="7083"/>
                    </a:lnTo>
                    <a:lnTo>
                      <a:pt x="2108" y="7500"/>
                    </a:lnTo>
                    <a:cubicBezTo>
                      <a:pt x="1941" y="7667"/>
                      <a:pt x="1941" y="7941"/>
                      <a:pt x="2108" y="8095"/>
                    </a:cubicBezTo>
                    <a:lnTo>
                      <a:pt x="3561" y="9560"/>
                    </a:lnTo>
                    <a:cubicBezTo>
                      <a:pt x="3644" y="9643"/>
                      <a:pt x="3751" y="9685"/>
                      <a:pt x="3858" y="9685"/>
                    </a:cubicBezTo>
                    <a:cubicBezTo>
                      <a:pt x="3965" y="9685"/>
                      <a:pt x="4073" y="9643"/>
                      <a:pt x="4156" y="9560"/>
                    </a:cubicBezTo>
                    <a:lnTo>
                      <a:pt x="4573" y="9143"/>
                    </a:lnTo>
                    <a:lnTo>
                      <a:pt x="4763" y="9334"/>
                    </a:lnTo>
                    <a:cubicBezTo>
                      <a:pt x="4835" y="9399"/>
                      <a:pt x="4924" y="9432"/>
                      <a:pt x="5015" y="9432"/>
                    </a:cubicBezTo>
                    <a:cubicBezTo>
                      <a:pt x="5105" y="9432"/>
                      <a:pt x="5198" y="9399"/>
                      <a:pt x="5275" y="9334"/>
                    </a:cubicBezTo>
                    <a:lnTo>
                      <a:pt x="5477" y="9131"/>
                    </a:lnTo>
                    <a:lnTo>
                      <a:pt x="5656" y="11179"/>
                    </a:lnTo>
                    <a:cubicBezTo>
                      <a:pt x="5680" y="11334"/>
                      <a:pt x="5763" y="11453"/>
                      <a:pt x="5894" y="11500"/>
                    </a:cubicBezTo>
                    <a:cubicBezTo>
                      <a:pt x="5935" y="11511"/>
                      <a:pt x="5975" y="11516"/>
                      <a:pt x="6015" y="11516"/>
                    </a:cubicBezTo>
                    <a:cubicBezTo>
                      <a:pt x="6115" y="11516"/>
                      <a:pt x="6210" y="11482"/>
                      <a:pt x="6287" y="11405"/>
                    </a:cubicBezTo>
                    <a:cubicBezTo>
                      <a:pt x="6942" y="10750"/>
                      <a:pt x="7430" y="9977"/>
                      <a:pt x="7763" y="9119"/>
                    </a:cubicBezTo>
                    <a:cubicBezTo>
                      <a:pt x="7787" y="9024"/>
                      <a:pt x="7740" y="8941"/>
                      <a:pt x="7656" y="8893"/>
                    </a:cubicBezTo>
                    <a:cubicBezTo>
                      <a:pt x="7635" y="8885"/>
                      <a:pt x="7614" y="8881"/>
                      <a:pt x="7594" y="8881"/>
                    </a:cubicBezTo>
                    <a:cubicBezTo>
                      <a:pt x="7525" y="8881"/>
                      <a:pt x="7467" y="8926"/>
                      <a:pt x="7430" y="9000"/>
                    </a:cubicBezTo>
                    <a:cubicBezTo>
                      <a:pt x="7132" y="9810"/>
                      <a:pt x="6656" y="10560"/>
                      <a:pt x="6037" y="11167"/>
                    </a:cubicBezTo>
                    <a:cubicBezTo>
                      <a:pt x="6027" y="11172"/>
                      <a:pt x="6015" y="11175"/>
                      <a:pt x="6005" y="11175"/>
                    </a:cubicBezTo>
                    <a:cubicBezTo>
                      <a:pt x="5990" y="11175"/>
                      <a:pt x="5978" y="11169"/>
                      <a:pt x="5978" y="11155"/>
                    </a:cubicBezTo>
                    <a:lnTo>
                      <a:pt x="5763" y="8822"/>
                    </a:lnTo>
                    <a:lnTo>
                      <a:pt x="7835" y="6750"/>
                    </a:lnTo>
                    <a:lnTo>
                      <a:pt x="7835" y="6750"/>
                    </a:lnTo>
                    <a:cubicBezTo>
                      <a:pt x="7763" y="7583"/>
                      <a:pt x="7740" y="7810"/>
                      <a:pt x="7656" y="8238"/>
                    </a:cubicBezTo>
                    <a:cubicBezTo>
                      <a:pt x="7644" y="8322"/>
                      <a:pt x="7680" y="8417"/>
                      <a:pt x="7787" y="8441"/>
                    </a:cubicBezTo>
                    <a:cubicBezTo>
                      <a:pt x="7803" y="8445"/>
                      <a:pt x="7819" y="8447"/>
                      <a:pt x="7834" y="8447"/>
                    </a:cubicBezTo>
                    <a:cubicBezTo>
                      <a:pt x="7909" y="8447"/>
                      <a:pt x="7972" y="8399"/>
                      <a:pt x="8002" y="8310"/>
                    </a:cubicBezTo>
                    <a:cubicBezTo>
                      <a:pt x="8121" y="7786"/>
                      <a:pt x="8121" y="7548"/>
                      <a:pt x="8216" y="6393"/>
                    </a:cubicBezTo>
                    <a:lnTo>
                      <a:pt x="10585" y="4023"/>
                    </a:lnTo>
                    <a:cubicBezTo>
                      <a:pt x="10597" y="4011"/>
                      <a:pt x="10621" y="3976"/>
                      <a:pt x="10633" y="3952"/>
                    </a:cubicBezTo>
                    <a:lnTo>
                      <a:pt x="11109" y="2345"/>
                    </a:lnTo>
                    <a:lnTo>
                      <a:pt x="11669" y="404"/>
                    </a:lnTo>
                    <a:cubicBezTo>
                      <a:pt x="11711" y="193"/>
                      <a:pt x="11529" y="1"/>
                      <a:pt x="113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" name="Google Shape;354;p19"/>
              <p:cNvSpPr/>
              <p:nvPr/>
            </p:nvSpPr>
            <p:spPr>
              <a:xfrm>
                <a:off x="1070396" y="2832057"/>
                <a:ext cx="90406" cy="69035"/>
              </a:xfrm>
              <a:custGeom>
                <a:rect b="b" l="l" r="r" t="t"/>
                <a:pathLst>
                  <a:path extrusionOk="0" h="2174" w="2847">
                    <a:moveTo>
                      <a:pt x="1730" y="0"/>
                    </a:moveTo>
                    <a:cubicBezTo>
                      <a:pt x="1668" y="0"/>
                      <a:pt x="1610" y="44"/>
                      <a:pt x="1584" y="114"/>
                    </a:cubicBezTo>
                    <a:cubicBezTo>
                      <a:pt x="1537" y="197"/>
                      <a:pt x="1584" y="293"/>
                      <a:pt x="1668" y="328"/>
                    </a:cubicBezTo>
                    <a:cubicBezTo>
                      <a:pt x="2179" y="554"/>
                      <a:pt x="2299" y="1221"/>
                      <a:pt x="1906" y="1614"/>
                    </a:cubicBezTo>
                    <a:cubicBezTo>
                      <a:pt x="1751" y="1769"/>
                      <a:pt x="1551" y="1846"/>
                      <a:pt x="1350" y="1846"/>
                    </a:cubicBezTo>
                    <a:cubicBezTo>
                      <a:pt x="1150" y="1846"/>
                      <a:pt x="947" y="1769"/>
                      <a:pt x="786" y="1614"/>
                    </a:cubicBezTo>
                    <a:cubicBezTo>
                      <a:pt x="405" y="1221"/>
                      <a:pt x="525" y="566"/>
                      <a:pt x="1025" y="328"/>
                    </a:cubicBezTo>
                    <a:cubicBezTo>
                      <a:pt x="1120" y="293"/>
                      <a:pt x="1144" y="197"/>
                      <a:pt x="1120" y="114"/>
                    </a:cubicBezTo>
                    <a:cubicBezTo>
                      <a:pt x="1083" y="41"/>
                      <a:pt x="1019" y="10"/>
                      <a:pt x="954" y="10"/>
                    </a:cubicBezTo>
                    <a:cubicBezTo>
                      <a:pt x="934" y="10"/>
                      <a:pt x="913" y="13"/>
                      <a:pt x="894" y="19"/>
                    </a:cubicBezTo>
                    <a:cubicBezTo>
                      <a:pt x="179" y="352"/>
                      <a:pt x="1" y="1281"/>
                      <a:pt x="572" y="1852"/>
                    </a:cubicBezTo>
                    <a:cubicBezTo>
                      <a:pt x="786" y="2078"/>
                      <a:pt x="1072" y="2174"/>
                      <a:pt x="1370" y="2174"/>
                    </a:cubicBezTo>
                    <a:cubicBezTo>
                      <a:pt x="2334" y="2162"/>
                      <a:pt x="2846" y="947"/>
                      <a:pt x="2132" y="245"/>
                    </a:cubicBezTo>
                    <a:cubicBezTo>
                      <a:pt x="2037" y="150"/>
                      <a:pt x="1918" y="66"/>
                      <a:pt x="1798" y="19"/>
                    </a:cubicBezTo>
                    <a:cubicBezTo>
                      <a:pt x="1776" y="6"/>
                      <a:pt x="1753" y="0"/>
                      <a:pt x="173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55" name="Google Shape;355;p19"/>
            <p:cNvGrpSpPr/>
            <p:nvPr/>
          </p:nvGrpSpPr>
          <p:grpSpPr>
            <a:xfrm>
              <a:off x="6756380" y="2330324"/>
              <a:ext cx="223765" cy="411471"/>
              <a:chOff x="4218333" y="3184982"/>
              <a:chExt cx="209107" cy="383442"/>
            </a:xfrm>
          </p:grpSpPr>
          <p:sp>
            <p:nvSpPr>
              <p:cNvPr id="356" name="Google Shape;356;p19"/>
              <p:cNvSpPr/>
              <p:nvPr/>
            </p:nvSpPr>
            <p:spPr>
              <a:xfrm>
                <a:off x="4218333" y="3184982"/>
                <a:ext cx="207963" cy="117652"/>
              </a:xfrm>
              <a:custGeom>
                <a:rect b="b" l="l" r="r" t="t"/>
                <a:pathLst>
                  <a:path extrusionOk="0" h="3705" w="6549">
                    <a:moveTo>
                      <a:pt x="3270" y="1"/>
                    </a:moveTo>
                    <a:cubicBezTo>
                      <a:pt x="3116" y="1"/>
                      <a:pt x="3003" y="73"/>
                      <a:pt x="3024" y="216"/>
                    </a:cubicBezTo>
                    <a:cubicBezTo>
                      <a:pt x="3035" y="314"/>
                      <a:pt x="3116" y="372"/>
                      <a:pt x="3212" y="372"/>
                    </a:cubicBezTo>
                    <a:cubicBezTo>
                      <a:pt x="3221" y="372"/>
                      <a:pt x="3230" y="371"/>
                      <a:pt x="3239" y="370"/>
                    </a:cubicBezTo>
                    <a:cubicBezTo>
                      <a:pt x="3257" y="367"/>
                      <a:pt x="3275" y="365"/>
                      <a:pt x="3293" y="365"/>
                    </a:cubicBezTo>
                    <a:cubicBezTo>
                      <a:pt x="3448" y="365"/>
                      <a:pt x="3572" y="497"/>
                      <a:pt x="3572" y="668"/>
                    </a:cubicBezTo>
                    <a:lnTo>
                      <a:pt x="3572" y="763"/>
                    </a:lnTo>
                    <a:lnTo>
                      <a:pt x="2977" y="763"/>
                    </a:lnTo>
                    <a:lnTo>
                      <a:pt x="2977" y="704"/>
                    </a:lnTo>
                    <a:cubicBezTo>
                      <a:pt x="2977" y="609"/>
                      <a:pt x="2905" y="525"/>
                      <a:pt x="2798" y="525"/>
                    </a:cubicBezTo>
                    <a:cubicBezTo>
                      <a:pt x="2691" y="525"/>
                      <a:pt x="2619" y="609"/>
                      <a:pt x="2619" y="704"/>
                    </a:cubicBezTo>
                    <a:lnTo>
                      <a:pt x="2619" y="763"/>
                    </a:lnTo>
                    <a:lnTo>
                      <a:pt x="1524" y="763"/>
                    </a:lnTo>
                    <a:cubicBezTo>
                      <a:pt x="1417" y="763"/>
                      <a:pt x="1345" y="847"/>
                      <a:pt x="1345" y="942"/>
                    </a:cubicBezTo>
                    <a:cubicBezTo>
                      <a:pt x="1345" y="1049"/>
                      <a:pt x="1417" y="1120"/>
                      <a:pt x="1524" y="1120"/>
                    </a:cubicBezTo>
                    <a:lnTo>
                      <a:pt x="6072" y="1120"/>
                    </a:lnTo>
                    <a:cubicBezTo>
                      <a:pt x="6132" y="1120"/>
                      <a:pt x="6191" y="1180"/>
                      <a:pt x="6191" y="1240"/>
                    </a:cubicBezTo>
                    <a:lnTo>
                      <a:pt x="6191" y="1644"/>
                    </a:lnTo>
                    <a:cubicBezTo>
                      <a:pt x="6191" y="1704"/>
                      <a:pt x="6132" y="1763"/>
                      <a:pt x="6072" y="1763"/>
                    </a:cubicBezTo>
                    <a:lnTo>
                      <a:pt x="476" y="1763"/>
                    </a:lnTo>
                    <a:cubicBezTo>
                      <a:pt x="417" y="1763"/>
                      <a:pt x="357" y="1704"/>
                      <a:pt x="357" y="1644"/>
                    </a:cubicBezTo>
                    <a:lnTo>
                      <a:pt x="357" y="1240"/>
                    </a:lnTo>
                    <a:cubicBezTo>
                      <a:pt x="357" y="1180"/>
                      <a:pt x="417" y="1120"/>
                      <a:pt x="476" y="1120"/>
                    </a:cubicBezTo>
                    <a:lnTo>
                      <a:pt x="810" y="1120"/>
                    </a:lnTo>
                    <a:cubicBezTo>
                      <a:pt x="917" y="1120"/>
                      <a:pt x="988" y="1049"/>
                      <a:pt x="988" y="942"/>
                    </a:cubicBezTo>
                    <a:cubicBezTo>
                      <a:pt x="988" y="847"/>
                      <a:pt x="917" y="763"/>
                      <a:pt x="810" y="763"/>
                    </a:cubicBezTo>
                    <a:lnTo>
                      <a:pt x="476" y="763"/>
                    </a:lnTo>
                    <a:cubicBezTo>
                      <a:pt x="214" y="763"/>
                      <a:pt x="0" y="978"/>
                      <a:pt x="0" y="1240"/>
                    </a:cubicBezTo>
                    <a:lnTo>
                      <a:pt x="0" y="1644"/>
                    </a:lnTo>
                    <a:cubicBezTo>
                      <a:pt x="0" y="1918"/>
                      <a:pt x="214" y="2121"/>
                      <a:pt x="476" y="2121"/>
                    </a:cubicBezTo>
                    <a:lnTo>
                      <a:pt x="607" y="2121"/>
                    </a:lnTo>
                    <a:lnTo>
                      <a:pt x="607" y="3526"/>
                    </a:lnTo>
                    <a:cubicBezTo>
                      <a:pt x="607" y="3621"/>
                      <a:pt x="691" y="3704"/>
                      <a:pt x="798" y="3704"/>
                    </a:cubicBezTo>
                    <a:cubicBezTo>
                      <a:pt x="893" y="3704"/>
                      <a:pt x="976" y="3621"/>
                      <a:pt x="976" y="3526"/>
                    </a:cubicBezTo>
                    <a:lnTo>
                      <a:pt x="976" y="2121"/>
                    </a:lnTo>
                    <a:lnTo>
                      <a:pt x="5584" y="2121"/>
                    </a:lnTo>
                    <a:lnTo>
                      <a:pt x="5584" y="2573"/>
                    </a:lnTo>
                    <a:cubicBezTo>
                      <a:pt x="5584" y="2668"/>
                      <a:pt x="5656" y="2752"/>
                      <a:pt x="5763" y="2752"/>
                    </a:cubicBezTo>
                    <a:cubicBezTo>
                      <a:pt x="5870" y="2752"/>
                      <a:pt x="5941" y="2668"/>
                      <a:pt x="5941" y="2573"/>
                    </a:cubicBezTo>
                    <a:lnTo>
                      <a:pt x="5941" y="2121"/>
                    </a:lnTo>
                    <a:lnTo>
                      <a:pt x="6072" y="2121"/>
                    </a:lnTo>
                    <a:cubicBezTo>
                      <a:pt x="6346" y="2121"/>
                      <a:pt x="6549" y="1918"/>
                      <a:pt x="6549" y="1644"/>
                    </a:cubicBezTo>
                    <a:lnTo>
                      <a:pt x="6549" y="1240"/>
                    </a:lnTo>
                    <a:cubicBezTo>
                      <a:pt x="6549" y="978"/>
                      <a:pt x="6346" y="763"/>
                      <a:pt x="6072" y="763"/>
                    </a:cubicBezTo>
                    <a:lnTo>
                      <a:pt x="3929" y="763"/>
                    </a:lnTo>
                    <a:lnTo>
                      <a:pt x="3929" y="668"/>
                    </a:lnTo>
                    <a:cubicBezTo>
                      <a:pt x="3929" y="221"/>
                      <a:pt x="3539" y="1"/>
                      <a:pt x="327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7" name="Google Shape;357;p19"/>
              <p:cNvSpPr/>
              <p:nvPr/>
            </p:nvSpPr>
            <p:spPr>
              <a:xfrm>
                <a:off x="4218333" y="3282946"/>
                <a:ext cx="209107" cy="285477"/>
              </a:xfrm>
              <a:custGeom>
                <a:rect b="b" l="l" r="r" t="t"/>
                <a:pathLst>
                  <a:path extrusionOk="0" h="8990" w="6585">
                    <a:moveTo>
                      <a:pt x="3215" y="5120"/>
                    </a:moveTo>
                    <a:cubicBezTo>
                      <a:pt x="2965" y="5655"/>
                      <a:pt x="2107" y="7477"/>
                      <a:pt x="1643" y="8442"/>
                    </a:cubicBezTo>
                    <a:cubicBezTo>
                      <a:pt x="1596" y="8537"/>
                      <a:pt x="1512" y="8572"/>
                      <a:pt x="1417" y="8572"/>
                    </a:cubicBezTo>
                    <a:cubicBezTo>
                      <a:pt x="1369" y="8572"/>
                      <a:pt x="1345" y="8561"/>
                      <a:pt x="1310" y="8549"/>
                    </a:cubicBezTo>
                    <a:cubicBezTo>
                      <a:pt x="1191" y="8489"/>
                      <a:pt x="1131" y="8334"/>
                      <a:pt x="1191" y="8215"/>
                    </a:cubicBezTo>
                    <a:lnTo>
                      <a:pt x="2667" y="5120"/>
                    </a:lnTo>
                    <a:close/>
                    <a:moveTo>
                      <a:pt x="3870" y="5120"/>
                    </a:moveTo>
                    <a:lnTo>
                      <a:pt x="5346" y="8215"/>
                    </a:lnTo>
                    <a:cubicBezTo>
                      <a:pt x="5406" y="8334"/>
                      <a:pt x="5358" y="8489"/>
                      <a:pt x="5227" y="8549"/>
                    </a:cubicBezTo>
                    <a:cubicBezTo>
                      <a:pt x="5203" y="8561"/>
                      <a:pt x="5155" y="8572"/>
                      <a:pt x="5120" y="8572"/>
                    </a:cubicBezTo>
                    <a:cubicBezTo>
                      <a:pt x="5036" y="8572"/>
                      <a:pt x="4941" y="8513"/>
                      <a:pt x="4905" y="8442"/>
                    </a:cubicBezTo>
                    <a:lnTo>
                      <a:pt x="3870" y="6287"/>
                    </a:lnTo>
                    <a:cubicBezTo>
                      <a:pt x="3870" y="6287"/>
                      <a:pt x="3489" y="5465"/>
                      <a:pt x="3477" y="5417"/>
                    </a:cubicBezTo>
                    <a:cubicBezTo>
                      <a:pt x="3572" y="5203"/>
                      <a:pt x="3608" y="5144"/>
                      <a:pt x="3608" y="5120"/>
                    </a:cubicBezTo>
                    <a:close/>
                    <a:moveTo>
                      <a:pt x="3274" y="5834"/>
                    </a:moveTo>
                    <a:lnTo>
                      <a:pt x="3536" y="6358"/>
                    </a:lnTo>
                    <a:lnTo>
                      <a:pt x="3536" y="8370"/>
                    </a:lnTo>
                    <a:cubicBezTo>
                      <a:pt x="3536" y="8501"/>
                      <a:pt x="3417" y="8620"/>
                      <a:pt x="3274" y="8620"/>
                    </a:cubicBezTo>
                    <a:cubicBezTo>
                      <a:pt x="3143" y="8620"/>
                      <a:pt x="3024" y="8501"/>
                      <a:pt x="3024" y="8370"/>
                    </a:cubicBezTo>
                    <a:lnTo>
                      <a:pt x="3024" y="6358"/>
                    </a:lnTo>
                    <a:lnTo>
                      <a:pt x="3274" y="5834"/>
                    </a:lnTo>
                    <a:close/>
                    <a:moveTo>
                      <a:pt x="5763" y="0"/>
                    </a:moveTo>
                    <a:cubicBezTo>
                      <a:pt x="5656" y="0"/>
                      <a:pt x="5584" y="71"/>
                      <a:pt x="5584" y="179"/>
                    </a:cubicBezTo>
                    <a:lnTo>
                      <a:pt x="5584" y="3774"/>
                    </a:lnTo>
                    <a:lnTo>
                      <a:pt x="976" y="3774"/>
                    </a:lnTo>
                    <a:lnTo>
                      <a:pt x="976" y="1131"/>
                    </a:lnTo>
                    <a:cubicBezTo>
                      <a:pt x="976" y="1024"/>
                      <a:pt x="893" y="953"/>
                      <a:pt x="798" y="953"/>
                    </a:cubicBezTo>
                    <a:cubicBezTo>
                      <a:pt x="691" y="953"/>
                      <a:pt x="607" y="1024"/>
                      <a:pt x="607" y="1131"/>
                    </a:cubicBezTo>
                    <a:lnTo>
                      <a:pt x="607" y="3774"/>
                    </a:lnTo>
                    <a:lnTo>
                      <a:pt x="476" y="3774"/>
                    </a:lnTo>
                    <a:cubicBezTo>
                      <a:pt x="214" y="3774"/>
                      <a:pt x="0" y="3977"/>
                      <a:pt x="0" y="4251"/>
                    </a:cubicBezTo>
                    <a:lnTo>
                      <a:pt x="0" y="4643"/>
                    </a:lnTo>
                    <a:cubicBezTo>
                      <a:pt x="0" y="4917"/>
                      <a:pt x="214" y="5120"/>
                      <a:pt x="476" y="5120"/>
                    </a:cubicBezTo>
                    <a:lnTo>
                      <a:pt x="2286" y="5120"/>
                    </a:lnTo>
                    <a:lnTo>
                      <a:pt x="881" y="8072"/>
                    </a:lnTo>
                    <a:cubicBezTo>
                      <a:pt x="738" y="8370"/>
                      <a:pt x="869" y="8739"/>
                      <a:pt x="1167" y="8870"/>
                    </a:cubicBezTo>
                    <a:cubicBezTo>
                      <a:pt x="1250" y="8918"/>
                      <a:pt x="1334" y="8930"/>
                      <a:pt x="1429" y="8930"/>
                    </a:cubicBezTo>
                    <a:cubicBezTo>
                      <a:pt x="1667" y="8930"/>
                      <a:pt x="1881" y="8799"/>
                      <a:pt x="1988" y="8596"/>
                    </a:cubicBezTo>
                    <a:lnTo>
                      <a:pt x="2679" y="7120"/>
                    </a:lnTo>
                    <a:lnTo>
                      <a:pt x="2679" y="8382"/>
                    </a:lnTo>
                    <a:cubicBezTo>
                      <a:pt x="2679" y="8715"/>
                      <a:pt x="2953" y="8989"/>
                      <a:pt x="3298" y="8989"/>
                    </a:cubicBezTo>
                    <a:cubicBezTo>
                      <a:pt x="3620" y="8989"/>
                      <a:pt x="3905" y="8727"/>
                      <a:pt x="3905" y="8382"/>
                    </a:cubicBezTo>
                    <a:lnTo>
                      <a:pt x="3905" y="7120"/>
                    </a:lnTo>
                    <a:lnTo>
                      <a:pt x="4608" y="8596"/>
                    </a:lnTo>
                    <a:cubicBezTo>
                      <a:pt x="4703" y="8799"/>
                      <a:pt x="4917" y="8930"/>
                      <a:pt x="5155" y="8930"/>
                    </a:cubicBezTo>
                    <a:cubicBezTo>
                      <a:pt x="5239" y="8930"/>
                      <a:pt x="5334" y="8918"/>
                      <a:pt x="5417" y="8870"/>
                    </a:cubicBezTo>
                    <a:cubicBezTo>
                      <a:pt x="5715" y="8727"/>
                      <a:pt x="5858" y="8370"/>
                      <a:pt x="5703" y="8072"/>
                    </a:cubicBezTo>
                    <a:lnTo>
                      <a:pt x="4310" y="5120"/>
                    </a:lnTo>
                    <a:lnTo>
                      <a:pt x="5060" y="5120"/>
                    </a:lnTo>
                    <a:cubicBezTo>
                      <a:pt x="5167" y="5120"/>
                      <a:pt x="5239" y="5048"/>
                      <a:pt x="5239" y="4941"/>
                    </a:cubicBezTo>
                    <a:cubicBezTo>
                      <a:pt x="5239" y="4846"/>
                      <a:pt x="5167" y="4763"/>
                      <a:pt x="5060" y="4763"/>
                    </a:cubicBezTo>
                    <a:lnTo>
                      <a:pt x="512" y="4763"/>
                    </a:lnTo>
                    <a:cubicBezTo>
                      <a:pt x="453" y="4763"/>
                      <a:pt x="393" y="4703"/>
                      <a:pt x="393" y="4643"/>
                    </a:cubicBezTo>
                    <a:lnTo>
                      <a:pt x="393" y="4251"/>
                    </a:lnTo>
                    <a:cubicBezTo>
                      <a:pt x="393" y="4191"/>
                      <a:pt x="453" y="4131"/>
                      <a:pt x="512" y="4131"/>
                    </a:cubicBezTo>
                    <a:lnTo>
                      <a:pt x="6108" y="4131"/>
                    </a:lnTo>
                    <a:cubicBezTo>
                      <a:pt x="6168" y="4131"/>
                      <a:pt x="6227" y="4191"/>
                      <a:pt x="6227" y="4251"/>
                    </a:cubicBezTo>
                    <a:lnTo>
                      <a:pt x="6227" y="4643"/>
                    </a:lnTo>
                    <a:cubicBezTo>
                      <a:pt x="6227" y="4703"/>
                      <a:pt x="6168" y="4763"/>
                      <a:pt x="6108" y="4763"/>
                    </a:cubicBezTo>
                    <a:lnTo>
                      <a:pt x="5775" y="4763"/>
                    </a:lnTo>
                    <a:cubicBezTo>
                      <a:pt x="5679" y="4763"/>
                      <a:pt x="5596" y="4846"/>
                      <a:pt x="5596" y="4941"/>
                    </a:cubicBezTo>
                    <a:cubicBezTo>
                      <a:pt x="5596" y="5048"/>
                      <a:pt x="5679" y="5120"/>
                      <a:pt x="5775" y="5120"/>
                    </a:cubicBezTo>
                    <a:lnTo>
                      <a:pt x="6108" y="5120"/>
                    </a:lnTo>
                    <a:cubicBezTo>
                      <a:pt x="6370" y="5120"/>
                      <a:pt x="6584" y="4917"/>
                      <a:pt x="6584" y="4643"/>
                    </a:cubicBezTo>
                    <a:lnTo>
                      <a:pt x="6584" y="4251"/>
                    </a:lnTo>
                    <a:cubicBezTo>
                      <a:pt x="6549" y="3977"/>
                      <a:pt x="6346" y="3774"/>
                      <a:pt x="6072" y="3774"/>
                    </a:cubicBezTo>
                    <a:lnTo>
                      <a:pt x="5941" y="3774"/>
                    </a:lnTo>
                    <a:lnTo>
                      <a:pt x="5941" y="179"/>
                    </a:lnTo>
                    <a:cubicBezTo>
                      <a:pt x="5941" y="71"/>
                      <a:pt x="5870" y="0"/>
                      <a:pt x="576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grpSp>
        <p:nvGrpSpPr>
          <p:cNvPr id="363" name="Google Shape;363;p20"/>
          <p:cNvGrpSpPr/>
          <p:nvPr/>
        </p:nvGrpSpPr>
        <p:grpSpPr>
          <a:xfrm>
            <a:off x="2442584" y="1479809"/>
            <a:ext cx="2611767" cy="2913150"/>
            <a:chOff x="350012" y="1451500"/>
            <a:chExt cx="2611767" cy="2913150"/>
          </a:xfrm>
        </p:grpSpPr>
        <p:grpSp>
          <p:nvGrpSpPr>
            <p:cNvPr id="364" name="Google Shape;364;p20"/>
            <p:cNvGrpSpPr/>
            <p:nvPr/>
          </p:nvGrpSpPr>
          <p:grpSpPr>
            <a:xfrm>
              <a:off x="350012" y="1451500"/>
              <a:ext cx="2087235" cy="2913150"/>
              <a:chOff x="350012" y="1451500"/>
              <a:chExt cx="2087235" cy="2913150"/>
            </a:xfrm>
          </p:grpSpPr>
          <p:grpSp>
            <p:nvGrpSpPr>
              <p:cNvPr id="365" name="Google Shape;365;p20"/>
              <p:cNvGrpSpPr/>
              <p:nvPr/>
            </p:nvGrpSpPr>
            <p:grpSpPr>
              <a:xfrm>
                <a:off x="667450" y="1866850"/>
                <a:ext cx="1769797" cy="2497800"/>
                <a:chOff x="667450" y="1866850"/>
                <a:chExt cx="1769797" cy="2497800"/>
              </a:xfrm>
            </p:grpSpPr>
            <p:sp>
              <p:nvSpPr>
                <p:cNvPr id="366" name="Google Shape;366;p20"/>
                <p:cNvSpPr/>
                <p:nvPr/>
              </p:nvSpPr>
              <p:spPr>
                <a:xfrm>
                  <a:off x="667450" y="1866850"/>
                  <a:ext cx="1739100" cy="2497800"/>
                </a:xfrm>
                <a:prstGeom prst="roundRect">
                  <a:avLst>
                    <a:gd fmla="val 11390" name="adj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7" name="Google Shape;367;p20"/>
                <p:cNvSpPr/>
                <p:nvPr/>
              </p:nvSpPr>
              <p:spPr>
                <a:xfrm>
                  <a:off x="2384147" y="2152900"/>
                  <a:ext cx="45600" cy="14685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8" name="Google Shape;368;p20"/>
                <p:cNvSpPr/>
                <p:nvPr/>
              </p:nvSpPr>
              <p:spPr>
                <a:xfrm>
                  <a:off x="2376647" y="2112975"/>
                  <a:ext cx="60600" cy="60600"/>
                </a:xfrm>
                <a:prstGeom prst="ellipse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369" name="Google Shape;369;p20"/>
                <p:cNvGrpSpPr/>
                <p:nvPr/>
              </p:nvGrpSpPr>
              <p:grpSpPr>
                <a:xfrm rot="10800000">
                  <a:off x="2384900" y="3248600"/>
                  <a:ext cx="44100" cy="613196"/>
                  <a:chOff x="-337003" y="1841679"/>
                  <a:chExt cx="44100" cy="613196"/>
                </a:xfrm>
              </p:grpSpPr>
              <p:cxnSp>
                <p:nvCxnSpPr>
                  <p:cNvPr id="370" name="Google Shape;370;p20"/>
                  <p:cNvCxnSpPr/>
                  <p:nvPr/>
                </p:nvCxnSpPr>
                <p:spPr>
                  <a:xfrm>
                    <a:off x="-314953" y="1880975"/>
                    <a:ext cx="0" cy="5739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med" w="med" type="none"/>
                    <a:tailEnd len="med" w="med" type="oval"/>
                  </a:ln>
                </p:spPr>
              </p:cxnSp>
              <p:sp>
                <p:nvSpPr>
                  <p:cNvPr id="371" name="Google Shape;371;p20"/>
                  <p:cNvSpPr/>
                  <p:nvPr/>
                </p:nvSpPr>
                <p:spPr>
                  <a:xfrm>
                    <a:off x="-337003" y="1841679"/>
                    <a:ext cx="44100" cy="3459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372" name="Google Shape;372;p20"/>
              <p:cNvGrpSpPr/>
              <p:nvPr/>
            </p:nvGrpSpPr>
            <p:grpSpPr>
              <a:xfrm>
                <a:off x="350012" y="1451500"/>
                <a:ext cx="1293900" cy="1293300"/>
                <a:chOff x="350012" y="1451500"/>
                <a:chExt cx="1293900" cy="1293300"/>
              </a:xfrm>
            </p:grpSpPr>
            <p:sp>
              <p:nvSpPr>
                <p:cNvPr id="373" name="Google Shape;373;p20"/>
                <p:cNvSpPr/>
                <p:nvPr/>
              </p:nvSpPr>
              <p:spPr>
                <a:xfrm>
                  <a:off x="441050" y="1542250"/>
                  <a:ext cx="1111800" cy="11118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374" name="Google Shape;374;p20"/>
                <p:cNvGrpSpPr/>
                <p:nvPr/>
              </p:nvGrpSpPr>
              <p:grpSpPr>
                <a:xfrm>
                  <a:off x="350012" y="1451500"/>
                  <a:ext cx="1293900" cy="1293300"/>
                  <a:chOff x="682922" y="1676875"/>
                  <a:chExt cx="1293900" cy="1293300"/>
                </a:xfrm>
              </p:grpSpPr>
              <p:grpSp>
                <p:nvGrpSpPr>
                  <p:cNvPr id="375" name="Google Shape;375;p20"/>
                  <p:cNvGrpSpPr/>
                  <p:nvPr/>
                </p:nvGrpSpPr>
                <p:grpSpPr>
                  <a:xfrm>
                    <a:off x="773828" y="1767628"/>
                    <a:ext cx="1112087" cy="1111794"/>
                    <a:chOff x="835419" y="1542400"/>
                    <a:chExt cx="1138500" cy="1138200"/>
                  </a:xfrm>
                </p:grpSpPr>
                <p:sp>
                  <p:nvSpPr>
                    <p:cNvPr id="376" name="Google Shape;376;p20"/>
                    <p:cNvSpPr/>
                    <p:nvPr/>
                  </p:nvSpPr>
                  <p:spPr>
                    <a:xfrm>
                      <a:off x="961869" y="1668700"/>
                      <a:ext cx="885600" cy="88560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377" name="Google Shape;377;p20"/>
                    <p:cNvSpPr/>
                    <p:nvPr/>
                  </p:nvSpPr>
                  <p:spPr>
                    <a:xfrm rot="4499683">
                      <a:off x="940026" y="1646711"/>
                      <a:ext cx="929287" cy="929577"/>
                    </a:xfrm>
                    <a:prstGeom prst="blockArc">
                      <a:avLst>
                        <a:gd fmla="val 10800000" name="adj1"/>
                        <a:gd fmla="val 19833901" name="adj2"/>
                        <a:gd fmla="val 4764" name="adj3"/>
                      </a:avLst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sp>
                <p:nvSpPr>
                  <p:cNvPr id="378" name="Google Shape;378;p20"/>
                  <p:cNvSpPr/>
                  <p:nvPr/>
                </p:nvSpPr>
                <p:spPr>
                  <a:xfrm rot="-6379966">
                    <a:off x="808741" y="1802107"/>
                    <a:ext cx="1042261" cy="1042837"/>
                  </a:xfrm>
                  <a:prstGeom prst="blockArc">
                    <a:avLst>
                      <a:gd fmla="val 10800000" name="adj1"/>
                      <a:gd fmla="val 20072142" name="adj2"/>
                      <a:gd fmla="val 4718" name="adj3"/>
                    </a:avLst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cxnSp>
            <p:nvCxnSpPr>
              <p:cNvPr id="379" name="Google Shape;379;p20"/>
              <p:cNvCxnSpPr/>
              <p:nvPr/>
            </p:nvCxnSpPr>
            <p:spPr>
              <a:xfrm>
                <a:off x="937450" y="4181197"/>
                <a:ext cx="11991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380" name="Google Shape;380;p20"/>
            <p:cNvSpPr/>
            <p:nvPr/>
          </p:nvSpPr>
          <p:spPr>
            <a:xfrm rot="10800000">
              <a:off x="2404979" y="1918000"/>
              <a:ext cx="556800" cy="55680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19050">
              <a:solidFill>
                <a:schemeClr val="accent2"/>
              </a:solidFill>
              <a:prstDash val="dot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1" name="Google Shape;381;p20"/>
          <p:cNvSpPr txBox="1"/>
          <p:nvPr/>
        </p:nvSpPr>
        <p:spPr>
          <a:xfrm>
            <a:off x="2923374" y="3142601"/>
            <a:ext cx="1412400" cy="9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Jupiter is a gas giant and the biggest planet in the Solar System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82" name="Google Shape;382;p20"/>
          <p:cNvSpPr txBox="1"/>
          <p:nvPr/>
        </p:nvSpPr>
        <p:spPr>
          <a:xfrm>
            <a:off x="2923372" y="2795759"/>
            <a:ext cx="1412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JUPITER</a:t>
            </a:r>
            <a:endParaRPr sz="180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83" name="Google Shape;383;p20"/>
          <p:cNvSpPr txBox="1"/>
          <p:nvPr/>
        </p:nvSpPr>
        <p:spPr>
          <a:xfrm>
            <a:off x="2805584" y="1826909"/>
            <a:ext cx="567900" cy="59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2"/>
                </a:solidFill>
                <a:latin typeface="Fira Sans Extra Condensed Black"/>
                <a:ea typeface="Fira Sans Extra Condensed Black"/>
                <a:cs typeface="Fira Sans Extra Condensed Black"/>
                <a:sym typeface="Fira Sans Extra Condensed Black"/>
              </a:rPr>
              <a:t>2</a:t>
            </a:r>
            <a:endParaRPr sz="4000">
              <a:solidFill>
                <a:schemeClr val="dk2"/>
              </a:solidFill>
              <a:latin typeface="Fira Sans Extra Condensed Black"/>
              <a:ea typeface="Fira Sans Extra Condensed Black"/>
              <a:cs typeface="Fira Sans Extra Condensed Black"/>
              <a:sym typeface="Fira Sans Extra Condensed Black"/>
            </a:endParaRPr>
          </a:p>
        </p:txBody>
      </p:sp>
      <p:grpSp>
        <p:nvGrpSpPr>
          <p:cNvPr id="384" name="Google Shape;384;p20"/>
          <p:cNvGrpSpPr/>
          <p:nvPr/>
        </p:nvGrpSpPr>
        <p:grpSpPr>
          <a:xfrm>
            <a:off x="4535156" y="1479809"/>
            <a:ext cx="2611767" cy="2913150"/>
            <a:chOff x="350012" y="1451500"/>
            <a:chExt cx="2611767" cy="2913150"/>
          </a:xfrm>
        </p:grpSpPr>
        <p:grpSp>
          <p:nvGrpSpPr>
            <p:cNvPr id="385" name="Google Shape;385;p20"/>
            <p:cNvGrpSpPr/>
            <p:nvPr/>
          </p:nvGrpSpPr>
          <p:grpSpPr>
            <a:xfrm>
              <a:off x="350012" y="1451500"/>
              <a:ext cx="2087235" cy="2913150"/>
              <a:chOff x="350012" y="1451500"/>
              <a:chExt cx="2087235" cy="2913150"/>
            </a:xfrm>
          </p:grpSpPr>
          <p:grpSp>
            <p:nvGrpSpPr>
              <p:cNvPr id="386" name="Google Shape;386;p20"/>
              <p:cNvGrpSpPr/>
              <p:nvPr/>
            </p:nvGrpSpPr>
            <p:grpSpPr>
              <a:xfrm>
                <a:off x="667450" y="1866850"/>
                <a:ext cx="1769797" cy="2497800"/>
                <a:chOff x="667450" y="1866850"/>
                <a:chExt cx="1769797" cy="2497800"/>
              </a:xfrm>
            </p:grpSpPr>
            <p:sp>
              <p:nvSpPr>
                <p:cNvPr id="387" name="Google Shape;387;p20"/>
                <p:cNvSpPr/>
                <p:nvPr/>
              </p:nvSpPr>
              <p:spPr>
                <a:xfrm>
                  <a:off x="667450" y="1866850"/>
                  <a:ext cx="1739100" cy="2497800"/>
                </a:xfrm>
                <a:prstGeom prst="roundRect">
                  <a:avLst>
                    <a:gd fmla="val 11390" name="adj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8" name="Google Shape;388;p20"/>
                <p:cNvSpPr/>
                <p:nvPr/>
              </p:nvSpPr>
              <p:spPr>
                <a:xfrm>
                  <a:off x="2384147" y="2152900"/>
                  <a:ext cx="45600" cy="14685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9" name="Google Shape;389;p20"/>
                <p:cNvSpPr/>
                <p:nvPr/>
              </p:nvSpPr>
              <p:spPr>
                <a:xfrm>
                  <a:off x="2376647" y="2112975"/>
                  <a:ext cx="60600" cy="60600"/>
                </a:xfrm>
                <a:prstGeom prst="ellipse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390" name="Google Shape;390;p20"/>
                <p:cNvGrpSpPr/>
                <p:nvPr/>
              </p:nvGrpSpPr>
              <p:grpSpPr>
                <a:xfrm rot="10800000">
                  <a:off x="2384900" y="3248600"/>
                  <a:ext cx="44100" cy="613196"/>
                  <a:chOff x="-337003" y="1841679"/>
                  <a:chExt cx="44100" cy="613196"/>
                </a:xfrm>
              </p:grpSpPr>
              <p:cxnSp>
                <p:nvCxnSpPr>
                  <p:cNvPr id="391" name="Google Shape;391;p20"/>
                  <p:cNvCxnSpPr/>
                  <p:nvPr/>
                </p:nvCxnSpPr>
                <p:spPr>
                  <a:xfrm>
                    <a:off x="-314953" y="1880975"/>
                    <a:ext cx="0" cy="5739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med" w="med" type="none"/>
                    <a:tailEnd len="med" w="med" type="oval"/>
                  </a:ln>
                </p:spPr>
              </p:cxnSp>
              <p:sp>
                <p:nvSpPr>
                  <p:cNvPr id="392" name="Google Shape;392;p20"/>
                  <p:cNvSpPr/>
                  <p:nvPr/>
                </p:nvSpPr>
                <p:spPr>
                  <a:xfrm>
                    <a:off x="-337003" y="1841679"/>
                    <a:ext cx="44100" cy="3459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393" name="Google Shape;393;p20"/>
              <p:cNvGrpSpPr/>
              <p:nvPr/>
            </p:nvGrpSpPr>
            <p:grpSpPr>
              <a:xfrm>
                <a:off x="350012" y="1451500"/>
                <a:ext cx="1293900" cy="1293300"/>
                <a:chOff x="350012" y="1451500"/>
                <a:chExt cx="1293900" cy="1293300"/>
              </a:xfrm>
            </p:grpSpPr>
            <p:sp>
              <p:nvSpPr>
                <p:cNvPr id="394" name="Google Shape;394;p20"/>
                <p:cNvSpPr/>
                <p:nvPr/>
              </p:nvSpPr>
              <p:spPr>
                <a:xfrm>
                  <a:off x="441050" y="1542250"/>
                  <a:ext cx="1111800" cy="11118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395" name="Google Shape;395;p20"/>
                <p:cNvGrpSpPr/>
                <p:nvPr/>
              </p:nvGrpSpPr>
              <p:grpSpPr>
                <a:xfrm>
                  <a:off x="350012" y="1451500"/>
                  <a:ext cx="1293900" cy="1293300"/>
                  <a:chOff x="682922" y="1676875"/>
                  <a:chExt cx="1293900" cy="1293300"/>
                </a:xfrm>
              </p:grpSpPr>
              <p:grpSp>
                <p:nvGrpSpPr>
                  <p:cNvPr id="396" name="Google Shape;396;p20"/>
                  <p:cNvGrpSpPr/>
                  <p:nvPr/>
                </p:nvGrpSpPr>
                <p:grpSpPr>
                  <a:xfrm>
                    <a:off x="773828" y="1767628"/>
                    <a:ext cx="1112087" cy="1111794"/>
                    <a:chOff x="835419" y="1542400"/>
                    <a:chExt cx="1138500" cy="1138200"/>
                  </a:xfrm>
                </p:grpSpPr>
                <p:sp>
                  <p:nvSpPr>
                    <p:cNvPr id="397" name="Google Shape;397;p20"/>
                    <p:cNvSpPr/>
                    <p:nvPr/>
                  </p:nvSpPr>
                  <p:spPr>
                    <a:xfrm>
                      <a:off x="961869" y="1668700"/>
                      <a:ext cx="885600" cy="88560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398" name="Google Shape;398;p20"/>
                    <p:cNvSpPr/>
                    <p:nvPr/>
                  </p:nvSpPr>
                  <p:spPr>
                    <a:xfrm rot="4499683">
                      <a:off x="940026" y="1646711"/>
                      <a:ext cx="929287" cy="929577"/>
                    </a:xfrm>
                    <a:prstGeom prst="blockArc">
                      <a:avLst>
                        <a:gd fmla="val 10800000" name="adj1"/>
                        <a:gd fmla="val 19833901" name="adj2"/>
                        <a:gd fmla="val 4764" name="adj3"/>
                      </a:avLst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sp>
                <p:nvSpPr>
                  <p:cNvPr id="399" name="Google Shape;399;p20"/>
                  <p:cNvSpPr/>
                  <p:nvPr/>
                </p:nvSpPr>
                <p:spPr>
                  <a:xfrm rot="-6379966">
                    <a:off x="808741" y="1802107"/>
                    <a:ext cx="1042261" cy="1042837"/>
                  </a:xfrm>
                  <a:prstGeom prst="blockArc">
                    <a:avLst>
                      <a:gd fmla="val 10800000" name="adj1"/>
                      <a:gd fmla="val 20072142" name="adj2"/>
                      <a:gd fmla="val 4718" name="adj3"/>
                    </a:avLst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cxnSp>
            <p:nvCxnSpPr>
              <p:cNvPr id="400" name="Google Shape;400;p20"/>
              <p:cNvCxnSpPr/>
              <p:nvPr/>
            </p:nvCxnSpPr>
            <p:spPr>
              <a:xfrm>
                <a:off x="980138" y="4181197"/>
                <a:ext cx="11991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401" name="Google Shape;401;p20"/>
            <p:cNvSpPr/>
            <p:nvPr/>
          </p:nvSpPr>
          <p:spPr>
            <a:xfrm rot="10800000">
              <a:off x="2404979" y="1918000"/>
              <a:ext cx="556800" cy="55680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19050">
              <a:solidFill>
                <a:schemeClr val="accent2"/>
              </a:solidFill>
              <a:prstDash val="dot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2" name="Google Shape;402;p20"/>
          <p:cNvSpPr txBox="1"/>
          <p:nvPr/>
        </p:nvSpPr>
        <p:spPr>
          <a:xfrm>
            <a:off x="5015949" y="3142601"/>
            <a:ext cx="1412400" cy="9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Venus has a beautiful name and is the second from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03" name="Google Shape;403;p20"/>
          <p:cNvSpPr txBox="1"/>
          <p:nvPr/>
        </p:nvSpPr>
        <p:spPr>
          <a:xfrm>
            <a:off x="5015944" y="2795759"/>
            <a:ext cx="1412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VENUS</a:t>
            </a:r>
            <a:endParaRPr sz="180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404" name="Google Shape;404;p20"/>
          <p:cNvSpPr txBox="1"/>
          <p:nvPr/>
        </p:nvSpPr>
        <p:spPr>
          <a:xfrm>
            <a:off x="4898156" y="1826909"/>
            <a:ext cx="567900" cy="59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2"/>
                </a:solidFill>
                <a:latin typeface="Fira Sans Extra Condensed Black"/>
                <a:ea typeface="Fira Sans Extra Condensed Black"/>
                <a:cs typeface="Fira Sans Extra Condensed Black"/>
                <a:sym typeface="Fira Sans Extra Condensed Black"/>
              </a:rPr>
              <a:t>3</a:t>
            </a:r>
            <a:endParaRPr sz="4000">
              <a:solidFill>
                <a:schemeClr val="dk2"/>
              </a:solidFill>
              <a:latin typeface="Fira Sans Extra Condensed Black"/>
              <a:ea typeface="Fira Sans Extra Condensed Black"/>
              <a:cs typeface="Fira Sans Extra Condensed Black"/>
              <a:sym typeface="Fira Sans Extra Condensed Black"/>
            </a:endParaRPr>
          </a:p>
        </p:txBody>
      </p:sp>
      <p:grpSp>
        <p:nvGrpSpPr>
          <p:cNvPr id="405" name="Google Shape;405;p20"/>
          <p:cNvGrpSpPr/>
          <p:nvPr/>
        </p:nvGrpSpPr>
        <p:grpSpPr>
          <a:xfrm>
            <a:off x="6627727" y="1479809"/>
            <a:ext cx="2087235" cy="2913150"/>
            <a:chOff x="350012" y="1451500"/>
            <a:chExt cx="2087235" cy="2913150"/>
          </a:xfrm>
        </p:grpSpPr>
        <p:grpSp>
          <p:nvGrpSpPr>
            <p:cNvPr id="406" name="Google Shape;406;p20"/>
            <p:cNvGrpSpPr/>
            <p:nvPr/>
          </p:nvGrpSpPr>
          <p:grpSpPr>
            <a:xfrm>
              <a:off x="667450" y="1866850"/>
              <a:ext cx="1769797" cy="2497800"/>
              <a:chOff x="667450" y="1866850"/>
              <a:chExt cx="1769797" cy="2497800"/>
            </a:xfrm>
          </p:grpSpPr>
          <p:sp>
            <p:nvSpPr>
              <p:cNvPr id="407" name="Google Shape;407;p20"/>
              <p:cNvSpPr/>
              <p:nvPr/>
            </p:nvSpPr>
            <p:spPr>
              <a:xfrm>
                <a:off x="667450" y="1866850"/>
                <a:ext cx="1739100" cy="2497800"/>
              </a:xfrm>
              <a:prstGeom prst="roundRect">
                <a:avLst>
                  <a:gd fmla="val 11390" name="adj"/>
                </a:avLst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" name="Google Shape;408;p20"/>
              <p:cNvSpPr/>
              <p:nvPr/>
            </p:nvSpPr>
            <p:spPr>
              <a:xfrm>
                <a:off x="2384147" y="2152900"/>
                <a:ext cx="45600" cy="14685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" name="Google Shape;409;p20"/>
              <p:cNvSpPr/>
              <p:nvPr/>
            </p:nvSpPr>
            <p:spPr>
              <a:xfrm>
                <a:off x="2376647" y="2112975"/>
                <a:ext cx="60600" cy="60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10" name="Google Shape;410;p20"/>
              <p:cNvGrpSpPr/>
              <p:nvPr/>
            </p:nvGrpSpPr>
            <p:grpSpPr>
              <a:xfrm rot="10800000">
                <a:off x="2384900" y="3248600"/>
                <a:ext cx="44100" cy="613196"/>
                <a:chOff x="-337003" y="1841679"/>
                <a:chExt cx="44100" cy="613196"/>
              </a:xfrm>
            </p:grpSpPr>
            <p:cxnSp>
              <p:nvCxnSpPr>
                <p:cNvPr id="411" name="Google Shape;411;p20"/>
                <p:cNvCxnSpPr/>
                <p:nvPr/>
              </p:nvCxnSpPr>
              <p:spPr>
                <a:xfrm>
                  <a:off x="-314953" y="1880975"/>
                  <a:ext cx="0" cy="5739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oval"/>
                </a:ln>
              </p:spPr>
            </p:cxnSp>
            <p:sp>
              <p:nvSpPr>
                <p:cNvPr id="412" name="Google Shape;412;p20"/>
                <p:cNvSpPr/>
                <p:nvPr/>
              </p:nvSpPr>
              <p:spPr>
                <a:xfrm>
                  <a:off x="-337003" y="1841679"/>
                  <a:ext cx="44100" cy="3459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13" name="Google Shape;413;p20"/>
            <p:cNvGrpSpPr/>
            <p:nvPr/>
          </p:nvGrpSpPr>
          <p:grpSpPr>
            <a:xfrm>
              <a:off x="350012" y="1451500"/>
              <a:ext cx="1293900" cy="1293300"/>
              <a:chOff x="350012" y="1451500"/>
              <a:chExt cx="1293900" cy="1293300"/>
            </a:xfrm>
          </p:grpSpPr>
          <p:sp>
            <p:nvSpPr>
              <p:cNvPr id="414" name="Google Shape;414;p20"/>
              <p:cNvSpPr/>
              <p:nvPr/>
            </p:nvSpPr>
            <p:spPr>
              <a:xfrm>
                <a:off x="441050" y="1542250"/>
                <a:ext cx="1111800" cy="11118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15" name="Google Shape;415;p20"/>
              <p:cNvGrpSpPr/>
              <p:nvPr/>
            </p:nvGrpSpPr>
            <p:grpSpPr>
              <a:xfrm>
                <a:off x="350012" y="1451500"/>
                <a:ext cx="1293900" cy="1293300"/>
                <a:chOff x="682922" y="1676875"/>
                <a:chExt cx="1293900" cy="1293300"/>
              </a:xfrm>
            </p:grpSpPr>
            <p:grpSp>
              <p:nvGrpSpPr>
                <p:cNvPr id="416" name="Google Shape;416;p20"/>
                <p:cNvGrpSpPr/>
                <p:nvPr/>
              </p:nvGrpSpPr>
              <p:grpSpPr>
                <a:xfrm>
                  <a:off x="773828" y="1767628"/>
                  <a:ext cx="1112087" cy="1111794"/>
                  <a:chOff x="835419" y="1542400"/>
                  <a:chExt cx="1138500" cy="1138200"/>
                </a:xfrm>
              </p:grpSpPr>
              <p:sp>
                <p:nvSpPr>
                  <p:cNvPr id="417" name="Google Shape;417;p20"/>
                  <p:cNvSpPr/>
                  <p:nvPr/>
                </p:nvSpPr>
                <p:spPr>
                  <a:xfrm>
                    <a:off x="961869" y="1668700"/>
                    <a:ext cx="885600" cy="885600"/>
                  </a:xfrm>
                  <a:prstGeom prst="ellipse">
                    <a:avLst/>
                  </a:prstGeom>
                  <a:solidFill>
                    <a:srgbClr val="FFFFFF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18" name="Google Shape;418;p20"/>
                  <p:cNvSpPr/>
                  <p:nvPr/>
                </p:nvSpPr>
                <p:spPr>
                  <a:xfrm rot="4499683">
                    <a:off x="940026" y="1646711"/>
                    <a:ext cx="929287" cy="929577"/>
                  </a:xfrm>
                  <a:prstGeom prst="blockArc">
                    <a:avLst>
                      <a:gd fmla="val 10800000" name="adj1"/>
                      <a:gd fmla="val 19833901" name="adj2"/>
                      <a:gd fmla="val 4764" name="adj3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419" name="Google Shape;419;p20"/>
                <p:cNvSpPr/>
                <p:nvPr/>
              </p:nvSpPr>
              <p:spPr>
                <a:xfrm rot="-6379966">
                  <a:off x="808741" y="1802107"/>
                  <a:ext cx="1042261" cy="1042837"/>
                </a:xfrm>
                <a:prstGeom prst="blockArc">
                  <a:avLst>
                    <a:gd fmla="val 10800000" name="adj1"/>
                    <a:gd fmla="val 20072142" name="adj2"/>
                    <a:gd fmla="val 4718" name="adj3"/>
                  </a:avLst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cxnSp>
          <p:nvCxnSpPr>
            <p:cNvPr id="420" name="Google Shape;420;p20"/>
            <p:cNvCxnSpPr/>
            <p:nvPr/>
          </p:nvCxnSpPr>
          <p:spPr>
            <a:xfrm>
              <a:off x="937450" y="4181197"/>
              <a:ext cx="11991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2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sp>
        <p:nvSpPr>
          <p:cNvPr id="421" name="Google Shape;421;p20"/>
          <p:cNvSpPr txBox="1"/>
          <p:nvPr/>
        </p:nvSpPr>
        <p:spPr>
          <a:xfrm>
            <a:off x="7108523" y="3142601"/>
            <a:ext cx="1412400" cy="9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Despite being red, </a:t>
            </a: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Mars is a cold place full of iron oxide dust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22" name="Google Shape;422;p20"/>
          <p:cNvSpPr txBox="1"/>
          <p:nvPr/>
        </p:nvSpPr>
        <p:spPr>
          <a:xfrm>
            <a:off x="7108516" y="2795759"/>
            <a:ext cx="1412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180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423" name="Google Shape;423;p20"/>
          <p:cNvSpPr txBox="1"/>
          <p:nvPr/>
        </p:nvSpPr>
        <p:spPr>
          <a:xfrm>
            <a:off x="6990727" y="1826909"/>
            <a:ext cx="567900" cy="59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2"/>
                </a:solidFill>
                <a:latin typeface="Fira Sans Extra Condensed Black"/>
                <a:ea typeface="Fira Sans Extra Condensed Black"/>
                <a:cs typeface="Fira Sans Extra Condensed Black"/>
                <a:sym typeface="Fira Sans Extra Condensed Black"/>
              </a:rPr>
              <a:t>4</a:t>
            </a:r>
            <a:endParaRPr sz="4000">
              <a:solidFill>
                <a:schemeClr val="dk2"/>
              </a:solidFill>
              <a:latin typeface="Fira Sans Extra Condensed Black"/>
              <a:ea typeface="Fira Sans Extra Condensed Black"/>
              <a:cs typeface="Fira Sans Extra Condensed Black"/>
              <a:sym typeface="Fira Sans Extra Condensed Black"/>
            </a:endParaRPr>
          </a:p>
        </p:txBody>
      </p:sp>
      <p:grpSp>
        <p:nvGrpSpPr>
          <p:cNvPr id="424" name="Google Shape;424;p20"/>
          <p:cNvGrpSpPr/>
          <p:nvPr/>
        </p:nvGrpSpPr>
        <p:grpSpPr>
          <a:xfrm>
            <a:off x="350012" y="1479809"/>
            <a:ext cx="2611767" cy="2913150"/>
            <a:chOff x="350012" y="1451500"/>
            <a:chExt cx="2611767" cy="2913150"/>
          </a:xfrm>
        </p:grpSpPr>
        <p:grpSp>
          <p:nvGrpSpPr>
            <p:cNvPr id="425" name="Google Shape;425;p20"/>
            <p:cNvGrpSpPr/>
            <p:nvPr/>
          </p:nvGrpSpPr>
          <p:grpSpPr>
            <a:xfrm>
              <a:off x="350012" y="1451500"/>
              <a:ext cx="2087235" cy="2913150"/>
              <a:chOff x="350012" y="1451500"/>
              <a:chExt cx="2087235" cy="2913150"/>
            </a:xfrm>
          </p:grpSpPr>
          <p:grpSp>
            <p:nvGrpSpPr>
              <p:cNvPr id="426" name="Google Shape;426;p20"/>
              <p:cNvGrpSpPr/>
              <p:nvPr/>
            </p:nvGrpSpPr>
            <p:grpSpPr>
              <a:xfrm>
                <a:off x="667450" y="1866850"/>
                <a:ext cx="1769797" cy="2497800"/>
                <a:chOff x="667450" y="1866850"/>
                <a:chExt cx="1769797" cy="2497800"/>
              </a:xfrm>
            </p:grpSpPr>
            <p:sp>
              <p:nvSpPr>
                <p:cNvPr id="427" name="Google Shape;427;p20"/>
                <p:cNvSpPr/>
                <p:nvPr/>
              </p:nvSpPr>
              <p:spPr>
                <a:xfrm>
                  <a:off x="667450" y="1866850"/>
                  <a:ext cx="1739100" cy="2497800"/>
                </a:xfrm>
                <a:prstGeom prst="roundRect">
                  <a:avLst>
                    <a:gd fmla="val 11390" name="adj"/>
                  </a:avLst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8" name="Google Shape;428;p20"/>
                <p:cNvSpPr/>
                <p:nvPr/>
              </p:nvSpPr>
              <p:spPr>
                <a:xfrm>
                  <a:off x="2384147" y="2152900"/>
                  <a:ext cx="45600" cy="14685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9" name="Google Shape;429;p20"/>
                <p:cNvSpPr/>
                <p:nvPr/>
              </p:nvSpPr>
              <p:spPr>
                <a:xfrm>
                  <a:off x="2376647" y="2112975"/>
                  <a:ext cx="60600" cy="60600"/>
                </a:xfrm>
                <a:prstGeom prst="ellipse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430" name="Google Shape;430;p20"/>
                <p:cNvGrpSpPr/>
                <p:nvPr/>
              </p:nvGrpSpPr>
              <p:grpSpPr>
                <a:xfrm rot="10800000">
                  <a:off x="2384900" y="3248600"/>
                  <a:ext cx="44100" cy="613196"/>
                  <a:chOff x="-337003" y="1841679"/>
                  <a:chExt cx="44100" cy="613196"/>
                </a:xfrm>
              </p:grpSpPr>
              <p:cxnSp>
                <p:nvCxnSpPr>
                  <p:cNvPr id="431" name="Google Shape;431;p20"/>
                  <p:cNvCxnSpPr/>
                  <p:nvPr/>
                </p:nvCxnSpPr>
                <p:spPr>
                  <a:xfrm>
                    <a:off x="-314953" y="1880975"/>
                    <a:ext cx="0" cy="5739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med" w="med" type="none"/>
                    <a:tailEnd len="med" w="med" type="oval"/>
                  </a:ln>
                </p:spPr>
              </p:cxnSp>
              <p:sp>
                <p:nvSpPr>
                  <p:cNvPr id="432" name="Google Shape;432;p20"/>
                  <p:cNvSpPr/>
                  <p:nvPr/>
                </p:nvSpPr>
                <p:spPr>
                  <a:xfrm>
                    <a:off x="-337003" y="1841679"/>
                    <a:ext cx="44100" cy="3459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433" name="Google Shape;433;p20"/>
              <p:cNvGrpSpPr/>
              <p:nvPr/>
            </p:nvGrpSpPr>
            <p:grpSpPr>
              <a:xfrm>
                <a:off x="350012" y="1451500"/>
                <a:ext cx="1293900" cy="1293300"/>
                <a:chOff x="350012" y="1451500"/>
                <a:chExt cx="1293900" cy="1293300"/>
              </a:xfrm>
            </p:grpSpPr>
            <p:sp>
              <p:nvSpPr>
                <p:cNvPr id="434" name="Google Shape;434;p20"/>
                <p:cNvSpPr/>
                <p:nvPr/>
              </p:nvSpPr>
              <p:spPr>
                <a:xfrm>
                  <a:off x="441050" y="1542250"/>
                  <a:ext cx="1111800" cy="11118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435" name="Google Shape;435;p20"/>
                <p:cNvGrpSpPr/>
                <p:nvPr/>
              </p:nvGrpSpPr>
              <p:grpSpPr>
                <a:xfrm>
                  <a:off x="350012" y="1451500"/>
                  <a:ext cx="1293900" cy="1293300"/>
                  <a:chOff x="682922" y="1676875"/>
                  <a:chExt cx="1293900" cy="1293300"/>
                </a:xfrm>
              </p:grpSpPr>
              <p:grpSp>
                <p:nvGrpSpPr>
                  <p:cNvPr id="436" name="Google Shape;436;p20"/>
                  <p:cNvGrpSpPr/>
                  <p:nvPr/>
                </p:nvGrpSpPr>
                <p:grpSpPr>
                  <a:xfrm>
                    <a:off x="773828" y="1767628"/>
                    <a:ext cx="1112087" cy="1111794"/>
                    <a:chOff x="835419" y="1542400"/>
                    <a:chExt cx="1138500" cy="1138200"/>
                  </a:xfrm>
                </p:grpSpPr>
                <p:sp>
                  <p:nvSpPr>
                    <p:cNvPr id="437" name="Google Shape;437;p20"/>
                    <p:cNvSpPr/>
                    <p:nvPr/>
                  </p:nvSpPr>
                  <p:spPr>
                    <a:xfrm>
                      <a:off x="961869" y="1668700"/>
                      <a:ext cx="885600" cy="88560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438" name="Google Shape;438;p20"/>
                    <p:cNvSpPr/>
                    <p:nvPr/>
                  </p:nvSpPr>
                  <p:spPr>
                    <a:xfrm rot="4499683">
                      <a:off x="940026" y="1646711"/>
                      <a:ext cx="929287" cy="929577"/>
                    </a:xfrm>
                    <a:prstGeom prst="blockArc">
                      <a:avLst>
                        <a:gd fmla="val 10800000" name="adj1"/>
                        <a:gd fmla="val 19833901" name="adj2"/>
                        <a:gd fmla="val 4764" name="adj3"/>
                      </a:avLst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sp>
                <p:nvSpPr>
                  <p:cNvPr id="439" name="Google Shape;439;p20"/>
                  <p:cNvSpPr/>
                  <p:nvPr/>
                </p:nvSpPr>
                <p:spPr>
                  <a:xfrm rot="-6379966">
                    <a:off x="808741" y="1802107"/>
                    <a:ext cx="1042261" cy="1042837"/>
                  </a:xfrm>
                  <a:prstGeom prst="blockArc">
                    <a:avLst>
                      <a:gd fmla="val 10800000" name="adj1"/>
                      <a:gd fmla="val 20072142" name="adj2"/>
                      <a:gd fmla="val 4718" name="adj3"/>
                    </a:avLst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cxnSp>
            <p:nvCxnSpPr>
              <p:cNvPr id="440" name="Google Shape;440;p20"/>
              <p:cNvCxnSpPr/>
              <p:nvPr/>
            </p:nvCxnSpPr>
            <p:spPr>
              <a:xfrm>
                <a:off x="937450" y="4181197"/>
                <a:ext cx="11991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441" name="Google Shape;441;p20"/>
            <p:cNvSpPr/>
            <p:nvPr/>
          </p:nvSpPr>
          <p:spPr>
            <a:xfrm rot="10800000">
              <a:off x="2404979" y="1918000"/>
              <a:ext cx="556800" cy="55680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19050">
              <a:solidFill>
                <a:schemeClr val="accent2"/>
              </a:solidFill>
              <a:prstDash val="dot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2" name="Google Shape;442;p20"/>
          <p:cNvSpPr txBox="1"/>
          <p:nvPr/>
        </p:nvSpPr>
        <p:spPr>
          <a:xfrm>
            <a:off x="830800" y="3142601"/>
            <a:ext cx="1412400" cy="9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Mercury is the closest planet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to the Sun and the smallest 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43" name="Google Shape;443;p20"/>
          <p:cNvSpPr txBox="1"/>
          <p:nvPr/>
        </p:nvSpPr>
        <p:spPr>
          <a:xfrm>
            <a:off x="830800" y="2795759"/>
            <a:ext cx="1412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80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444" name="Google Shape;444;p20"/>
          <p:cNvSpPr txBox="1"/>
          <p:nvPr/>
        </p:nvSpPr>
        <p:spPr>
          <a:xfrm>
            <a:off x="713012" y="1826909"/>
            <a:ext cx="567900" cy="59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2"/>
                </a:solidFill>
                <a:latin typeface="Fira Sans Extra Condensed Black"/>
                <a:ea typeface="Fira Sans Extra Condensed Black"/>
                <a:cs typeface="Fira Sans Extra Condensed Black"/>
                <a:sym typeface="Fira Sans Extra Condensed Black"/>
              </a:rPr>
              <a:t>1</a:t>
            </a:r>
            <a:endParaRPr sz="4000">
              <a:solidFill>
                <a:schemeClr val="dk2"/>
              </a:solidFill>
              <a:latin typeface="Fira Sans Extra Condensed Black"/>
              <a:ea typeface="Fira Sans Extra Condensed Black"/>
              <a:cs typeface="Fira Sans Extra Condensed Black"/>
              <a:sym typeface="Fira Sans Extra Condensed Bla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Google Shape;449;p21"/>
          <p:cNvGrpSpPr/>
          <p:nvPr/>
        </p:nvGrpSpPr>
        <p:grpSpPr>
          <a:xfrm>
            <a:off x="429113" y="1288401"/>
            <a:ext cx="1778347" cy="3438974"/>
            <a:chOff x="429113" y="1288401"/>
            <a:chExt cx="1778347" cy="3438974"/>
          </a:xfrm>
        </p:grpSpPr>
        <p:sp>
          <p:nvSpPr>
            <p:cNvPr id="450" name="Google Shape;450;p21"/>
            <p:cNvSpPr/>
            <p:nvPr/>
          </p:nvSpPr>
          <p:spPr>
            <a:xfrm>
              <a:off x="584900" y="1568375"/>
              <a:ext cx="1535700" cy="31590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21"/>
            <p:cNvSpPr/>
            <p:nvPr/>
          </p:nvSpPr>
          <p:spPr>
            <a:xfrm>
              <a:off x="515862" y="1288817"/>
              <a:ext cx="1673894" cy="1673946"/>
            </a:xfrm>
            <a:custGeom>
              <a:rect b="b" l="l" r="r" t="t"/>
              <a:pathLst>
                <a:path extrusionOk="0" h="32148" w="32147">
                  <a:moveTo>
                    <a:pt x="16073" y="1"/>
                  </a:moveTo>
                  <a:cubicBezTo>
                    <a:pt x="7204" y="1"/>
                    <a:pt x="0" y="7205"/>
                    <a:pt x="0" y="16074"/>
                  </a:cubicBezTo>
                  <a:cubicBezTo>
                    <a:pt x="0" y="24943"/>
                    <a:pt x="7204" y="32147"/>
                    <a:pt x="16073" y="32147"/>
                  </a:cubicBezTo>
                  <a:cubicBezTo>
                    <a:pt x="24942" y="32147"/>
                    <a:pt x="32146" y="24943"/>
                    <a:pt x="32146" y="16074"/>
                  </a:cubicBezTo>
                  <a:cubicBezTo>
                    <a:pt x="32146" y="7205"/>
                    <a:pt x="24942" y="1"/>
                    <a:pt x="16073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21"/>
            <p:cNvSpPr/>
            <p:nvPr/>
          </p:nvSpPr>
          <p:spPr>
            <a:xfrm>
              <a:off x="429113" y="1513551"/>
              <a:ext cx="1535835" cy="1448153"/>
            </a:xfrm>
            <a:custGeom>
              <a:rect b="b" l="l" r="r" t="t"/>
              <a:pathLst>
                <a:path extrusionOk="0" h="27813" w="29497">
                  <a:moveTo>
                    <a:pt x="6797" y="0"/>
                  </a:moveTo>
                  <a:lnTo>
                    <a:pt x="6797" y="0"/>
                  </a:lnTo>
                  <a:cubicBezTo>
                    <a:pt x="171" y="6219"/>
                    <a:pt x="1" y="16685"/>
                    <a:pt x="6423" y="23108"/>
                  </a:cubicBezTo>
                  <a:cubicBezTo>
                    <a:pt x="9564" y="26248"/>
                    <a:pt x="13671" y="27812"/>
                    <a:pt x="17772" y="27812"/>
                  </a:cubicBezTo>
                  <a:cubicBezTo>
                    <a:pt x="22057" y="27812"/>
                    <a:pt x="26336" y="26104"/>
                    <a:pt x="29497" y="22700"/>
                  </a:cubicBezTo>
                  <a:lnTo>
                    <a:pt x="29497" y="22700"/>
                  </a:lnTo>
                  <a:cubicBezTo>
                    <a:pt x="26403" y="25610"/>
                    <a:pt x="22455" y="27056"/>
                    <a:pt x="18513" y="27056"/>
                  </a:cubicBezTo>
                  <a:cubicBezTo>
                    <a:pt x="14400" y="27056"/>
                    <a:pt x="10294" y="25483"/>
                    <a:pt x="7171" y="22360"/>
                  </a:cubicBezTo>
                  <a:cubicBezTo>
                    <a:pt x="1054" y="16209"/>
                    <a:pt x="884" y="6355"/>
                    <a:pt x="6797" y="0"/>
                  </a:cubicBezTo>
                  <a:close/>
                </a:path>
              </a:pathLst>
            </a:custGeom>
            <a:solidFill>
              <a:srgbClr val="04738C">
                <a:alpha val="11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21"/>
            <p:cNvSpPr/>
            <p:nvPr/>
          </p:nvSpPr>
          <p:spPr>
            <a:xfrm>
              <a:off x="794544" y="1568381"/>
              <a:ext cx="1116537" cy="1116537"/>
            </a:xfrm>
            <a:custGeom>
              <a:rect b="b" l="l" r="r" t="t"/>
              <a:pathLst>
                <a:path extrusionOk="0" h="21443" w="21443">
                  <a:moveTo>
                    <a:pt x="10704" y="1"/>
                  </a:moveTo>
                  <a:cubicBezTo>
                    <a:pt x="4791" y="1"/>
                    <a:pt x="0" y="4792"/>
                    <a:pt x="0" y="10705"/>
                  </a:cubicBezTo>
                  <a:cubicBezTo>
                    <a:pt x="0" y="16618"/>
                    <a:pt x="4791" y="21443"/>
                    <a:pt x="10704" y="21443"/>
                  </a:cubicBezTo>
                  <a:cubicBezTo>
                    <a:pt x="16617" y="21443"/>
                    <a:pt x="21442" y="16618"/>
                    <a:pt x="21442" y="10705"/>
                  </a:cubicBezTo>
                  <a:cubicBezTo>
                    <a:pt x="21442" y="4792"/>
                    <a:pt x="16617" y="1"/>
                    <a:pt x="10704" y="1"/>
                  </a:cubicBezTo>
                  <a:close/>
                </a:path>
              </a:pathLst>
            </a:custGeom>
            <a:solidFill>
              <a:srgbClr val="DDFFF9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21"/>
            <p:cNvSpPr/>
            <p:nvPr/>
          </p:nvSpPr>
          <p:spPr>
            <a:xfrm>
              <a:off x="938722" y="1566454"/>
              <a:ext cx="987356" cy="975120"/>
            </a:xfrm>
            <a:custGeom>
              <a:rect b="b" l="l" r="r" t="t"/>
              <a:pathLst>
                <a:path extrusionOk="0" h="18728" w="18963">
                  <a:moveTo>
                    <a:pt x="7873" y="1"/>
                  </a:moveTo>
                  <a:cubicBezTo>
                    <a:pt x="5068" y="1"/>
                    <a:pt x="2216" y="1104"/>
                    <a:pt x="1" y="3572"/>
                  </a:cubicBezTo>
                  <a:cubicBezTo>
                    <a:pt x="2051" y="1718"/>
                    <a:pt x="4625" y="799"/>
                    <a:pt x="7193" y="799"/>
                  </a:cubicBezTo>
                  <a:cubicBezTo>
                    <a:pt x="9945" y="799"/>
                    <a:pt x="12691" y="1854"/>
                    <a:pt x="14783" y="3946"/>
                  </a:cubicBezTo>
                  <a:cubicBezTo>
                    <a:pt x="18826" y="7989"/>
                    <a:pt x="18962" y="14514"/>
                    <a:pt x="15122" y="18727"/>
                  </a:cubicBezTo>
                  <a:cubicBezTo>
                    <a:pt x="17399" y="16689"/>
                    <a:pt x="18690" y="13800"/>
                    <a:pt x="18690" y="10742"/>
                  </a:cubicBezTo>
                  <a:cubicBezTo>
                    <a:pt x="18690" y="4239"/>
                    <a:pt x="13371" y="1"/>
                    <a:pt x="7873" y="1"/>
                  </a:cubicBezTo>
                  <a:close/>
                </a:path>
              </a:pathLst>
            </a:custGeom>
            <a:solidFill>
              <a:srgbClr val="04738C">
                <a:alpha val="11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21"/>
            <p:cNvSpPr/>
            <p:nvPr/>
          </p:nvSpPr>
          <p:spPr>
            <a:xfrm>
              <a:off x="729922" y="1288401"/>
              <a:ext cx="1477538" cy="1460251"/>
            </a:xfrm>
            <a:custGeom>
              <a:rect b="b" l="l" r="r" t="t"/>
              <a:pathLst>
                <a:path extrusionOk="0" h="28044" w="28376">
                  <a:moveTo>
                    <a:pt x="11966" y="0"/>
                  </a:moveTo>
                  <a:cubicBezTo>
                    <a:pt x="7490" y="0"/>
                    <a:pt x="3114" y="1874"/>
                    <a:pt x="1" y="5344"/>
                  </a:cubicBezTo>
                  <a:cubicBezTo>
                    <a:pt x="3058" y="2613"/>
                    <a:pt x="6886" y="1260"/>
                    <a:pt x="10709" y="1260"/>
                  </a:cubicBezTo>
                  <a:cubicBezTo>
                    <a:pt x="14833" y="1260"/>
                    <a:pt x="18950" y="2834"/>
                    <a:pt x="22089" y="5955"/>
                  </a:cubicBezTo>
                  <a:cubicBezTo>
                    <a:pt x="28103" y="11970"/>
                    <a:pt x="28375" y="21689"/>
                    <a:pt x="22700" y="28043"/>
                  </a:cubicBezTo>
                  <a:cubicBezTo>
                    <a:pt x="26099" y="24985"/>
                    <a:pt x="28035" y="20635"/>
                    <a:pt x="28035" y="16082"/>
                  </a:cubicBezTo>
                  <a:cubicBezTo>
                    <a:pt x="28035" y="9421"/>
                    <a:pt x="23924" y="3441"/>
                    <a:pt x="17705" y="1062"/>
                  </a:cubicBezTo>
                  <a:cubicBezTo>
                    <a:pt x="15835" y="347"/>
                    <a:pt x="13891" y="0"/>
                    <a:pt x="11966" y="0"/>
                  </a:cubicBezTo>
                  <a:close/>
                </a:path>
              </a:pathLst>
            </a:custGeom>
            <a:solidFill>
              <a:srgbClr val="04738C">
                <a:alpha val="11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6" name="Google Shape;456;p21"/>
          <p:cNvGrpSpPr/>
          <p:nvPr/>
        </p:nvGrpSpPr>
        <p:grpSpPr>
          <a:xfrm>
            <a:off x="2579528" y="1288401"/>
            <a:ext cx="1778347" cy="3438974"/>
            <a:chOff x="2570003" y="1288401"/>
            <a:chExt cx="1778347" cy="3438974"/>
          </a:xfrm>
        </p:grpSpPr>
        <p:sp>
          <p:nvSpPr>
            <p:cNvPr id="457" name="Google Shape;457;p21"/>
            <p:cNvSpPr/>
            <p:nvPr/>
          </p:nvSpPr>
          <p:spPr>
            <a:xfrm>
              <a:off x="2725175" y="1568375"/>
              <a:ext cx="1535700" cy="31590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21"/>
            <p:cNvSpPr/>
            <p:nvPr/>
          </p:nvSpPr>
          <p:spPr>
            <a:xfrm>
              <a:off x="2656752" y="1288817"/>
              <a:ext cx="1673894" cy="1673946"/>
            </a:xfrm>
            <a:custGeom>
              <a:rect b="b" l="l" r="r" t="t"/>
              <a:pathLst>
                <a:path extrusionOk="0" h="32148" w="32147">
                  <a:moveTo>
                    <a:pt x="16073" y="1"/>
                  </a:moveTo>
                  <a:cubicBezTo>
                    <a:pt x="7204" y="1"/>
                    <a:pt x="0" y="7205"/>
                    <a:pt x="0" y="16074"/>
                  </a:cubicBezTo>
                  <a:cubicBezTo>
                    <a:pt x="0" y="24943"/>
                    <a:pt x="7204" y="32147"/>
                    <a:pt x="16073" y="32147"/>
                  </a:cubicBezTo>
                  <a:cubicBezTo>
                    <a:pt x="24942" y="32147"/>
                    <a:pt x="32146" y="24943"/>
                    <a:pt x="32146" y="16074"/>
                  </a:cubicBezTo>
                  <a:cubicBezTo>
                    <a:pt x="32146" y="7205"/>
                    <a:pt x="24942" y="1"/>
                    <a:pt x="16073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21"/>
            <p:cNvSpPr/>
            <p:nvPr/>
          </p:nvSpPr>
          <p:spPr>
            <a:xfrm>
              <a:off x="2570003" y="1513551"/>
              <a:ext cx="1535835" cy="1448153"/>
            </a:xfrm>
            <a:custGeom>
              <a:rect b="b" l="l" r="r" t="t"/>
              <a:pathLst>
                <a:path extrusionOk="0" h="27813" w="29497">
                  <a:moveTo>
                    <a:pt x="6797" y="0"/>
                  </a:moveTo>
                  <a:lnTo>
                    <a:pt x="6797" y="0"/>
                  </a:lnTo>
                  <a:cubicBezTo>
                    <a:pt x="171" y="6219"/>
                    <a:pt x="1" y="16685"/>
                    <a:pt x="6423" y="23108"/>
                  </a:cubicBezTo>
                  <a:cubicBezTo>
                    <a:pt x="9564" y="26248"/>
                    <a:pt x="13671" y="27812"/>
                    <a:pt x="17772" y="27812"/>
                  </a:cubicBezTo>
                  <a:cubicBezTo>
                    <a:pt x="22057" y="27812"/>
                    <a:pt x="26336" y="26104"/>
                    <a:pt x="29497" y="22700"/>
                  </a:cubicBezTo>
                  <a:lnTo>
                    <a:pt x="29497" y="22700"/>
                  </a:lnTo>
                  <a:cubicBezTo>
                    <a:pt x="26403" y="25610"/>
                    <a:pt x="22455" y="27056"/>
                    <a:pt x="18513" y="27056"/>
                  </a:cubicBezTo>
                  <a:cubicBezTo>
                    <a:pt x="14400" y="27056"/>
                    <a:pt x="10294" y="25483"/>
                    <a:pt x="7171" y="22360"/>
                  </a:cubicBezTo>
                  <a:cubicBezTo>
                    <a:pt x="1054" y="16209"/>
                    <a:pt x="884" y="6355"/>
                    <a:pt x="6797" y="0"/>
                  </a:cubicBezTo>
                  <a:close/>
                </a:path>
              </a:pathLst>
            </a:custGeom>
            <a:solidFill>
              <a:srgbClr val="04738C">
                <a:alpha val="11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21"/>
            <p:cNvSpPr/>
            <p:nvPr/>
          </p:nvSpPr>
          <p:spPr>
            <a:xfrm>
              <a:off x="2934756" y="1568381"/>
              <a:ext cx="1116537" cy="1116537"/>
            </a:xfrm>
            <a:custGeom>
              <a:rect b="b" l="l" r="r" t="t"/>
              <a:pathLst>
                <a:path extrusionOk="0" h="21443" w="21443">
                  <a:moveTo>
                    <a:pt x="10704" y="1"/>
                  </a:moveTo>
                  <a:cubicBezTo>
                    <a:pt x="4791" y="1"/>
                    <a:pt x="0" y="4792"/>
                    <a:pt x="0" y="10705"/>
                  </a:cubicBezTo>
                  <a:cubicBezTo>
                    <a:pt x="0" y="16618"/>
                    <a:pt x="4791" y="21443"/>
                    <a:pt x="10704" y="21443"/>
                  </a:cubicBezTo>
                  <a:cubicBezTo>
                    <a:pt x="16617" y="21443"/>
                    <a:pt x="21442" y="16618"/>
                    <a:pt x="21442" y="10705"/>
                  </a:cubicBezTo>
                  <a:cubicBezTo>
                    <a:pt x="21442" y="4792"/>
                    <a:pt x="16617" y="1"/>
                    <a:pt x="10704" y="1"/>
                  </a:cubicBezTo>
                  <a:close/>
                </a:path>
              </a:pathLst>
            </a:custGeom>
            <a:solidFill>
              <a:srgbClr val="DDFFF9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1"/>
            <p:cNvSpPr/>
            <p:nvPr/>
          </p:nvSpPr>
          <p:spPr>
            <a:xfrm>
              <a:off x="3079612" y="1566454"/>
              <a:ext cx="987356" cy="975120"/>
            </a:xfrm>
            <a:custGeom>
              <a:rect b="b" l="l" r="r" t="t"/>
              <a:pathLst>
                <a:path extrusionOk="0" h="18728" w="18963">
                  <a:moveTo>
                    <a:pt x="7873" y="1"/>
                  </a:moveTo>
                  <a:cubicBezTo>
                    <a:pt x="5068" y="1"/>
                    <a:pt x="2216" y="1104"/>
                    <a:pt x="1" y="3572"/>
                  </a:cubicBezTo>
                  <a:cubicBezTo>
                    <a:pt x="2051" y="1718"/>
                    <a:pt x="4625" y="799"/>
                    <a:pt x="7193" y="799"/>
                  </a:cubicBezTo>
                  <a:cubicBezTo>
                    <a:pt x="9945" y="799"/>
                    <a:pt x="12691" y="1854"/>
                    <a:pt x="14783" y="3946"/>
                  </a:cubicBezTo>
                  <a:cubicBezTo>
                    <a:pt x="18826" y="7989"/>
                    <a:pt x="18962" y="14514"/>
                    <a:pt x="15122" y="18727"/>
                  </a:cubicBezTo>
                  <a:cubicBezTo>
                    <a:pt x="17399" y="16689"/>
                    <a:pt x="18690" y="13800"/>
                    <a:pt x="18690" y="10742"/>
                  </a:cubicBezTo>
                  <a:cubicBezTo>
                    <a:pt x="18690" y="4239"/>
                    <a:pt x="13371" y="1"/>
                    <a:pt x="7873" y="1"/>
                  </a:cubicBezTo>
                  <a:close/>
                </a:path>
              </a:pathLst>
            </a:custGeom>
            <a:solidFill>
              <a:srgbClr val="04738C">
                <a:alpha val="11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1"/>
            <p:cNvSpPr/>
            <p:nvPr/>
          </p:nvSpPr>
          <p:spPr>
            <a:xfrm>
              <a:off x="2870811" y="1288401"/>
              <a:ext cx="1477538" cy="1460251"/>
            </a:xfrm>
            <a:custGeom>
              <a:rect b="b" l="l" r="r" t="t"/>
              <a:pathLst>
                <a:path extrusionOk="0" h="28044" w="28376">
                  <a:moveTo>
                    <a:pt x="11966" y="0"/>
                  </a:moveTo>
                  <a:cubicBezTo>
                    <a:pt x="7490" y="0"/>
                    <a:pt x="3114" y="1874"/>
                    <a:pt x="1" y="5344"/>
                  </a:cubicBezTo>
                  <a:cubicBezTo>
                    <a:pt x="3058" y="2613"/>
                    <a:pt x="6886" y="1260"/>
                    <a:pt x="10709" y="1260"/>
                  </a:cubicBezTo>
                  <a:cubicBezTo>
                    <a:pt x="14833" y="1260"/>
                    <a:pt x="18950" y="2834"/>
                    <a:pt x="22089" y="5955"/>
                  </a:cubicBezTo>
                  <a:cubicBezTo>
                    <a:pt x="28103" y="11970"/>
                    <a:pt x="28375" y="21689"/>
                    <a:pt x="22700" y="28043"/>
                  </a:cubicBezTo>
                  <a:cubicBezTo>
                    <a:pt x="26099" y="24985"/>
                    <a:pt x="28035" y="20635"/>
                    <a:pt x="28035" y="16082"/>
                  </a:cubicBezTo>
                  <a:cubicBezTo>
                    <a:pt x="28035" y="9421"/>
                    <a:pt x="23924" y="3441"/>
                    <a:pt x="17705" y="1062"/>
                  </a:cubicBezTo>
                  <a:cubicBezTo>
                    <a:pt x="15835" y="347"/>
                    <a:pt x="13891" y="0"/>
                    <a:pt x="11966" y="0"/>
                  </a:cubicBezTo>
                  <a:close/>
                </a:path>
              </a:pathLst>
            </a:custGeom>
            <a:solidFill>
              <a:srgbClr val="04738C">
                <a:alpha val="11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3" name="Google Shape;463;p21"/>
          <p:cNvGrpSpPr/>
          <p:nvPr/>
        </p:nvGrpSpPr>
        <p:grpSpPr>
          <a:xfrm>
            <a:off x="4729943" y="1288401"/>
            <a:ext cx="1778347" cy="3438974"/>
            <a:chOff x="4720418" y="1288401"/>
            <a:chExt cx="1778347" cy="3438974"/>
          </a:xfrm>
        </p:grpSpPr>
        <p:sp>
          <p:nvSpPr>
            <p:cNvPr id="464" name="Google Shape;464;p21"/>
            <p:cNvSpPr/>
            <p:nvPr/>
          </p:nvSpPr>
          <p:spPr>
            <a:xfrm>
              <a:off x="4875588" y="1568375"/>
              <a:ext cx="1535700" cy="31590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21"/>
            <p:cNvSpPr/>
            <p:nvPr/>
          </p:nvSpPr>
          <p:spPr>
            <a:xfrm>
              <a:off x="4807166" y="1288817"/>
              <a:ext cx="1673894" cy="1673946"/>
            </a:xfrm>
            <a:custGeom>
              <a:rect b="b" l="l" r="r" t="t"/>
              <a:pathLst>
                <a:path extrusionOk="0" h="32148" w="32147">
                  <a:moveTo>
                    <a:pt x="16073" y="1"/>
                  </a:moveTo>
                  <a:cubicBezTo>
                    <a:pt x="7204" y="1"/>
                    <a:pt x="0" y="7205"/>
                    <a:pt x="0" y="16074"/>
                  </a:cubicBezTo>
                  <a:cubicBezTo>
                    <a:pt x="0" y="24943"/>
                    <a:pt x="7204" y="32147"/>
                    <a:pt x="16073" y="32147"/>
                  </a:cubicBezTo>
                  <a:cubicBezTo>
                    <a:pt x="24942" y="32147"/>
                    <a:pt x="32146" y="24943"/>
                    <a:pt x="32146" y="16074"/>
                  </a:cubicBezTo>
                  <a:cubicBezTo>
                    <a:pt x="32146" y="7205"/>
                    <a:pt x="24942" y="1"/>
                    <a:pt x="16073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21"/>
            <p:cNvSpPr/>
            <p:nvPr/>
          </p:nvSpPr>
          <p:spPr>
            <a:xfrm>
              <a:off x="4720418" y="1513551"/>
              <a:ext cx="1535835" cy="1448153"/>
            </a:xfrm>
            <a:custGeom>
              <a:rect b="b" l="l" r="r" t="t"/>
              <a:pathLst>
                <a:path extrusionOk="0" h="27813" w="29497">
                  <a:moveTo>
                    <a:pt x="6797" y="0"/>
                  </a:moveTo>
                  <a:lnTo>
                    <a:pt x="6797" y="0"/>
                  </a:lnTo>
                  <a:cubicBezTo>
                    <a:pt x="171" y="6219"/>
                    <a:pt x="1" y="16685"/>
                    <a:pt x="6423" y="23108"/>
                  </a:cubicBezTo>
                  <a:cubicBezTo>
                    <a:pt x="9564" y="26248"/>
                    <a:pt x="13671" y="27812"/>
                    <a:pt x="17772" y="27812"/>
                  </a:cubicBezTo>
                  <a:cubicBezTo>
                    <a:pt x="22057" y="27812"/>
                    <a:pt x="26336" y="26104"/>
                    <a:pt x="29497" y="22700"/>
                  </a:cubicBezTo>
                  <a:lnTo>
                    <a:pt x="29497" y="22700"/>
                  </a:lnTo>
                  <a:cubicBezTo>
                    <a:pt x="26403" y="25610"/>
                    <a:pt x="22455" y="27056"/>
                    <a:pt x="18513" y="27056"/>
                  </a:cubicBezTo>
                  <a:cubicBezTo>
                    <a:pt x="14400" y="27056"/>
                    <a:pt x="10294" y="25483"/>
                    <a:pt x="7171" y="22360"/>
                  </a:cubicBezTo>
                  <a:cubicBezTo>
                    <a:pt x="1054" y="16209"/>
                    <a:pt x="884" y="6355"/>
                    <a:pt x="6797" y="0"/>
                  </a:cubicBezTo>
                  <a:close/>
                </a:path>
              </a:pathLst>
            </a:custGeom>
            <a:solidFill>
              <a:srgbClr val="04738C">
                <a:alpha val="11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21"/>
            <p:cNvSpPr/>
            <p:nvPr/>
          </p:nvSpPr>
          <p:spPr>
            <a:xfrm>
              <a:off x="5085169" y="1568381"/>
              <a:ext cx="1116537" cy="1116537"/>
            </a:xfrm>
            <a:custGeom>
              <a:rect b="b" l="l" r="r" t="t"/>
              <a:pathLst>
                <a:path extrusionOk="0" h="21443" w="21443">
                  <a:moveTo>
                    <a:pt x="10704" y="1"/>
                  </a:moveTo>
                  <a:cubicBezTo>
                    <a:pt x="4791" y="1"/>
                    <a:pt x="0" y="4792"/>
                    <a:pt x="0" y="10705"/>
                  </a:cubicBezTo>
                  <a:cubicBezTo>
                    <a:pt x="0" y="16618"/>
                    <a:pt x="4791" y="21443"/>
                    <a:pt x="10704" y="21443"/>
                  </a:cubicBezTo>
                  <a:cubicBezTo>
                    <a:pt x="16617" y="21443"/>
                    <a:pt x="21442" y="16618"/>
                    <a:pt x="21442" y="10705"/>
                  </a:cubicBezTo>
                  <a:cubicBezTo>
                    <a:pt x="21442" y="4792"/>
                    <a:pt x="16617" y="1"/>
                    <a:pt x="10704" y="1"/>
                  </a:cubicBezTo>
                  <a:close/>
                </a:path>
              </a:pathLst>
            </a:custGeom>
            <a:solidFill>
              <a:srgbClr val="DDFFF9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21"/>
            <p:cNvSpPr/>
            <p:nvPr/>
          </p:nvSpPr>
          <p:spPr>
            <a:xfrm>
              <a:off x="5230026" y="1566454"/>
              <a:ext cx="987356" cy="975120"/>
            </a:xfrm>
            <a:custGeom>
              <a:rect b="b" l="l" r="r" t="t"/>
              <a:pathLst>
                <a:path extrusionOk="0" h="18728" w="18963">
                  <a:moveTo>
                    <a:pt x="7873" y="1"/>
                  </a:moveTo>
                  <a:cubicBezTo>
                    <a:pt x="5068" y="1"/>
                    <a:pt x="2216" y="1104"/>
                    <a:pt x="1" y="3572"/>
                  </a:cubicBezTo>
                  <a:cubicBezTo>
                    <a:pt x="2051" y="1718"/>
                    <a:pt x="4625" y="799"/>
                    <a:pt x="7193" y="799"/>
                  </a:cubicBezTo>
                  <a:cubicBezTo>
                    <a:pt x="9945" y="799"/>
                    <a:pt x="12691" y="1854"/>
                    <a:pt x="14783" y="3946"/>
                  </a:cubicBezTo>
                  <a:cubicBezTo>
                    <a:pt x="18826" y="7989"/>
                    <a:pt x="18962" y="14514"/>
                    <a:pt x="15122" y="18727"/>
                  </a:cubicBezTo>
                  <a:cubicBezTo>
                    <a:pt x="17399" y="16689"/>
                    <a:pt x="18690" y="13800"/>
                    <a:pt x="18690" y="10742"/>
                  </a:cubicBezTo>
                  <a:cubicBezTo>
                    <a:pt x="18690" y="4239"/>
                    <a:pt x="13371" y="1"/>
                    <a:pt x="7873" y="1"/>
                  </a:cubicBezTo>
                  <a:close/>
                </a:path>
              </a:pathLst>
            </a:custGeom>
            <a:solidFill>
              <a:srgbClr val="04738C">
                <a:alpha val="11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21"/>
            <p:cNvSpPr/>
            <p:nvPr/>
          </p:nvSpPr>
          <p:spPr>
            <a:xfrm>
              <a:off x="5021226" y="1288401"/>
              <a:ext cx="1477538" cy="1460251"/>
            </a:xfrm>
            <a:custGeom>
              <a:rect b="b" l="l" r="r" t="t"/>
              <a:pathLst>
                <a:path extrusionOk="0" h="28044" w="28376">
                  <a:moveTo>
                    <a:pt x="11966" y="0"/>
                  </a:moveTo>
                  <a:cubicBezTo>
                    <a:pt x="7490" y="0"/>
                    <a:pt x="3114" y="1874"/>
                    <a:pt x="1" y="5344"/>
                  </a:cubicBezTo>
                  <a:cubicBezTo>
                    <a:pt x="3058" y="2613"/>
                    <a:pt x="6886" y="1260"/>
                    <a:pt x="10709" y="1260"/>
                  </a:cubicBezTo>
                  <a:cubicBezTo>
                    <a:pt x="14833" y="1260"/>
                    <a:pt x="18950" y="2834"/>
                    <a:pt x="22089" y="5955"/>
                  </a:cubicBezTo>
                  <a:cubicBezTo>
                    <a:pt x="28103" y="11970"/>
                    <a:pt x="28375" y="21689"/>
                    <a:pt x="22700" y="28043"/>
                  </a:cubicBezTo>
                  <a:cubicBezTo>
                    <a:pt x="26099" y="24985"/>
                    <a:pt x="28035" y="20635"/>
                    <a:pt x="28035" y="16082"/>
                  </a:cubicBezTo>
                  <a:cubicBezTo>
                    <a:pt x="28035" y="9421"/>
                    <a:pt x="23924" y="3441"/>
                    <a:pt x="17705" y="1062"/>
                  </a:cubicBezTo>
                  <a:cubicBezTo>
                    <a:pt x="15835" y="347"/>
                    <a:pt x="13891" y="0"/>
                    <a:pt x="11966" y="0"/>
                  </a:cubicBezTo>
                  <a:close/>
                </a:path>
              </a:pathLst>
            </a:custGeom>
            <a:solidFill>
              <a:srgbClr val="04738C">
                <a:alpha val="11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0" name="Google Shape;470;p21"/>
          <p:cNvGrpSpPr/>
          <p:nvPr/>
        </p:nvGrpSpPr>
        <p:grpSpPr>
          <a:xfrm>
            <a:off x="6880357" y="1288401"/>
            <a:ext cx="1778347" cy="3438974"/>
            <a:chOff x="6870832" y="1288401"/>
            <a:chExt cx="1778347" cy="3438974"/>
          </a:xfrm>
        </p:grpSpPr>
        <p:sp>
          <p:nvSpPr>
            <p:cNvPr id="471" name="Google Shape;471;p21"/>
            <p:cNvSpPr/>
            <p:nvPr/>
          </p:nvSpPr>
          <p:spPr>
            <a:xfrm>
              <a:off x="7017813" y="1568375"/>
              <a:ext cx="1535700" cy="31590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21"/>
            <p:cNvSpPr/>
            <p:nvPr/>
          </p:nvSpPr>
          <p:spPr>
            <a:xfrm>
              <a:off x="6957581" y="1288817"/>
              <a:ext cx="1673894" cy="1673946"/>
            </a:xfrm>
            <a:custGeom>
              <a:rect b="b" l="l" r="r" t="t"/>
              <a:pathLst>
                <a:path extrusionOk="0" h="32148" w="32147">
                  <a:moveTo>
                    <a:pt x="16073" y="1"/>
                  </a:moveTo>
                  <a:cubicBezTo>
                    <a:pt x="7204" y="1"/>
                    <a:pt x="0" y="7205"/>
                    <a:pt x="0" y="16074"/>
                  </a:cubicBezTo>
                  <a:cubicBezTo>
                    <a:pt x="0" y="24943"/>
                    <a:pt x="7204" y="32147"/>
                    <a:pt x="16073" y="32147"/>
                  </a:cubicBezTo>
                  <a:cubicBezTo>
                    <a:pt x="24942" y="32147"/>
                    <a:pt x="32146" y="24943"/>
                    <a:pt x="32146" y="16074"/>
                  </a:cubicBezTo>
                  <a:cubicBezTo>
                    <a:pt x="32146" y="7205"/>
                    <a:pt x="24942" y="1"/>
                    <a:pt x="16073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21"/>
            <p:cNvSpPr/>
            <p:nvPr/>
          </p:nvSpPr>
          <p:spPr>
            <a:xfrm>
              <a:off x="6870832" y="1513551"/>
              <a:ext cx="1535835" cy="1448153"/>
            </a:xfrm>
            <a:custGeom>
              <a:rect b="b" l="l" r="r" t="t"/>
              <a:pathLst>
                <a:path extrusionOk="0" h="27813" w="29497">
                  <a:moveTo>
                    <a:pt x="6797" y="0"/>
                  </a:moveTo>
                  <a:lnTo>
                    <a:pt x="6797" y="0"/>
                  </a:lnTo>
                  <a:cubicBezTo>
                    <a:pt x="171" y="6219"/>
                    <a:pt x="1" y="16685"/>
                    <a:pt x="6423" y="23108"/>
                  </a:cubicBezTo>
                  <a:cubicBezTo>
                    <a:pt x="9564" y="26248"/>
                    <a:pt x="13671" y="27812"/>
                    <a:pt x="17772" y="27812"/>
                  </a:cubicBezTo>
                  <a:cubicBezTo>
                    <a:pt x="22057" y="27812"/>
                    <a:pt x="26336" y="26104"/>
                    <a:pt x="29497" y="22700"/>
                  </a:cubicBezTo>
                  <a:lnTo>
                    <a:pt x="29497" y="22700"/>
                  </a:lnTo>
                  <a:cubicBezTo>
                    <a:pt x="26403" y="25610"/>
                    <a:pt x="22455" y="27056"/>
                    <a:pt x="18513" y="27056"/>
                  </a:cubicBezTo>
                  <a:cubicBezTo>
                    <a:pt x="14400" y="27056"/>
                    <a:pt x="10294" y="25483"/>
                    <a:pt x="7171" y="22360"/>
                  </a:cubicBezTo>
                  <a:cubicBezTo>
                    <a:pt x="1054" y="16209"/>
                    <a:pt x="884" y="6355"/>
                    <a:pt x="6797" y="0"/>
                  </a:cubicBezTo>
                  <a:close/>
                </a:path>
              </a:pathLst>
            </a:custGeom>
            <a:solidFill>
              <a:srgbClr val="04738C">
                <a:alpha val="11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21"/>
            <p:cNvSpPr/>
            <p:nvPr/>
          </p:nvSpPr>
          <p:spPr>
            <a:xfrm>
              <a:off x="7227394" y="1568381"/>
              <a:ext cx="1116537" cy="1116537"/>
            </a:xfrm>
            <a:custGeom>
              <a:rect b="b" l="l" r="r" t="t"/>
              <a:pathLst>
                <a:path extrusionOk="0" h="21443" w="21443">
                  <a:moveTo>
                    <a:pt x="10704" y="1"/>
                  </a:moveTo>
                  <a:cubicBezTo>
                    <a:pt x="4791" y="1"/>
                    <a:pt x="0" y="4792"/>
                    <a:pt x="0" y="10705"/>
                  </a:cubicBezTo>
                  <a:cubicBezTo>
                    <a:pt x="0" y="16618"/>
                    <a:pt x="4791" y="21443"/>
                    <a:pt x="10704" y="21443"/>
                  </a:cubicBezTo>
                  <a:cubicBezTo>
                    <a:pt x="16617" y="21443"/>
                    <a:pt x="21442" y="16618"/>
                    <a:pt x="21442" y="10705"/>
                  </a:cubicBezTo>
                  <a:cubicBezTo>
                    <a:pt x="21442" y="4792"/>
                    <a:pt x="16617" y="1"/>
                    <a:pt x="10704" y="1"/>
                  </a:cubicBezTo>
                  <a:close/>
                </a:path>
              </a:pathLst>
            </a:custGeom>
            <a:solidFill>
              <a:srgbClr val="DDFFF9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21"/>
            <p:cNvSpPr/>
            <p:nvPr/>
          </p:nvSpPr>
          <p:spPr>
            <a:xfrm>
              <a:off x="7380441" y="1566454"/>
              <a:ext cx="987356" cy="975120"/>
            </a:xfrm>
            <a:custGeom>
              <a:rect b="b" l="l" r="r" t="t"/>
              <a:pathLst>
                <a:path extrusionOk="0" h="18728" w="18963">
                  <a:moveTo>
                    <a:pt x="7873" y="1"/>
                  </a:moveTo>
                  <a:cubicBezTo>
                    <a:pt x="5068" y="1"/>
                    <a:pt x="2216" y="1104"/>
                    <a:pt x="1" y="3572"/>
                  </a:cubicBezTo>
                  <a:cubicBezTo>
                    <a:pt x="2051" y="1718"/>
                    <a:pt x="4625" y="799"/>
                    <a:pt x="7193" y="799"/>
                  </a:cubicBezTo>
                  <a:cubicBezTo>
                    <a:pt x="9945" y="799"/>
                    <a:pt x="12691" y="1854"/>
                    <a:pt x="14783" y="3946"/>
                  </a:cubicBezTo>
                  <a:cubicBezTo>
                    <a:pt x="18826" y="7989"/>
                    <a:pt x="18962" y="14514"/>
                    <a:pt x="15122" y="18727"/>
                  </a:cubicBezTo>
                  <a:cubicBezTo>
                    <a:pt x="17399" y="16689"/>
                    <a:pt x="18690" y="13800"/>
                    <a:pt x="18690" y="10742"/>
                  </a:cubicBezTo>
                  <a:cubicBezTo>
                    <a:pt x="18690" y="4239"/>
                    <a:pt x="13371" y="1"/>
                    <a:pt x="7873" y="1"/>
                  </a:cubicBezTo>
                  <a:close/>
                </a:path>
              </a:pathLst>
            </a:custGeom>
            <a:solidFill>
              <a:srgbClr val="04738C">
                <a:alpha val="11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21"/>
            <p:cNvSpPr/>
            <p:nvPr/>
          </p:nvSpPr>
          <p:spPr>
            <a:xfrm>
              <a:off x="7171640" y="1288401"/>
              <a:ext cx="1477538" cy="1460251"/>
            </a:xfrm>
            <a:custGeom>
              <a:rect b="b" l="l" r="r" t="t"/>
              <a:pathLst>
                <a:path extrusionOk="0" h="28044" w="28376">
                  <a:moveTo>
                    <a:pt x="11966" y="0"/>
                  </a:moveTo>
                  <a:cubicBezTo>
                    <a:pt x="7490" y="0"/>
                    <a:pt x="3114" y="1874"/>
                    <a:pt x="1" y="5344"/>
                  </a:cubicBezTo>
                  <a:cubicBezTo>
                    <a:pt x="3058" y="2613"/>
                    <a:pt x="6886" y="1260"/>
                    <a:pt x="10709" y="1260"/>
                  </a:cubicBezTo>
                  <a:cubicBezTo>
                    <a:pt x="14833" y="1260"/>
                    <a:pt x="18950" y="2834"/>
                    <a:pt x="22089" y="5955"/>
                  </a:cubicBezTo>
                  <a:cubicBezTo>
                    <a:pt x="28103" y="11970"/>
                    <a:pt x="28375" y="21689"/>
                    <a:pt x="22700" y="28043"/>
                  </a:cubicBezTo>
                  <a:cubicBezTo>
                    <a:pt x="26099" y="24985"/>
                    <a:pt x="28035" y="20635"/>
                    <a:pt x="28035" y="16082"/>
                  </a:cubicBezTo>
                  <a:cubicBezTo>
                    <a:pt x="28035" y="9421"/>
                    <a:pt x="23924" y="3441"/>
                    <a:pt x="17705" y="1062"/>
                  </a:cubicBezTo>
                  <a:cubicBezTo>
                    <a:pt x="15835" y="347"/>
                    <a:pt x="13891" y="0"/>
                    <a:pt x="11966" y="0"/>
                  </a:cubicBezTo>
                  <a:close/>
                </a:path>
              </a:pathLst>
            </a:custGeom>
            <a:solidFill>
              <a:srgbClr val="04738C">
                <a:alpha val="11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7" name="Google Shape;477;p21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sp>
        <p:nvSpPr>
          <p:cNvPr id="478" name="Google Shape;478;p21"/>
          <p:cNvSpPr txBox="1"/>
          <p:nvPr/>
        </p:nvSpPr>
        <p:spPr>
          <a:xfrm>
            <a:off x="7130403" y="3528225"/>
            <a:ext cx="1347300" cy="74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Despite being red, Mars is actually cold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79" name="Google Shape;479;p21"/>
          <p:cNvSpPr txBox="1"/>
          <p:nvPr/>
        </p:nvSpPr>
        <p:spPr>
          <a:xfrm>
            <a:off x="7131903" y="3216250"/>
            <a:ext cx="13443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18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480" name="Google Shape;480;p21"/>
          <p:cNvSpPr txBox="1"/>
          <p:nvPr/>
        </p:nvSpPr>
        <p:spPr>
          <a:xfrm>
            <a:off x="4981488" y="3528225"/>
            <a:ext cx="1344300" cy="74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Venus is the second planet from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81" name="Google Shape;481;p21"/>
          <p:cNvSpPr txBox="1"/>
          <p:nvPr/>
        </p:nvSpPr>
        <p:spPr>
          <a:xfrm>
            <a:off x="4979988" y="3216250"/>
            <a:ext cx="13473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Venus</a:t>
            </a:r>
            <a:endParaRPr sz="18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482" name="Google Shape;482;p21"/>
          <p:cNvSpPr txBox="1"/>
          <p:nvPr/>
        </p:nvSpPr>
        <p:spPr>
          <a:xfrm>
            <a:off x="2831074" y="3528225"/>
            <a:ext cx="1344300" cy="74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Jupiter is the biggest planet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of them all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83" name="Google Shape;483;p21"/>
          <p:cNvSpPr txBox="1"/>
          <p:nvPr/>
        </p:nvSpPr>
        <p:spPr>
          <a:xfrm>
            <a:off x="2829574" y="3216250"/>
            <a:ext cx="13473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Jupiter</a:t>
            </a:r>
            <a:endParaRPr sz="18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484" name="Google Shape;484;p21"/>
          <p:cNvSpPr txBox="1"/>
          <p:nvPr/>
        </p:nvSpPr>
        <p:spPr>
          <a:xfrm>
            <a:off x="680663" y="3528225"/>
            <a:ext cx="1344300" cy="74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Mercury is the closest planet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to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85" name="Google Shape;485;p21"/>
          <p:cNvSpPr txBox="1"/>
          <p:nvPr/>
        </p:nvSpPr>
        <p:spPr>
          <a:xfrm>
            <a:off x="680663" y="3216250"/>
            <a:ext cx="13443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8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486" name="Google Shape;486;p21"/>
          <p:cNvGrpSpPr/>
          <p:nvPr/>
        </p:nvGrpSpPr>
        <p:grpSpPr>
          <a:xfrm>
            <a:off x="1131946" y="1979628"/>
            <a:ext cx="441734" cy="294044"/>
            <a:chOff x="4629306" y="3409193"/>
            <a:chExt cx="367255" cy="244486"/>
          </a:xfrm>
        </p:grpSpPr>
        <p:sp>
          <p:nvSpPr>
            <p:cNvPr id="487" name="Google Shape;487;p21"/>
            <p:cNvSpPr/>
            <p:nvPr/>
          </p:nvSpPr>
          <p:spPr>
            <a:xfrm>
              <a:off x="4629306" y="3409193"/>
              <a:ext cx="367255" cy="244486"/>
            </a:xfrm>
            <a:custGeom>
              <a:rect b="b" l="l" r="r" t="t"/>
              <a:pathLst>
                <a:path extrusionOk="0" h="7681" w="11538">
                  <a:moveTo>
                    <a:pt x="10966" y="358"/>
                  </a:moveTo>
                  <a:cubicBezTo>
                    <a:pt x="11085" y="358"/>
                    <a:pt x="11181" y="453"/>
                    <a:pt x="11181" y="572"/>
                  </a:cubicBezTo>
                  <a:lnTo>
                    <a:pt x="11181" y="7121"/>
                  </a:lnTo>
                  <a:cubicBezTo>
                    <a:pt x="11181" y="7240"/>
                    <a:pt x="11085" y="7323"/>
                    <a:pt x="10966" y="7323"/>
                  </a:cubicBezTo>
                  <a:lnTo>
                    <a:pt x="560" y="7323"/>
                  </a:lnTo>
                  <a:cubicBezTo>
                    <a:pt x="441" y="7323"/>
                    <a:pt x="358" y="7240"/>
                    <a:pt x="358" y="7121"/>
                  </a:cubicBezTo>
                  <a:lnTo>
                    <a:pt x="358" y="572"/>
                  </a:lnTo>
                  <a:cubicBezTo>
                    <a:pt x="358" y="453"/>
                    <a:pt x="441" y="358"/>
                    <a:pt x="560" y="358"/>
                  </a:cubicBezTo>
                  <a:close/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lnTo>
                    <a:pt x="1" y="7121"/>
                  </a:lnTo>
                  <a:cubicBezTo>
                    <a:pt x="1" y="7430"/>
                    <a:pt x="251" y="7680"/>
                    <a:pt x="560" y="7680"/>
                  </a:cubicBezTo>
                  <a:lnTo>
                    <a:pt x="10966" y="7680"/>
                  </a:lnTo>
                  <a:cubicBezTo>
                    <a:pt x="11276" y="7680"/>
                    <a:pt x="11526" y="7430"/>
                    <a:pt x="11526" y="7121"/>
                  </a:cubicBezTo>
                  <a:lnTo>
                    <a:pt x="11526" y="572"/>
                  </a:lnTo>
                  <a:cubicBezTo>
                    <a:pt x="11538" y="263"/>
                    <a:pt x="11276" y="1"/>
                    <a:pt x="109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21"/>
            <p:cNvSpPr/>
            <p:nvPr/>
          </p:nvSpPr>
          <p:spPr>
            <a:xfrm>
              <a:off x="4665688" y="3433447"/>
              <a:ext cx="294109" cy="195595"/>
            </a:xfrm>
            <a:custGeom>
              <a:rect b="b" l="l" r="r" t="t"/>
              <a:pathLst>
                <a:path extrusionOk="0" h="6145" w="9240">
                  <a:moveTo>
                    <a:pt x="8871" y="370"/>
                  </a:moveTo>
                  <a:lnTo>
                    <a:pt x="8871" y="5787"/>
                  </a:lnTo>
                  <a:lnTo>
                    <a:pt x="370" y="5787"/>
                  </a:lnTo>
                  <a:lnTo>
                    <a:pt x="370" y="370"/>
                  </a:lnTo>
                  <a:close/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lnTo>
                    <a:pt x="1" y="5966"/>
                  </a:lnTo>
                  <a:cubicBezTo>
                    <a:pt x="1" y="6073"/>
                    <a:pt x="72" y="6144"/>
                    <a:pt x="179" y="6144"/>
                  </a:cubicBezTo>
                  <a:lnTo>
                    <a:pt x="9049" y="6144"/>
                  </a:lnTo>
                  <a:cubicBezTo>
                    <a:pt x="9157" y="6144"/>
                    <a:pt x="9228" y="6073"/>
                    <a:pt x="9228" y="5966"/>
                  </a:cubicBezTo>
                  <a:lnTo>
                    <a:pt x="9228" y="179"/>
                  </a:lnTo>
                  <a:cubicBezTo>
                    <a:pt x="9240" y="96"/>
                    <a:pt x="9157" y="1"/>
                    <a:pt x="904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21"/>
            <p:cNvSpPr/>
            <p:nvPr/>
          </p:nvSpPr>
          <p:spPr>
            <a:xfrm>
              <a:off x="4647895" y="3519866"/>
              <a:ext cx="11395" cy="23522"/>
            </a:xfrm>
            <a:custGeom>
              <a:rect b="b" l="l" r="r" t="t"/>
              <a:pathLst>
                <a:path extrusionOk="0" h="739" w="358"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lnTo>
                    <a:pt x="0" y="560"/>
                  </a:lnTo>
                  <a:cubicBezTo>
                    <a:pt x="0" y="667"/>
                    <a:pt x="72" y="739"/>
                    <a:pt x="179" y="739"/>
                  </a:cubicBezTo>
                  <a:cubicBezTo>
                    <a:pt x="274" y="739"/>
                    <a:pt x="357" y="667"/>
                    <a:pt x="357" y="560"/>
                  </a:cubicBezTo>
                  <a:lnTo>
                    <a:pt x="357" y="179"/>
                  </a:lnTo>
                  <a:cubicBezTo>
                    <a:pt x="357" y="72"/>
                    <a:pt x="274" y="0"/>
                    <a:pt x="1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21"/>
            <p:cNvSpPr/>
            <p:nvPr/>
          </p:nvSpPr>
          <p:spPr>
            <a:xfrm>
              <a:off x="4966609" y="3513404"/>
              <a:ext cx="11395" cy="36063"/>
            </a:xfrm>
            <a:custGeom>
              <a:rect b="b" l="l" r="r" t="t"/>
              <a:pathLst>
                <a:path extrusionOk="0" h="1133" w="358">
                  <a:moveTo>
                    <a:pt x="179" y="1"/>
                  </a:moveTo>
                  <a:cubicBezTo>
                    <a:pt x="72" y="1"/>
                    <a:pt x="0" y="84"/>
                    <a:pt x="0" y="180"/>
                  </a:cubicBezTo>
                  <a:lnTo>
                    <a:pt x="0" y="953"/>
                  </a:lnTo>
                  <a:cubicBezTo>
                    <a:pt x="0" y="1061"/>
                    <a:pt x="72" y="1132"/>
                    <a:pt x="179" y="1132"/>
                  </a:cubicBezTo>
                  <a:cubicBezTo>
                    <a:pt x="286" y="1132"/>
                    <a:pt x="357" y="1061"/>
                    <a:pt x="357" y="953"/>
                  </a:cubicBezTo>
                  <a:lnTo>
                    <a:pt x="357" y="180"/>
                  </a:lnTo>
                  <a:cubicBezTo>
                    <a:pt x="357" y="84"/>
                    <a:pt x="286" y="1"/>
                    <a:pt x="1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21"/>
            <p:cNvSpPr/>
            <p:nvPr/>
          </p:nvSpPr>
          <p:spPr>
            <a:xfrm>
              <a:off x="4966609" y="3433447"/>
              <a:ext cx="11777" cy="11395"/>
            </a:xfrm>
            <a:custGeom>
              <a:rect b="b" l="l" r="r" t="t"/>
              <a:pathLst>
                <a:path extrusionOk="0" h="358" w="370">
                  <a:moveTo>
                    <a:pt x="179" y="1"/>
                  </a:moveTo>
                  <a:cubicBezTo>
                    <a:pt x="72" y="1"/>
                    <a:pt x="0" y="72"/>
                    <a:pt x="0" y="179"/>
                  </a:cubicBezTo>
                  <a:cubicBezTo>
                    <a:pt x="0" y="286"/>
                    <a:pt x="84" y="358"/>
                    <a:pt x="179" y="358"/>
                  </a:cubicBezTo>
                  <a:cubicBezTo>
                    <a:pt x="286" y="358"/>
                    <a:pt x="357" y="286"/>
                    <a:pt x="357" y="179"/>
                  </a:cubicBezTo>
                  <a:cubicBezTo>
                    <a:pt x="369" y="96"/>
                    <a:pt x="286" y="1"/>
                    <a:pt x="1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21"/>
            <p:cNvSpPr/>
            <p:nvPr/>
          </p:nvSpPr>
          <p:spPr>
            <a:xfrm>
              <a:off x="4647895" y="3488799"/>
              <a:ext cx="11395" cy="17825"/>
            </a:xfrm>
            <a:custGeom>
              <a:rect b="b" l="l" r="r" t="t"/>
              <a:pathLst>
                <a:path extrusionOk="0" h="560" w="358">
                  <a:moveTo>
                    <a:pt x="179" y="0"/>
                  </a:moveTo>
                  <a:cubicBezTo>
                    <a:pt x="72" y="0"/>
                    <a:pt x="0" y="83"/>
                    <a:pt x="0" y="179"/>
                  </a:cubicBezTo>
                  <a:lnTo>
                    <a:pt x="0" y="381"/>
                  </a:lnTo>
                  <a:cubicBezTo>
                    <a:pt x="0" y="476"/>
                    <a:pt x="72" y="560"/>
                    <a:pt x="179" y="560"/>
                  </a:cubicBezTo>
                  <a:cubicBezTo>
                    <a:pt x="274" y="560"/>
                    <a:pt x="357" y="476"/>
                    <a:pt x="357" y="381"/>
                  </a:cubicBezTo>
                  <a:lnTo>
                    <a:pt x="357" y="179"/>
                  </a:lnTo>
                  <a:cubicBezTo>
                    <a:pt x="357" y="83"/>
                    <a:pt x="274" y="0"/>
                    <a:pt x="1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21"/>
            <p:cNvSpPr/>
            <p:nvPr/>
          </p:nvSpPr>
          <p:spPr>
            <a:xfrm>
              <a:off x="4647895" y="3556247"/>
              <a:ext cx="11395" cy="17475"/>
            </a:xfrm>
            <a:custGeom>
              <a:rect b="b" l="l" r="r" t="t"/>
              <a:pathLst>
                <a:path extrusionOk="0" h="549" w="358"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lnTo>
                    <a:pt x="0" y="369"/>
                  </a:lnTo>
                  <a:cubicBezTo>
                    <a:pt x="0" y="477"/>
                    <a:pt x="72" y="548"/>
                    <a:pt x="179" y="548"/>
                  </a:cubicBezTo>
                  <a:cubicBezTo>
                    <a:pt x="274" y="548"/>
                    <a:pt x="357" y="477"/>
                    <a:pt x="357" y="369"/>
                  </a:cubicBezTo>
                  <a:lnTo>
                    <a:pt x="357" y="179"/>
                  </a:lnTo>
                  <a:cubicBezTo>
                    <a:pt x="357" y="84"/>
                    <a:pt x="274" y="0"/>
                    <a:pt x="1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21"/>
            <p:cNvSpPr/>
            <p:nvPr/>
          </p:nvSpPr>
          <p:spPr>
            <a:xfrm>
              <a:off x="4690324" y="3574804"/>
              <a:ext cx="244486" cy="36032"/>
            </a:xfrm>
            <a:custGeom>
              <a:rect b="b" l="l" r="r" t="t"/>
              <a:pathLst>
                <a:path extrusionOk="0" h="1132" w="7681">
                  <a:moveTo>
                    <a:pt x="1727" y="358"/>
                  </a:moveTo>
                  <a:cubicBezTo>
                    <a:pt x="1846" y="358"/>
                    <a:pt x="1941" y="441"/>
                    <a:pt x="1941" y="560"/>
                  </a:cubicBezTo>
                  <a:cubicBezTo>
                    <a:pt x="1941" y="679"/>
                    <a:pt x="1846" y="775"/>
                    <a:pt x="1727" y="775"/>
                  </a:cubicBezTo>
                  <a:cubicBezTo>
                    <a:pt x="1608" y="775"/>
                    <a:pt x="1525" y="679"/>
                    <a:pt x="1525" y="560"/>
                  </a:cubicBezTo>
                  <a:cubicBezTo>
                    <a:pt x="1525" y="441"/>
                    <a:pt x="1608" y="358"/>
                    <a:pt x="1727" y="358"/>
                  </a:cubicBezTo>
                  <a:close/>
                  <a:moveTo>
                    <a:pt x="1727" y="1"/>
                  </a:moveTo>
                  <a:cubicBezTo>
                    <a:pt x="1477" y="1"/>
                    <a:pt x="1263" y="156"/>
                    <a:pt x="1191" y="382"/>
                  </a:cubicBezTo>
                  <a:lnTo>
                    <a:pt x="179" y="382"/>
                  </a:lnTo>
                  <a:cubicBezTo>
                    <a:pt x="72" y="382"/>
                    <a:pt x="1" y="453"/>
                    <a:pt x="1" y="560"/>
                  </a:cubicBezTo>
                  <a:cubicBezTo>
                    <a:pt x="1" y="668"/>
                    <a:pt x="72" y="739"/>
                    <a:pt x="179" y="739"/>
                  </a:cubicBezTo>
                  <a:lnTo>
                    <a:pt x="1191" y="739"/>
                  </a:lnTo>
                  <a:cubicBezTo>
                    <a:pt x="1263" y="965"/>
                    <a:pt x="1477" y="1132"/>
                    <a:pt x="1727" y="1132"/>
                  </a:cubicBezTo>
                  <a:cubicBezTo>
                    <a:pt x="1977" y="1132"/>
                    <a:pt x="2191" y="965"/>
                    <a:pt x="2263" y="739"/>
                  </a:cubicBezTo>
                  <a:lnTo>
                    <a:pt x="7502" y="739"/>
                  </a:lnTo>
                  <a:cubicBezTo>
                    <a:pt x="7609" y="739"/>
                    <a:pt x="7680" y="668"/>
                    <a:pt x="7680" y="560"/>
                  </a:cubicBezTo>
                  <a:cubicBezTo>
                    <a:pt x="7680" y="453"/>
                    <a:pt x="7609" y="382"/>
                    <a:pt x="7513" y="382"/>
                  </a:cubicBezTo>
                  <a:lnTo>
                    <a:pt x="2263" y="382"/>
                  </a:lnTo>
                  <a:cubicBezTo>
                    <a:pt x="2191" y="156"/>
                    <a:pt x="1977" y="1"/>
                    <a:pt x="17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21"/>
            <p:cNvSpPr/>
            <p:nvPr/>
          </p:nvSpPr>
          <p:spPr>
            <a:xfrm>
              <a:off x="4788870" y="3486635"/>
              <a:ext cx="53092" cy="52965"/>
            </a:xfrm>
            <a:custGeom>
              <a:rect b="b" l="l" r="r" t="t"/>
              <a:pathLst>
                <a:path extrusionOk="0" h="1664" w="1668">
                  <a:moveTo>
                    <a:pt x="357" y="354"/>
                  </a:moveTo>
                  <a:lnTo>
                    <a:pt x="1286" y="818"/>
                  </a:lnTo>
                  <a:cubicBezTo>
                    <a:pt x="1298" y="818"/>
                    <a:pt x="1298" y="830"/>
                    <a:pt x="1298" y="842"/>
                  </a:cubicBezTo>
                  <a:lnTo>
                    <a:pt x="369" y="1306"/>
                  </a:lnTo>
                  <a:lnTo>
                    <a:pt x="357" y="1306"/>
                  </a:lnTo>
                  <a:lnTo>
                    <a:pt x="357" y="1294"/>
                  </a:lnTo>
                  <a:lnTo>
                    <a:pt x="357" y="366"/>
                  </a:lnTo>
                  <a:lnTo>
                    <a:pt x="357" y="354"/>
                  </a:lnTo>
                  <a:close/>
                  <a:moveTo>
                    <a:pt x="361" y="1"/>
                  </a:moveTo>
                  <a:cubicBezTo>
                    <a:pt x="297" y="1"/>
                    <a:pt x="235" y="19"/>
                    <a:pt x="179" y="56"/>
                  </a:cubicBezTo>
                  <a:cubicBezTo>
                    <a:pt x="72" y="128"/>
                    <a:pt x="0" y="247"/>
                    <a:pt x="0" y="366"/>
                  </a:cubicBezTo>
                  <a:lnTo>
                    <a:pt x="0" y="1294"/>
                  </a:lnTo>
                  <a:cubicBezTo>
                    <a:pt x="0" y="1425"/>
                    <a:pt x="60" y="1544"/>
                    <a:pt x="179" y="1604"/>
                  </a:cubicBezTo>
                  <a:cubicBezTo>
                    <a:pt x="238" y="1652"/>
                    <a:pt x="310" y="1663"/>
                    <a:pt x="369" y="1663"/>
                  </a:cubicBezTo>
                  <a:cubicBezTo>
                    <a:pt x="429" y="1663"/>
                    <a:pt x="488" y="1652"/>
                    <a:pt x="536" y="1616"/>
                  </a:cubicBezTo>
                  <a:lnTo>
                    <a:pt x="1465" y="1163"/>
                  </a:lnTo>
                  <a:cubicBezTo>
                    <a:pt x="1596" y="1104"/>
                    <a:pt x="1667" y="961"/>
                    <a:pt x="1667" y="830"/>
                  </a:cubicBezTo>
                  <a:cubicBezTo>
                    <a:pt x="1655" y="687"/>
                    <a:pt x="1584" y="568"/>
                    <a:pt x="1465" y="509"/>
                  </a:cubicBezTo>
                  <a:lnTo>
                    <a:pt x="536" y="44"/>
                  </a:lnTo>
                  <a:cubicBezTo>
                    <a:pt x="479" y="16"/>
                    <a:pt x="420" y="1"/>
                    <a:pt x="3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21"/>
            <p:cNvSpPr/>
            <p:nvPr/>
          </p:nvSpPr>
          <p:spPr>
            <a:xfrm>
              <a:off x="4745645" y="3458084"/>
              <a:ext cx="134195" cy="109941"/>
            </a:xfrm>
            <a:custGeom>
              <a:rect b="b" l="l" r="r" t="t"/>
              <a:pathLst>
                <a:path extrusionOk="0" h="3454" w="4216">
                  <a:moveTo>
                    <a:pt x="3263" y="358"/>
                  </a:moveTo>
                  <a:cubicBezTo>
                    <a:pt x="3597" y="358"/>
                    <a:pt x="3859" y="632"/>
                    <a:pt x="3859" y="953"/>
                  </a:cubicBezTo>
                  <a:lnTo>
                    <a:pt x="3859" y="2501"/>
                  </a:lnTo>
                  <a:cubicBezTo>
                    <a:pt x="3859" y="2834"/>
                    <a:pt x="3597" y="3096"/>
                    <a:pt x="3263" y="3096"/>
                  </a:cubicBezTo>
                  <a:lnTo>
                    <a:pt x="953" y="3096"/>
                  </a:lnTo>
                  <a:cubicBezTo>
                    <a:pt x="632" y="3096"/>
                    <a:pt x="358" y="2834"/>
                    <a:pt x="358" y="2501"/>
                  </a:cubicBezTo>
                  <a:lnTo>
                    <a:pt x="358" y="953"/>
                  </a:lnTo>
                  <a:cubicBezTo>
                    <a:pt x="358" y="632"/>
                    <a:pt x="632" y="358"/>
                    <a:pt x="953" y="358"/>
                  </a:cubicBezTo>
                  <a:close/>
                  <a:moveTo>
                    <a:pt x="953" y="1"/>
                  </a:moveTo>
                  <a:cubicBezTo>
                    <a:pt x="441" y="1"/>
                    <a:pt x="1" y="429"/>
                    <a:pt x="1" y="953"/>
                  </a:cubicBezTo>
                  <a:lnTo>
                    <a:pt x="1" y="2501"/>
                  </a:lnTo>
                  <a:cubicBezTo>
                    <a:pt x="1" y="3025"/>
                    <a:pt x="441" y="3453"/>
                    <a:pt x="953" y="3453"/>
                  </a:cubicBezTo>
                  <a:lnTo>
                    <a:pt x="3263" y="3453"/>
                  </a:lnTo>
                  <a:cubicBezTo>
                    <a:pt x="3787" y="3453"/>
                    <a:pt x="4216" y="3025"/>
                    <a:pt x="4216" y="2501"/>
                  </a:cubicBezTo>
                  <a:lnTo>
                    <a:pt x="4216" y="953"/>
                  </a:lnTo>
                  <a:cubicBezTo>
                    <a:pt x="4216" y="429"/>
                    <a:pt x="3799" y="1"/>
                    <a:pt x="32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7" name="Google Shape;497;p21"/>
          <p:cNvGrpSpPr/>
          <p:nvPr/>
        </p:nvGrpSpPr>
        <p:grpSpPr>
          <a:xfrm>
            <a:off x="3272996" y="1939757"/>
            <a:ext cx="460455" cy="373785"/>
            <a:chOff x="6083810" y="1547297"/>
            <a:chExt cx="382819" cy="310788"/>
          </a:xfrm>
        </p:grpSpPr>
        <p:sp>
          <p:nvSpPr>
            <p:cNvPr id="498" name="Google Shape;498;p21"/>
            <p:cNvSpPr/>
            <p:nvPr/>
          </p:nvSpPr>
          <p:spPr>
            <a:xfrm>
              <a:off x="6083810" y="1547297"/>
              <a:ext cx="382819" cy="310788"/>
            </a:xfrm>
            <a:custGeom>
              <a:rect b="b" l="l" r="r" t="t"/>
              <a:pathLst>
                <a:path extrusionOk="0" h="9764" w="12027">
                  <a:moveTo>
                    <a:pt x="1834" y="334"/>
                  </a:moveTo>
                  <a:cubicBezTo>
                    <a:pt x="1834" y="334"/>
                    <a:pt x="1846" y="334"/>
                    <a:pt x="1846" y="358"/>
                  </a:cubicBezTo>
                  <a:lnTo>
                    <a:pt x="1846" y="1108"/>
                  </a:lnTo>
                  <a:cubicBezTo>
                    <a:pt x="1846" y="1108"/>
                    <a:pt x="1846" y="1132"/>
                    <a:pt x="1834" y="1132"/>
                  </a:cubicBezTo>
                  <a:lnTo>
                    <a:pt x="1465" y="1132"/>
                  </a:lnTo>
                  <a:cubicBezTo>
                    <a:pt x="1465" y="1132"/>
                    <a:pt x="1453" y="1132"/>
                    <a:pt x="1453" y="1108"/>
                  </a:cubicBezTo>
                  <a:lnTo>
                    <a:pt x="1453" y="358"/>
                  </a:lnTo>
                  <a:lnTo>
                    <a:pt x="1834" y="334"/>
                  </a:lnTo>
                  <a:close/>
                  <a:moveTo>
                    <a:pt x="10502" y="334"/>
                  </a:moveTo>
                  <a:cubicBezTo>
                    <a:pt x="10502" y="334"/>
                    <a:pt x="10514" y="334"/>
                    <a:pt x="10514" y="358"/>
                  </a:cubicBezTo>
                  <a:lnTo>
                    <a:pt x="10514" y="1108"/>
                  </a:lnTo>
                  <a:cubicBezTo>
                    <a:pt x="10514" y="1108"/>
                    <a:pt x="10514" y="1132"/>
                    <a:pt x="10502" y="1132"/>
                  </a:cubicBezTo>
                  <a:lnTo>
                    <a:pt x="10133" y="1132"/>
                  </a:lnTo>
                  <a:cubicBezTo>
                    <a:pt x="10133" y="1132"/>
                    <a:pt x="10109" y="1132"/>
                    <a:pt x="10109" y="1108"/>
                  </a:cubicBezTo>
                  <a:lnTo>
                    <a:pt x="10109" y="358"/>
                  </a:lnTo>
                  <a:lnTo>
                    <a:pt x="10502" y="334"/>
                  </a:lnTo>
                  <a:close/>
                  <a:moveTo>
                    <a:pt x="11229" y="1096"/>
                  </a:moveTo>
                  <a:cubicBezTo>
                    <a:pt x="11443" y="1096"/>
                    <a:pt x="11621" y="1274"/>
                    <a:pt x="11621" y="1477"/>
                  </a:cubicBezTo>
                  <a:lnTo>
                    <a:pt x="11621" y="9013"/>
                  </a:lnTo>
                  <a:cubicBezTo>
                    <a:pt x="11645" y="9240"/>
                    <a:pt x="11467" y="9406"/>
                    <a:pt x="11264" y="9406"/>
                  </a:cubicBezTo>
                  <a:lnTo>
                    <a:pt x="727" y="9406"/>
                  </a:lnTo>
                  <a:cubicBezTo>
                    <a:pt x="513" y="9406"/>
                    <a:pt x="334" y="9228"/>
                    <a:pt x="334" y="9013"/>
                  </a:cubicBezTo>
                  <a:lnTo>
                    <a:pt x="334" y="1477"/>
                  </a:lnTo>
                  <a:cubicBezTo>
                    <a:pt x="334" y="1274"/>
                    <a:pt x="513" y="1096"/>
                    <a:pt x="727" y="1096"/>
                  </a:cubicBezTo>
                  <a:lnTo>
                    <a:pt x="1108" y="1096"/>
                  </a:lnTo>
                  <a:lnTo>
                    <a:pt x="1108" y="1108"/>
                  </a:lnTo>
                  <a:cubicBezTo>
                    <a:pt x="1108" y="1322"/>
                    <a:pt x="1275" y="1465"/>
                    <a:pt x="1465" y="1465"/>
                  </a:cubicBezTo>
                  <a:lnTo>
                    <a:pt x="1834" y="1465"/>
                  </a:lnTo>
                  <a:cubicBezTo>
                    <a:pt x="2049" y="1465"/>
                    <a:pt x="2192" y="1298"/>
                    <a:pt x="2192" y="1108"/>
                  </a:cubicBezTo>
                  <a:lnTo>
                    <a:pt x="2192" y="1096"/>
                  </a:lnTo>
                  <a:lnTo>
                    <a:pt x="9752" y="1096"/>
                  </a:lnTo>
                  <a:lnTo>
                    <a:pt x="9752" y="1108"/>
                  </a:lnTo>
                  <a:cubicBezTo>
                    <a:pt x="9752" y="1322"/>
                    <a:pt x="9919" y="1465"/>
                    <a:pt x="10109" y="1465"/>
                  </a:cubicBezTo>
                  <a:lnTo>
                    <a:pt x="10490" y="1465"/>
                  </a:lnTo>
                  <a:cubicBezTo>
                    <a:pt x="10693" y="1465"/>
                    <a:pt x="10848" y="1298"/>
                    <a:pt x="10848" y="1108"/>
                  </a:cubicBezTo>
                  <a:lnTo>
                    <a:pt x="10848" y="1096"/>
                  </a:lnTo>
                  <a:close/>
                  <a:moveTo>
                    <a:pt x="1489" y="0"/>
                  </a:moveTo>
                  <a:cubicBezTo>
                    <a:pt x="1287" y="0"/>
                    <a:pt x="1132" y="155"/>
                    <a:pt x="1132" y="358"/>
                  </a:cubicBezTo>
                  <a:lnTo>
                    <a:pt x="1132" y="739"/>
                  </a:lnTo>
                  <a:lnTo>
                    <a:pt x="751" y="739"/>
                  </a:lnTo>
                  <a:cubicBezTo>
                    <a:pt x="346" y="739"/>
                    <a:pt x="1" y="1072"/>
                    <a:pt x="1" y="1489"/>
                  </a:cubicBezTo>
                  <a:lnTo>
                    <a:pt x="1" y="9013"/>
                  </a:lnTo>
                  <a:cubicBezTo>
                    <a:pt x="1" y="9418"/>
                    <a:pt x="334" y="9764"/>
                    <a:pt x="751" y="9764"/>
                  </a:cubicBezTo>
                  <a:lnTo>
                    <a:pt x="11288" y="9764"/>
                  </a:lnTo>
                  <a:cubicBezTo>
                    <a:pt x="11693" y="9764"/>
                    <a:pt x="12026" y="9430"/>
                    <a:pt x="12026" y="9013"/>
                  </a:cubicBezTo>
                  <a:lnTo>
                    <a:pt x="12026" y="1489"/>
                  </a:lnTo>
                  <a:cubicBezTo>
                    <a:pt x="12002" y="1084"/>
                    <a:pt x="11657" y="739"/>
                    <a:pt x="11264" y="739"/>
                  </a:cubicBezTo>
                  <a:lnTo>
                    <a:pt x="10871" y="739"/>
                  </a:lnTo>
                  <a:lnTo>
                    <a:pt x="10871" y="358"/>
                  </a:lnTo>
                  <a:cubicBezTo>
                    <a:pt x="10871" y="143"/>
                    <a:pt x="10705" y="0"/>
                    <a:pt x="10514" y="0"/>
                  </a:cubicBezTo>
                  <a:lnTo>
                    <a:pt x="10145" y="0"/>
                  </a:lnTo>
                  <a:cubicBezTo>
                    <a:pt x="9931" y="0"/>
                    <a:pt x="9788" y="155"/>
                    <a:pt x="9788" y="358"/>
                  </a:cubicBezTo>
                  <a:lnTo>
                    <a:pt x="9788" y="739"/>
                  </a:lnTo>
                  <a:lnTo>
                    <a:pt x="2227" y="739"/>
                  </a:lnTo>
                  <a:lnTo>
                    <a:pt x="2227" y="358"/>
                  </a:lnTo>
                  <a:cubicBezTo>
                    <a:pt x="2227" y="143"/>
                    <a:pt x="2061" y="0"/>
                    <a:pt x="18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21"/>
            <p:cNvSpPr/>
            <p:nvPr/>
          </p:nvSpPr>
          <p:spPr>
            <a:xfrm>
              <a:off x="6106950" y="1606787"/>
              <a:ext cx="334661" cy="11395"/>
            </a:xfrm>
            <a:custGeom>
              <a:rect b="b" l="l" r="r" t="t"/>
              <a:pathLst>
                <a:path extrusionOk="0" h="358" w="10514">
                  <a:moveTo>
                    <a:pt x="179" y="1"/>
                  </a:moveTo>
                  <a:cubicBezTo>
                    <a:pt x="72" y="1"/>
                    <a:pt x="0" y="72"/>
                    <a:pt x="0" y="179"/>
                  </a:cubicBezTo>
                  <a:cubicBezTo>
                    <a:pt x="0" y="286"/>
                    <a:pt x="72" y="358"/>
                    <a:pt x="179" y="358"/>
                  </a:cubicBezTo>
                  <a:lnTo>
                    <a:pt x="10335" y="358"/>
                  </a:lnTo>
                  <a:cubicBezTo>
                    <a:pt x="10442" y="358"/>
                    <a:pt x="10513" y="286"/>
                    <a:pt x="10513" y="179"/>
                  </a:cubicBezTo>
                  <a:cubicBezTo>
                    <a:pt x="10513" y="72"/>
                    <a:pt x="10442" y="1"/>
                    <a:pt x="103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21"/>
            <p:cNvSpPr/>
            <p:nvPr/>
          </p:nvSpPr>
          <p:spPr>
            <a:xfrm>
              <a:off x="6124743" y="1655296"/>
              <a:ext cx="47427" cy="11395"/>
            </a:xfrm>
            <a:custGeom>
              <a:rect b="b" l="l" r="r" t="t"/>
              <a:pathLst>
                <a:path extrusionOk="0" h="358" w="149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5"/>
                    <a:pt x="72" y="358"/>
                    <a:pt x="179" y="358"/>
                  </a:cubicBezTo>
                  <a:lnTo>
                    <a:pt x="1310" y="358"/>
                  </a:lnTo>
                  <a:cubicBezTo>
                    <a:pt x="1418" y="358"/>
                    <a:pt x="1489" y="275"/>
                    <a:pt x="1489" y="179"/>
                  </a:cubicBezTo>
                  <a:cubicBezTo>
                    <a:pt x="1489" y="72"/>
                    <a:pt x="1406" y="1"/>
                    <a:pt x="13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21"/>
            <p:cNvSpPr/>
            <p:nvPr/>
          </p:nvSpPr>
          <p:spPr>
            <a:xfrm>
              <a:off x="6208520" y="1655296"/>
              <a:ext cx="47395" cy="11395"/>
            </a:xfrm>
            <a:custGeom>
              <a:rect b="b" l="l" r="r" t="t"/>
              <a:pathLst>
                <a:path extrusionOk="0" h="358" w="1489">
                  <a:moveTo>
                    <a:pt x="179" y="1"/>
                  </a:moveTo>
                  <a:cubicBezTo>
                    <a:pt x="83" y="1"/>
                    <a:pt x="0" y="72"/>
                    <a:pt x="0" y="179"/>
                  </a:cubicBezTo>
                  <a:cubicBezTo>
                    <a:pt x="0" y="275"/>
                    <a:pt x="83" y="358"/>
                    <a:pt x="179" y="358"/>
                  </a:cubicBezTo>
                  <a:lnTo>
                    <a:pt x="1310" y="358"/>
                  </a:lnTo>
                  <a:cubicBezTo>
                    <a:pt x="1417" y="358"/>
                    <a:pt x="1488" y="275"/>
                    <a:pt x="1488" y="179"/>
                  </a:cubicBezTo>
                  <a:cubicBezTo>
                    <a:pt x="1488" y="72"/>
                    <a:pt x="1405" y="1"/>
                    <a:pt x="13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21"/>
            <p:cNvSpPr/>
            <p:nvPr/>
          </p:nvSpPr>
          <p:spPr>
            <a:xfrm>
              <a:off x="6376391" y="1655296"/>
              <a:ext cx="47395" cy="11395"/>
            </a:xfrm>
            <a:custGeom>
              <a:rect b="b" l="l" r="r" t="t"/>
              <a:pathLst>
                <a:path extrusionOk="0" h="358" w="1489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5"/>
                    <a:pt x="72" y="358"/>
                    <a:pt x="179" y="358"/>
                  </a:cubicBezTo>
                  <a:lnTo>
                    <a:pt x="1310" y="358"/>
                  </a:lnTo>
                  <a:cubicBezTo>
                    <a:pt x="1417" y="358"/>
                    <a:pt x="1489" y="275"/>
                    <a:pt x="1489" y="179"/>
                  </a:cubicBezTo>
                  <a:cubicBezTo>
                    <a:pt x="1489" y="72"/>
                    <a:pt x="1417" y="1"/>
                    <a:pt x="13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21"/>
            <p:cNvSpPr/>
            <p:nvPr/>
          </p:nvSpPr>
          <p:spPr>
            <a:xfrm>
              <a:off x="6124743" y="1703041"/>
              <a:ext cx="47427" cy="11427"/>
            </a:xfrm>
            <a:custGeom>
              <a:rect b="b" l="l" r="r" t="t"/>
              <a:pathLst>
                <a:path extrusionOk="0" h="359" w="1490">
                  <a:moveTo>
                    <a:pt x="179" y="1"/>
                  </a:moveTo>
                  <a:cubicBezTo>
                    <a:pt x="72" y="1"/>
                    <a:pt x="1" y="72"/>
                    <a:pt x="1" y="180"/>
                  </a:cubicBezTo>
                  <a:cubicBezTo>
                    <a:pt x="1" y="275"/>
                    <a:pt x="72" y="358"/>
                    <a:pt x="179" y="358"/>
                  </a:cubicBezTo>
                  <a:lnTo>
                    <a:pt x="1310" y="358"/>
                  </a:lnTo>
                  <a:cubicBezTo>
                    <a:pt x="1418" y="358"/>
                    <a:pt x="1489" y="275"/>
                    <a:pt x="1489" y="180"/>
                  </a:cubicBezTo>
                  <a:cubicBezTo>
                    <a:pt x="1489" y="72"/>
                    <a:pt x="1406" y="1"/>
                    <a:pt x="13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21"/>
            <p:cNvSpPr/>
            <p:nvPr/>
          </p:nvSpPr>
          <p:spPr>
            <a:xfrm>
              <a:off x="6292646" y="1703041"/>
              <a:ext cx="47395" cy="11427"/>
            </a:xfrm>
            <a:custGeom>
              <a:rect b="b" l="l" r="r" t="t"/>
              <a:pathLst>
                <a:path extrusionOk="0" h="359" w="1489">
                  <a:moveTo>
                    <a:pt x="179" y="1"/>
                  </a:moveTo>
                  <a:cubicBezTo>
                    <a:pt x="72" y="1"/>
                    <a:pt x="0" y="72"/>
                    <a:pt x="0" y="180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310" y="358"/>
                  </a:lnTo>
                  <a:cubicBezTo>
                    <a:pt x="1405" y="358"/>
                    <a:pt x="1489" y="275"/>
                    <a:pt x="1489" y="180"/>
                  </a:cubicBezTo>
                  <a:cubicBezTo>
                    <a:pt x="1489" y="72"/>
                    <a:pt x="1405" y="1"/>
                    <a:pt x="13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21"/>
            <p:cNvSpPr/>
            <p:nvPr/>
          </p:nvSpPr>
          <p:spPr>
            <a:xfrm>
              <a:off x="6124743" y="1750818"/>
              <a:ext cx="47427" cy="11395"/>
            </a:xfrm>
            <a:custGeom>
              <a:rect b="b" l="l" r="r" t="t"/>
              <a:pathLst>
                <a:path extrusionOk="0" h="358" w="1490">
                  <a:moveTo>
                    <a:pt x="179" y="0"/>
                  </a:moveTo>
                  <a:cubicBezTo>
                    <a:pt x="72" y="0"/>
                    <a:pt x="1" y="72"/>
                    <a:pt x="1" y="179"/>
                  </a:cubicBezTo>
                  <a:cubicBezTo>
                    <a:pt x="1" y="286"/>
                    <a:pt x="72" y="357"/>
                    <a:pt x="179" y="357"/>
                  </a:cubicBezTo>
                  <a:lnTo>
                    <a:pt x="1310" y="357"/>
                  </a:lnTo>
                  <a:cubicBezTo>
                    <a:pt x="1418" y="357"/>
                    <a:pt x="1489" y="286"/>
                    <a:pt x="1489" y="179"/>
                  </a:cubicBezTo>
                  <a:cubicBezTo>
                    <a:pt x="1489" y="72"/>
                    <a:pt x="1406" y="0"/>
                    <a:pt x="13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21"/>
            <p:cNvSpPr/>
            <p:nvPr/>
          </p:nvSpPr>
          <p:spPr>
            <a:xfrm>
              <a:off x="6208520" y="1750818"/>
              <a:ext cx="47395" cy="11395"/>
            </a:xfrm>
            <a:custGeom>
              <a:rect b="b" l="l" r="r" t="t"/>
              <a:pathLst>
                <a:path extrusionOk="0" h="358" w="1489">
                  <a:moveTo>
                    <a:pt x="179" y="0"/>
                  </a:moveTo>
                  <a:cubicBezTo>
                    <a:pt x="83" y="0"/>
                    <a:pt x="0" y="72"/>
                    <a:pt x="0" y="179"/>
                  </a:cubicBezTo>
                  <a:cubicBezTo>
                    <a:pt x="0" y="286"/>
                    <a:pt x="83" y="357"/>
                    <a:pt x="179" y="357"/>
                  </a:cubicBezTo>
                  <a:lnTo>
                    <a:pt x="1310" y="357"/>
                  </a:lnTo>
                  <a:cubicBezTo>
                    <a:pt x="1417" y="357"/>
                    <a:pt x="1488" y="286"/>
                    <a:pt x="1488" y="179"/>
                  </a:cubicBezTo>
                  <a:cubicBezTo>
                    <a:pt x="1488" y="72"/>
                    <a:pt x="1405" y="0"/>
                    <a:pt x="13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21"/>
            <p:cNvSpPr/>
            <p:nvPr/>
          </p:nvSpPr>
          <p:spPr>
            <a:xfrm>
              <a:off x="6376391" y="1750818"/>
              <a:ext cx="47395" cy="11395"/>
            </a:xfrm>
            <a:custGeom>
              <a:rect b="b" l="l" r="r" t="t"/>
              <a:pathLst>
                <a:path extrusionOk="0" h="358" w="1489">
                  <a:moveTo>
                    <a:pt x="179" y="0"/>
                  </a:moveTo>
                  <a:cubicBezTo>
                    <a:pt x="72" y="0"/>
                    <a:pt x="1" y="72"/>
                    <a:pt x="1" y="179"/>
                  </a:cubicBezTo>
                  <a:cubicBezTo>
                    <a:pt x="1" y="286"/>
                    <a:pt x="72" y="357"/>
                    <a:pt x="179" y="357"/>
                  </a:cubicBezTo>
                  <a:lnTo>
                    <a:pt x="1310" y="357"/>
                  </a:lnTo>
                  <a:cubicBezTo>
                    <a:pt x="1417" y="357"/>
                    <a:pt x="1489" y="286"/>
                    <a:pt x="1489" y="179"/>
                  </a:cubicBezTo>
                  <a:cubicBezTo>
                    <a:pt x="1489" y="72"/>
                    <a:pt x="1417" y="0"/>
                    <a:pt x="13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21"/>
            <p:cNvSpPr/>
            <p:nvPr/>
          </p:nvSpPr>
          <p:spPr>
            <a:xfrm>
              <a:off x="6208520" y="1798563"/>
              <a:ext cx="47395" cy="11395"/>
            </a:xfrm>
            <a:custGeom>
              <a:rect b="b" l="l" r="r" t="t"/>
              <a:pathLst>
                <a:path extrusionOk="0" h="358" w="1489">
                  <a:moveTo>
                    <a:pt x="179" y="0"/>
                  </a:moveTo>
                  <a:cubicBezTo>
                    <a:pt x="83" y="0"/>
                    <a:pt x="0" y="72"/>
                    <a:pt x="0" y="179"/>
                  </a:cubicBezTo>
                  <a:cubicBezTo>
                    <a:pt x="0" y="286"/>
                    <a:pt x="83" y="357"/>
                    <a:pt x="179" y="357"/>
                  </a:cubicBezTo>
                  <a:lnTo>
                    <a:pt x="1310" y="357"/>
                  </a:lnTo>
                  <a:cubicBezTo>
                    <a:pt x="1417" y="357"/>
                    <a:pt x="1488" y="286"/>
                    <a:pt x="1488" y="179"/>
                  </a:cubicBezTo>
                  <a:cubicBezTo>
                    <a:pt x="1488" y="72"/>
                    <a:pt x="1405" y="0"/>
                    <a:pt x="13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21"/>
            <p:cNvSpPr/>
            <p:nvPr/>
          </p:nvSpPr>
          <p:spPr>
            <a:xfrm>
              <a:off x="6292646" y="1798563"/>
              <a:ext cx="47395" cy="11395"/>
            </a:xfrm>
            <a:custGeom>
              <a:rect b="b" l="l" r="r" t="t"/>
              <a:pathLst>
                <a:path extrusionOk="0" h="358" w="1489"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cubicBezTo>
                    <a:pt x="0" y="286"/>
                    <a:pt x="72" y="357"/>
                    <a:pt x="179" y="357"/>
                  </a:cubicBezTo>
                  <a:lnTo>
                    <a:pt x="1310" y="357"/>
                  </a:lnTo>
                  <a:cubicBezTo>
                    <a:pt x="1405" y="357"/>
                    <a:pt x="1489" y="286"/>
                    <a:pt x="1489" y="179"/>
                  </a:cubicBezTo>
                  <a:cubicBezTo>
                    <a:pt x="1489" y="72"/>
                    <a:pt x="1405" y="0"/>
                    <a:pt x="13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21"/>
            <p:cNvSpPr/>
            <p:nvPr/>
          </p:nvSpPr>
          <p:spPr>
            <a:xfrm>
              <a:off x="6376391" y="1798563"/>
              <a:ext cx="47395" cy="11395"/>
            </a:xfrm>
            <a:custGeom>
              <a:rect b="b" l="l" r="r" t="t"/>
              <a:pathLst>
                <a:path extrusionOk="0" h="358" w="1489">
                  <a:moveTo>
                    <a:pt x="179" y="0"/>
                  </a:moveTo>
                  <a:cubicBezTo>
                    <a:pt x="72" y="0"/>
                    <a:pt x="1" y="72"/>
                    <a:pt x="1" y="179"/>
                  </a:cubicBezTo>
                  <a:cubicBezTo>
                    <a:pt x="1" y="286"/>
                    <a:pt x="72" y="357"/>
                    <a:pt x="179" y="357"/>
                  </a:cubicBezTo>
                  <a:lnTo>
                    <a:pt x="1310" y="357"/>
                  </a:lnTo>
                  <a:cubicBezTo>
                    <a:pt x="1417" y="357"/>
                    <a:pt x="1489" y="286"/>
                    <a:pt x="1489" y="179"/>
                  </a:cubicBezTo>
                  <a:cubicBezTo>
                    <a:pt x="1489" y="72"/>
                    <a:pt x="1417" y="0"/>
                    <a:pt x="13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21"/>
            <p:cNvSpPr/>
            <p:nvPr/>
          </p:nvSpPr>
          <p:spPr>
            <a:xfrm>
              <a:off x="6207756" y="1690723"/>
              <a:ext cx="48923" cy="35108"/>
            </a:xfrm>
            <a:custGeom>
              <a:rect b="b" l="l" r="r" t="t"/>
              <a:pathLst>
                <a:path extrusionOk="0" h="1103" w="1537">
                  <a:moveTo>
                    <a:pt x="1328" y="1"/>
                  </a:moveTo>
                  <a:cubicBezTo>
                    <a:pt x="1283" y="1"/>
                    <a:pt x="1239" y="19"/>
                    <a:pt x="1203" y="55"/>
                  </a:cubicBezTo>
                  <a:lnTo>
                    <a:pt x="584" y="686"/>
                  </a:lnTo>
                  <a:lnTo>
                    <a:pt x="322" y="436"/>
                  </a:lnTo>
                  <a:cubicBezTo>
                    <a:pt x="286" y="394"/>
                    <a:pt x="241" y="373"/>
                    <a:pt x="197" y="373"/>
                  </a:cubicBezTo>
                  <a:cubicBezTo>
                    <a:pt x="152" y="373"/>
                    <a:pt x="107" y="394"/>
                    <a:pt x="72" y="436"/>
                  </a:cubicBezTo>
                  <a:cubicBezTo>
                    <a:pt x="0" y="507"/>
                    <a:pt x="0" y="614"/>
                    <a:pt x="72" y="686"/>
                  </a:cubicBezTo>
                  <a:lnTo>
                    <a:pt x="441" y="1055"/>
                  </a:lnTo>
                  <a:cubicBezTo>
                    <a:pt x="477" y="1078"/>
                    <a:pt x="512" y="1102"/>
                    <a:pt x="560" y="1102"/>
                  </a:cubicBezTo>
                  <a:cubicBezTo>
                    <a:pt x="607" y="1102"/>
                    <a:pt x="655" y="1078"/>
                    <a:pt x="679" y="1055"/>
                  </a:cubicBezTo>
                  <a:lnTo>
                    <a:pt x="1441" y="293"/>
                  </a:lnTo>
                  <a:cubicBezTo>
                    <a:pt x="1536" y="233"/>
                    <a:pt x="1536" y="138"/>
                    <a:pt x="1453" y="55"/>
                  </a:cubicBezTo>
                  <a:cubicBezTo>
                    <a:pt x="1417" y="19"/>
                    <a:pt x="1372" y="1"/>
                    <a:pt x="13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21"/>
            <p:cNvSpPr/>
            <p:nvPr/>
          </p:nvSpPr>
          <p:spPr>
            <a:xfrm>
              <a:off x="6376009" y="1690723"/>
              <a:ext cx="48159" cy="35108"/>
            </a:xfrm>
            <a:custGeom>
              <a:rect b="b" l="l" r="r" t="t"/>
              <a:pathLst>
                <a:path extrusionOk="0" h="1103" w="1513">
                  <a:moveTo>
                    <a:pt x="1328" y="1"/>
                  </a:moveTo>
                  <a:cubicBezTo>
                    <a:pt x="1284" y="1"/>
                    <a:pt x="1239" y="19"/>
                    <a:pt x="1203" y="55"/>
                  </a:cubicBezTo>
                  <a:lnTo>
                    <a:pt x="572" y="686"/>
                  </a:lnTo>
                  <a:lnTo>
                    <a:pt x="322" y="436"/>
                  </a:lnTo>
                  <a:cubicBezTo>
                    <a:pt x="286" y="394"/>
                    <a:pt x="242" y="373"/>
                    <a:pt x="197" y="373"/>
                  </a:cubicBezTo>
                  <a:cubicBezTo>
                    <a:pt x="152" y="373"/>
                    <a:pt x="108" y="394"/>
                    <a:pt x="72" y="436"/>
                  </a:cubicBezTo>
                  <a:cubicBezTo>
                    <a:pt x="1" y="507"/>
                    <a:pt x="1" y="614"/>
                    <a:pt x="72" y="686"/>
                  </a:cubicBezTo>
                  <a:lnTo>
                    <a:pt x="441" y="1055"/>
                  </a:lnTo>
                  <a:cubicBezTo>
                    <a:pt x="477" y="1078"/>
                    <a:pt x="513" y="1102"/>
                    <a:pt x="560" y="1102"/>
                  </a:cubicBezTo>
                  <a:cubicBezTo>
                    <a:pt x="608" y="1102"/>
                    <a:pt x="644" y="1078"/>
                    <a:pt x="679" y="1055"/>
                  </a:cubicBezTo>
                  <a:lnTo>
                    <a:pt x="1441" y="293"/>
                  </a:lnTo>
                  <a:cubicBezTo>
                    <a:pt x="1513" y="233"/>
                    <a:pt x="1513" y="138"/>
                    <a:pt x="1453" y="55"/>
                  </a:cubicBezTo>
                  <a:cubicBezTo>
                    <a:pt x="1417" y="19"/>
                    <a:pt x="1373" y="1"/>
                    <a:pt x="13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21"/>
            <p:cNvSpPr/>
            <p:nvPr/>
          </p:nvSpPr>
          <p:spPr>
            <a:xfrm>
              <a:off x="6291500" y="1738595"/>
              <a:ext cx="48923" cy="34981"/>
            </a:xfrm>
            <a:custGeom>
              <a:rect b="b" l="l" r="r" t="t"/>
              <a:pathLst>
                <a:path extrusionOk="0" h="1099" w="1537">
                  <a:moveTo>
                    <a:pt x="1334" y="0"/>
                  </a:moveTo>
                  <a:cubicBezTo>
                    <a:pt x="1289" y="0"/>
                    <a:pt x="1245" y="21"/>
                    <a:pt x="1203" y="63"/>
                  </a:cubicBezTo>
                  <a:lnTo>
                    <a:pt x="584" y="682"/>
                  </a:lnTo>
                  <a:lnTo>
                    <a:pt x="322" y="432"/>
                  </a:lnTo>
                  <a:cubicBezTo>
                    <a:pt x="286" y="396"/>
                    <a:pt x="242" y="378"/>
                    <a:pt x="197" y="378"/>
                  </a:cubicBezTo>
                  <a:cubicBezTo>
                    <a:pt x="152" y="378"/>
                    <a:pt x="108" y="396"/>
                    <a:pt x="72" y="432"/>
                  </a:cubicBezTo>
                  <a:cubicBezTo>
                    <a:pt x="1" y="503"/>
                    <a:pt x="1" y="610"/>
                    <a:pt x="72" y="682"/>
                  </a:cubicBezTo>
                  <a:lnTo>
                    <a:pt x="441" y="1051"/>
                  </a:lnTo>
                  <a:cubicBezTo>
                    <a:pt x="477" y="1087"/>
                    <a:pt x="524" y="1098"/>
                    <a:pt x="560" y="1098"/>
                  </a:cubicBezTo>
                  <a:cubicBezTo>
                    <a:pt x="608" y="1098"/>
                    <a:pt x="655" y="1087"/>
                    <a:pt x="679" y="1051"/>
                  </a:cubicBezTo>
                  <a:lnTo>
                    <a:pt x="1441" y="301"/>
                  </a:lnTo>
                  <a:cubicBezTo>
                    <a:pt x="1536" y="241"/>
                    <a:pt x="1536" y="134"/>
                    <a:pt x="1465" y="63"/>
                  </a:cubicBezTo>
                  <a:cubicBezTo>
                    <a:pt x="1423" y="21"/>
                    <a:pt x="1379" y="0"/>
                    <a:pt x="13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21"/>
            <p:cNvSpPr/>
            <p:nvPr/>
          </p:nvSpPr>
          <p:spPr>
            <a:xfrm>
              <a:off x="6123629" y="1786627"/>
              <a:ext cx="48891" cy="34695"/>
            </a:xfrm>
            <a:custGeom>
              <a:rect b="b" l="l" r="r" t="t"/>
              <a:pathLst>
                <a:path extrusionOk="0" h="1090" w="1536">
                  <a:moveTo>
                    <a:pt x="1340" y="0"/>
                  </a:moveTo>
                  <a:cubicBezTo>
                    <a:pt x="1295" y="0"/>
                    <a:pt x="1250" y="18"/>
                    <a:pt x="1215" y="54"/>
                  </a:cubicBezTo>
                  <a:lnTo>
                    <a:pt x="583" y="673"/>
                  </a:lnTo>
                  <a:lnTo>
                    <a:pt x="333" y="423"/>
                  </a:lnTo>
                  <a:cubicBezTo>
                    <a:pt x="298" y="387"/>
                    <a:pt x="253" y="369"/>
                    <a:pt x="208" y="369"/>
                  </a:cubicBezTo>
                  <a:cubicBezTo>
                    <a:pt x="164" y="369"/>
                    <a:pt x="119" y="387"/>
                    <a:pt x="83" y="423"/>
                  </a:cubicBezTo>
                  <a:cubicBezTo>
                    <a:pt x="0" y="494"/>
                    <a:pt x="0" y="601"/>
                    <a:pt x="83" y="673"/>
                  </a:cubicBezTo>
                  <a:lnTo>
                    <a:pt x="453" y="1042"/>
                  </a:lnTo>
                  <a:cubicBezTo>
                    <a:pt x="476" y="1078"/>
                    <a:pt x="524" y="1090"/>
                    <a:pt x="572" y="1090"/>
                  </a:cubicBezTo>
                  <a:cubicBezTo>
                    <a:pt x="619" y="1090"/>
                    <a:pt x="655" y="1078"/>
                    <a:pt x="691" y="1042"/>
                  </a:cubicBezTo>
                  <a:lnTo>
                    <a:pt x="1453" y="292"/>
                  </a:lnTo>
                  <a:cubicBezTo>
                    <a:pt x="1536" y="232"/>
                    <a:pt x="1536" y="125"/>
                    <a:pt x="1465" y="54"/>
                  </a:cubicBezTo>
                  <a:cubicBezTo>
                    <a:pt x="1429" y="18"/>
                    <a:pt x="1384" y="0"/>
                    <a:pt x="13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21"/>
            <p:cNvSpPr/>
            <p:nvPr/>
          </p:nvSpPr>
          <p:spPr>
            <a:xfrm>
              <a:off x="6291500" y="1642978"/>
              <a:ext cx="48923" cy="34727"/>
            </a:xfrm>
            <a:custGeom>
              <a:rect b="b" l="l" r="r" t="t"/>
              <a:pathLst>
                <a:path extrusionOk="0" h="1091" w="1537">
                  <a:moveTo>
                    <a:pt x="1334" y="1"/>
                  </a:moveTo>
                  <a:cubicBezTo>
                    <a:pt x="1289" y="1"/>
                    <a:pt x="1245" y="19"/>
                    <a:pt x="1203" y="54"/>
                  </a:cubicBezTo>
                  <a:lnTo>
                    <a:pt x="584" y="673"/>
                  </a:lnTo>
                  <a:lnTo>
                    <a:pt x="322" y="423"/>
                  </a:lnTo>
                  <a:cubicBezTo>
                    <a:pt x="286" y="388"/>
                    <a:pt x="242" y="370"/>
                    <a:pt x="197" y="370"/>
                  </a:cubicBezTo>
                  <a:cubicBezTo>
                    <a:pt x="152" y="370"/>
                    <a:pt x="108" y="388"/>
                    <a:pt x="72" y="423"/>
                  </a:cubicBezTo>
                  <a:cubicBezTo>
                    <a:pt x="1" y="495"/>
                    <a:pt x="1" y="602"/>
                    <a:pt x="72" y="673"/>
                  </a:cubicBezTo>
                  <a:lnTo>
                    <a:pt x="441" y="1054"/>
                  </a:lnTo>
                  <a:cubicBezTo>
                    <a:pt x="477" y="1078"/>
                    <a:pt x="524" y="1090"/>
                    <a:pt x="560" y="1090"/>
                  </a:cubicBezTo>
                  <a:cubicBezTo>
                    <a:pt x="608" y="1090"/>
                    <a:pt x="655" y="1078"/>
                    <a:pt x="679" y="1054"/>
                  </a:cubicBezTo>
                  <a:lnTo>
                    <a:pt x="1441" y="292"/>
                  </a:lnTo>
                  <a:cubicBezTo>
                    <a:pt x="1536" y="233"/>
                    <a:pt x="1536" y="114"/>
                    <a:pt x="1465" y="54"/>
                  </a:cubicBezTo>
                  <a:cubicBezTo>
                    <a:pt x="1423" y="19"/>
                    <a:pt x="1379" y="1"/>
                    <a:pt x="13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6" name="Google Shape;516;p21"/>
          <p:cNvGrpSpPr/>
          <p:nvPr/>
        </p:nvGrpSpPr>
        <p:grpSpPr>
          <a:xfrm>
            <a:off x="5423430" y="1929038"/>
            <a:ext cx="460417" cy="395223"/>
            <a:chOff x="6558300" y="1538193"/>
            <a:chExt cx="382788" cy="328613"/>
          </a:xfrm>
        </p:grpSpPr>
        <p:sp>
          <p:nvSpPr>
            <p:cNvPr id="517" name="Google Shape;517;p21"/>
            <p:cNvSpPr/>
            <p:nvPr/>
          </p:nvSpPr>
          <p:spPr>
            <a:xfrm>
              <a:off x="6558300" y="1538193"/>
              <a:ext cx="382788" cy="328613"/>
            </a:xfrm>
            <a:custGeom>
              <a:rect b="b" l="l" r="r" t="t"/>
              <a:pathLst>
                <a:path extrusionOk="0" h="10324" w="12026">
                  <a:moveTo>
                    <a:pt x="6859" y="358"/>
                  </a:moveTo>
                  <a:cubicBezTo>
                    <a:pt x="7037" y="358"/>
                    <a:pt x="7204" y="477"/>
                    <a:pt x="7228" y="656"/>
                  </a:cubicBezTo>
                  <a:lnTo>
                    <a:pt x="7454" y="1691"/>
                  </a:lnTo>
                  <a:lnTo>
                    <a:pt x="4513" y="1691"/>
                  </a:lnTo>
                  <a:lnTo>
                    <a:pt x="4763" y="656"/>
                  </a:lnTo>
                  <a:cubicBezTo>
                    <a:pt x="4811" y="477"/>
                    <a:pt x="4954" y="358"/>
                    <a:pt x="5132" y="358"/>
                  </a:cubicBezTo>
                  <a:close/>
                  <a:moveTo>
                    <a:pt x="2822" y="2037"/>
                  </a:moveTo>
                  <a:lnTo>
                    <a:pt x="2822" y="5835"/>
                  </a:lnTo>
                  <a:lnTo>
                    <a:pt x="2429" y="5835"/>
                  </a:lnTo>
                  <a:lnTo>
                    <a:pt x="2429" y="2037"/>
                  </a:lnTo>
                  <a:close/>
                  <a:moveTo>
                    <a:pt x="9597" y="2037"/>
                  </a:moveTo>
                  <a:lnTo>
                    <a:pt x="9597" y="5835"/>
                  </a:lnTo>
                  <a:lnTo>
                    <a:pt x="9192" y="5835"/>
                  </a:lnTo>
                  <a:lnTo>
                    <a:pt x="9192" y="2037"/>
                  </a:lnTo>
                  <a:close/>
                  <a:moveTo>
                    <a:pt x="8835" y="2037"/>
                  </a:moveTo>
                  <a:lnTo>
                    <a:pt x="8835" y="5835"/>
                  </a:lnTo>
                  <a:lnTo>
                    <a:pt x="8823" y="5835"/>
                  </a:lnTo>
                  <a:cubicBezTo>
                    <a:pt x="8621" y="5835"/>
                    <a:pt x="8466" y="6001"/>
                    <a:pt x="8466" y="6192"/>
                  </a:cubicBezTo>
                  <a:lnTo>
                    <a:pt x="8466" y="6573"/>
                  </a:lnTo>
                  <a:lnTo>
                    <a:pt x="3561" y="6573"/>
                  </a:lnTo>
                  <a:lnTo>
                    <a:pt x="3561" y="6192"/>
                  </a:lnTo>
                  <a:cubicBezTo>
                    <a:pt x="3561" y="5978"/>
                    <a:pt x="3394" y="5835"/>
                    <a:pt x="3203" y="5835"/>
                  </a:cubicBezTo>
                  <a:lnTo>
                    <a:pt x="3180" y="5835"/>
                  </a:lnTo>
                  <a:lnTo>
                    <a:pt x="3180" y="2037"/>
                  </a:lnTo>
                  <a:close/>
                  <a:moveTo>
                    <a:pt x="2084" y="2037"/>
                  </a:moveTo>
                  <a:lnTo>
                    <a:pt x="2084" y="5835"/>
                  </a:lnTo>
                  <a:lnTo>
                    <a:pt x="2072" y="5835"/>
                  </a:lnTo>
                  <a:cubicBezTo>
                    <a:pt x="1858" y="5835"/>
                    <a:pt x="1715" y="6001"/>
                    <a:pt x="1715" y="6192"/>
                  </a:cubicBezTo>
                  <a:lnTo>
                    <a:pt x="1715" y="6573"/>
                  </a:lnTo>
                  <a:lnTo>
                    <a:pt x="1691" y="6573"/>
                  </a:lnTo>
                  <a:cubicBezTo>
                    <a:pt x="1677" y="6573"/>
                    <a:pt x="1663" y="6574"/>
                    <a:pt x="1648" y="6574"/>
                  </a:cubicBezTo>
                  <a:cubicBezTo>
                    <a:pt x="930" y="6574"/>
                    <a:pt x="358" y="5987"/>
                    <a:pt x="358" y="5251"/>
                  </a:cubicBezTo>
                  <a:lnTo>
                    <a:pt x="358" y="2620"/>
                  </a:lnTo>
                  <a:cubicBezTo>
                    <a:pt x="358" y="2299"/>
                    <a:pt x="608" y="2037"/>
                    <a:pt x="941" y="2037"/>
                  </a:cubicBezTo>
                  <a:close/>
                  <a:moveTo>
                    <a:pt x="11097" y="2049"/>
                  </a:moveTo>
                  <a:cubicBezTo>
                    <a:pt x="11419" y="2049"/>
                    <a:pt x="11681" y="2299"/>
                    <a:pt x="11681" y="2632"/>
                  </a:cubicBezTo>
                  <a:lnTo>
                    <a:pt x="11681" y="5263"/>
                  </a:lnTo>
                  <a:cubicBezTo>
                    <a:pt x="11669" y="6001"/>
                    <a:pt x="11073" y="6597"/>
                    <a:pt x="10347" y="6597"/>
                  </a:cubicBezTo>
                  <a:lnTo>
                    <a:pt x="10323" y="6204"/>
                  </a:lnTo>
                  <a:cubicBezTo>
                    <a:pt x="10323" y="6001"/>
                    <a:pt x="10168" y="5847"/>
                    <a:pt x="9966" y="5847"/>
                  </a:cubicBezTo>
                  <a:lnTo>
                    <a:pt x="9954" y="5847"/>
                  </a:lnTo>
                  <a:lnTo>
                    <a:pt x="9954" y="2049"/>
                  </a:lnTo>
                  <a:close/>
                  <a:moveTo>
                    <a:pt x="3180" y="6192"/>
                  </a:moveTo>
                  <a:cubicBezTo>
                    <a:pt x="3180" y="6192"/>
                    <a:pt x="3203" y="6192"/>
                    <a:pt x="3203" y="6204"/>
                  </a:cubicBezTo>
                  <a:lnTo>
                    <a:pt x="3203" y="7144"/>
                  </a:lnTo>
                  <a:cubicBezTo>
                    <a:pt x="3203" y="7144"/>
                    <a:pt x="3203" y="7156"/>
                    <a:pt x="3180" y="7156"/>
                  </a:cubicBezTo>
                  <a:lnTo>
                    <a:pt x="2048" y="7156"/>
                  </a:lnTo>
                  <a:cubicBezTo>
                    <a:pt x="2048" y="7156"/>
                    <a:pt x="2037" y="7156"/>
                    <a:pt x="2037" y="7144"/>
                  </a:cubicBezTo>
                  <a:lnTo>
                    <a:pt x="2037" y="6204"/>
                  </a:lnTo>
                  <a:cubicBezTo>
                    <a:pt x="2037" y="6204"/>
                    <a:pt x="2037" y="6192"/>
                    <a:pt x="2048" y="6192"/>
                  </a:cubicBezTo>
                  <a:lnTo>
                    <a:pt x="2441" y="6192"/>
                  </a:lnTo>
                  <a:lnTo>
                    <a:pt x="2441" y="6573"/>
                  </a:lnTo>
                  <a:cubicBezTo>
                    <a:pt x="2441" y="6668"/>
                    <a:pt x="2525" y="6752"/>
                    <a:pt x="2620" y="6752"/>
                  </a:cubicBezTo>
                  <a:cubicBezTo>
                    <a:pt x="2727" y="6752"/>
                    <a:pt x="2799" y="6680"/>
                    <a:pt x="2799" y="6573"/>
                  </a:cubicBezTo>
                  <a:lnTo>
                    <a:pt x="2799" y="6192"/>
                  </a:lnTo>
                  <a:close/>
                  <a:moveTo>
                    <a:pt x="9966" y="6192"/>
                  </a:moveTo>
                  <a:cubicBezTo>
                    <a:pt x="9966" y="6192"/>
                    <a:pt x="9978" y="6192"/>
                    <a:pt x="9978" y="6204"/>
                  </a:cubicBezTo>
                  <a:lnTo>
                    <a:pt x="9990" y="7144"/>
                  </a:lnTo>
                  <a:lnTo>
                    <a:pt x="8835" y="7156"/>
                  </a:lnTo>
                  <a:cubicBezTo>
                    <a:pt x="8835" y="7156"/>
                    <a:pt x="8823" y="7156"/>
                    <a:pt x="8823" y="7144"/>
                  </a:cubicBezTo>
                  <a:lnTo>
                    <a:pt x="8823" y="6204"/>
                  </a:lnTo>
                  <a:cubicBezTo>
                    <a:pt x="8823" y="6204"/>
                    <a:pt x="8823" y="6192"/>
                    <a:pt x="8835" y="6192"/>
                  </a:cubicBezTo>
                  <a:lnTo>
                    <a:pt x="9228" y="6192"/>
                  </a:lnTo>
                  <a:lnTo>
                    <a:pt x="9228" y="6573"/>
                  </a:lnTo>
                  <a:cubicBezTo>
                    <a:pt x="9228" y="6680"/>
                    <a:pt x="9299" y="6752"/>
                    <a:pt x="9406" y="6752"/>
                  </a:cubicBezTo>
                  <a:cubicBezTo>
                    <a:pt x="9514" y="6752"/>
                    <a:pt x="9585" y="6680"/>
                    <a:pt x="9585" y="6573"/>
                  </a:cubicBezTo>
                  <a:lnTo>
                    <a:pt x="9585" y="6192"/>
                  </a:lnTo>
                  <a:close/>
                  <a:moveTo>
                    <a:pt x="727" y="6632"/>
                  </a:moveTo>
                  <a:cubicBezTo>
                    <a:pt x="989" y="6823"/>
                    <a:pt x="1322" y="6930"/>
                    <a:pt x="1679" y="6930"/>
                  </a:cubicBezTo>
                  <a:lnTo>
                    <a:pt x="1691" y="6930"/>
                  </a:lnTo>
                  <a:lnTo>
                    <a:pt x="1691" y="7121"/>
                  </a:lnTo>
                  <a:cubicBezTo>
                    <a:pt x="1691" y="7335"/>
                    <a:pt x="1858" y="7478"/>
                    <a:pt x="2048" y="7478"/>
                  </a:cubicBezTo>
                  <a:lnTo>
                    <a:pt x="2810" y="7478"/>
                  </a:lnTo>
                  <a:lnTo>
                    <a:pt x="2810" y="9966"/>
                  </a:lnTo>
                  <a:lnTo>
                    <a:pt x="2429" y="9966"/>
                  </a:lnTo>
                  <a:lnTo>
                    <a:pt x="2429" y="8085"/>
                  </a:lnTo>
                  <a:cubicBezTo>
                    <a:pt x="2429" y="7978"/>
                    <a:pt x="2346" y="7906"/>
                    <a:pt x="2239" y="7906"/>
                  </a:cubicBezTo>
                  <a:cubicBezTo>
                    <a:pt x="2144" y="7906"/>
                    <a:pt x="2060" y="7978"/>
                    <a:pt x="2060" y="8085"/>
                  </a:cubicBezTo>
                  <a:lnTo>
                    <a:pt x="2060" y="9966"/>
                  </a:lnTo>
                  <a:lnTo>
                    <a:pt x="1108" y="9966"/>
                  </a:lnTo>
                  <a:cubicBezTo>
                    <a:pt x="905" y="9966"/>
                    <a:pt x="727" y="9788"/>
                    <a:pt x="727" y="9585"/>
                  </a:cubicBezTo>
                  <a:lnTo>
                    <a:pt x="727" y="6632"/>
                  </a:lnTo>
                  <a:close/>
                  <a:moveTo>
                    <a:pt x="8466" y="6942"/>
                  </a:moveTo>
                  <a:lnTo>
                    <a:pt x="8466" y="7144"/>
                  </a:lnTo>
                  <a:cubicBezTo>
                    <a:pt x="8466" y="7347"/>
                    <a:pt x="8633" y="7502"/>
                    <a:pt x="8823" y="7502"/>
                  </a:cubicBezTo>
                  <a:lnTo>
                    <a:pt x="9585" y="7502"/>
                  </a:lnTo>
                  <a:lnTo>
                    <a:pt x="9597" y="9966"/>
                  </a:lnTo>
                  <a:lnTo>
                    <a:pt x="9192" y="9966"/>
                  </a:lnTo>
                  <a:lnTo>
                    <a:pt x="9192" y="8085"/>
                  </a:lnTo>
                  <a:cubicBezTo>
                    <a:pt x="9192" y="7978"/>
                    <a:pt x="9121" y="7906"/>
                    <a:pt x="9014" y="7906"/>
                  </a:cubicBezTo>
                  <a:cubicBezTo>
                    <a:pt x="8906" y="7906"/>
                    <a:pt x="8835" y="7978"/>
                    <a:pt x="8835" y="8085"/>
                  </a:cubicBezTo>
                  <a:lnTo>
                    <a:pt x="8835" y="9966"/>
                  </a:lnTo>
                  <a:lnTo>
                    <a:pt x="3168" y="9966"/>
                  </a:lnTo>
                  <a:lnTo>
                    <a:pt x="3168" y="7502"/>
                  </a:lnTo>
                  <a:lnTo>
                    <a:pt x="3180" y="7502"/>
                  </a:lnTo>
                  <a:cubicBezTo>
                    <a:pt x="3394" y="7502"/>
                    <a:pt x="3537" y="7335"/>
                    <a:pt x="3537" y="7144"/>
                  </a:cubicBezTo>
                  <a:lnTo>
                    <a:pt x="3537" y="6942"/>
                  </a:lnTo>
                  <a:close/>
                  <a:moveTo>
                    <a:pt x="11300" y="6656"/>
                  </a:moveTo>
                  <a:lnTo>
                    <a:pt x="11300" y="9585"/>
                  </a:lnTo>
                  <a:cubicBezTo>
                    <a:pt x="11300" y="9788"/>
                    <a:pt x="11121" y="9966"/>
                    <a:pt x="10907" y="9966"/>
                  </a:cubicBezTo>
                  <a:lnTo>
                    <a:pt x="9954" y="9966"/>
                  </a:lnTo>
                  <a:lnTo>
                    <a:pt x="9954" y="7502"/>
                  </a:lnTo>
                  <a:lnTo>
                    <a:pt x="9966" y="7502"/>
                  </a:lnTo>
                  <a:cubicBezTo>
                    <a:pt x="10180" y="7502"/>
                    <a:pt x="10323" y="7335"/>
                    <a:pt x="10323" y="7144"/>
                  </a:cubicBezTo>
                  <a:lnTo>
                    <a:pt x="10323" y="6954"/>
                  </a:lnTo>
                  <a:lnTo>
                    <a:pt x="10347" y="6954"/>
                  </a:lnTo>
                  <a:cubicBezTo>
                    <a:pt x="10704" y="6954"/>
                    <a:pt x="11026" y="6847"/>
                    <a:pt x="11300" y="6656"/>
                  </a:cubicBezTo>
                  <a:close/>
                  <a:moveTo>
                    <a:pt x="5144" y="1"/>
                  </a:moveTo>
                  <a:cubicBezTo>
                    <a:pt x="4787" y="1"/>
                    <a:pt x="4489" y="239"/>
                    <a:pt x="4418" y="584"/>
                  </a:cubicBezTo>
                  <a:lnTo>
                    <a:pt x="4168" y="1691"/>
                  </a:lnTo>
                  <a:lnTo>
                    <a:pt x="917" y="1691"/>
                  </a:lnTo>
                  <a:cubicBezTo>
                    <a:pt x="417" y="1691"/>
                    <a:pt x="1" y="2108"/>
                    <a:pt x="1" y="2620"/>
                  </a:cubicBezTo>
                  <a:lnTo>
                    <a:pt x="1" y="5251"/>
                  </a:lnTo>
                  <a:cubicBezTo>
                    <a:pt x="1" y="5656"/>
                    <a:pt x="132" y="6025"/>
                    <a:pt x="370" y="6311"/>
                  </a:cubicBezTo>
                  <a:lnTo>
                    <a:pt x="370" y="9585"/>
                  </a:lnTo>
                  <a:cubicBezTo>
                    <a:pt x="370" y="9990"/>
                    <a:pt x="703" y="10323"/>
                    <a:pt x="1120" y="10323"/>
                  </a:cubicBezTo>
                  <a:lnTo>
                    <a:pt x="10907" y="10323"/>
                  </a:lnTo>
                  <a:cubicBezTo>
                    <a:pt x="11311" y="10323"/>
                    <a:pt x="11657" y="10002"/>
                    <a:pt x="11657" y="9585"/>
                  </a:cubicBezTo>
                  <a:lnTo>
                    <a:pt x="11657" y="6311"/>
                  </a:lnTo>
                  <a:cubicBezTo>
                    <a:pt x="11883" y="6025"/>
                    <a:pt x="12026" y="5656"/>
                    <a:pt x="12026" y="5251"/>
                  </a:cubicBezTo>
                  <a:lnTo>
                    <a:pt x="12026" y="2620"/>
                  </a:lnTo>
                  <a:cubicBezTo>
                    <a:pt x="12026" y="2108"/>
                    <a:pt x="11609" y="1691"/>
                    <a:pt x="11097" y="1691"/>
                  </a:cubicBezTo>
                  <a:lnTo>
                    <a:pt x="7859" y="1691"/>
                  </a:lnTo>
                  <a:lnTo>
                    <a:pt x="7609" y="584"/>
                  </a:lnTo>
                  <a:cubicBezTo>
                    <a:pt x="7525" y="239"/>
                    <a:pt x="7228" y="1"/>
                    <a:pt x="68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21"/>
            <p:cNvSpPr/>
            <p:nvPr/>
          </p:nvSpPr>
          <p:spPr>
            <a:xfrm>
              <a:off x="6714426" y="1699635"/>
              <a:ext cx="70917" cy="34536"/>
            </a:xfrm>
            <a:custGeom>
              <a:rect b="b" l="l" r="r" t="t"/>
              <a:pathLst>
                <a:path extrusionOk="0" h="1085" w="2228">
                  <a:moveTo>
                    <a:pt x="358" y="1"/>
                  </a:moveTo>
                  <a:cubicBezTo>
                    <a:pt x="156" y="1"/>
                    <a:pt x="1" y="167"/>
                    <a:pt x="1" y="358"/>
                  </a:cubicBezTo>
                  <a:lnTo>
                    <a:pt x="1" y="727"/>
                  </a:lnTo>
                  <a:cubicBezTo>
                    <a:pt x="1" y="941"/>
                    <a:pt x="168" y="1084"/>
                    <a:pt x="358" y="1084"/>
                  </a:cubicBezTo>
                  <a:lnTo>
                    <a:pt x="1870" y="1084"/>
                  </a:lnTo>
                  <a:cubicBezTo>
                    <a:pt x="2073" y="1084"/>
                    <a:pt x="2227" y="918"/>
                    <a:pt x="2227" y="727"/>
                  </a:cubicBezTo>
                  <a:lnTo>
                    <a:pt x="2227" y="358"/>
                  </a:lnTo>
                  <a:cubicBezTo>
                    <a:pt x="2227" y="167"/>
                    <a:pt x="2061" y="1"/>
                    <a:pt x="1870" y="1"/>
                  </a:cubicBezTo>
                  <a:lnTo>
                    <a:pt x="1668" y="1"/>
                  </a:lnTo>
                  <a:cubicBezTo>
                    <a:pt x="1573" y="1"/>
                    <a:pt x="1489" y="72"/>
                    <a:pt x="1489" y="179"/>
                  </a:cubicBezTo>
                  <a:cubicBezTo>
                    <a:pt x="1489" y="287"/>
                    <a:pt x="1573" y="358"/>
                    <a:pt x="1668" y="358"/>
                  </a:cubicBezTo>
                  <a:lnTo>
                    <a:pt x="1870" y="358"/>
                  </a:lnTo>
                  <a:cubicBezTo>
                    <a:pt x="1870" y="358"/>
                    <a:pt x="1882" y="358"/>
                    <a:pt x="1882" y="370"/>
                  </a:cubicBezTo>
                  <a:lnTo>
                    <a:pt x="1882" y="751"/>
                  </a:lnTo>
                  <a:cubicBezTo>
                    <a:pt x="1882" y="751"/>
                    <a:pt x="1882" y="763"/>
                    <a:pt x="1870" y="763"/>
                  </a:cubicBezTo>
                  <a:lnTo>
                    <a:pt x="358" y="763"/>
                  </a:lnTo>
                  <a:cubicBezTo>
                    <a:pt x="358" y="763"/>
                    <a:pt x="346" y="763"/>
                    <a:pt x="346" y="751"/>
                  </a:cubicBezTo>
                  <a:lnTo>
                    <a:pt x="346" y="370"/>
                  </a:lnTo>
                  <a:cubicBezTo>
                    <a:pt x="346" y="370"/>
                    <a:pt x="346" y="358"/>
                    <a:pt x="358" y="358"/>
                  </a:cubicBezTo>
                  <a:lnTo>
                    <a:pt x="930" y="358"/>
                  </a:lnTo>
                  <a:cubicBezTo>
                    <a:pt x="1037" y="358"/>
                    <a:pt x="1108" y="287"/>
                    <a:pt x="1108" y="179"/>
                  </a:cubicBezTo>
                  <a:cubicBezTo>
                    <a:pt x="1108" y="72"/>
                    <a:pt x="1037" y="1"/>
                    <a:pt x="9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9" name="Google Shape;519;p21"/>
          <p:cNvGrpSpPr/>
          <p:nvPr/>
        </p:nvGrpSpPr>
        <p:grpSpPr>
          <a:xfrm>
            <a:off x="7540559" y="1965696"/>
            <a:ext cx="526988" cy="321906"/>
            <a:chOff x="7009649" y="1541981"/>
            <a:chExt cx="524940" cy="320655"/>
          </a:xfrm>
        </p:grpSpPr>
        <p:sp>
          <p:nvSpPr>
            <p:cNvPr id="520" name="Google Shape;520;p21"/>
            <p:cNvSpPr/>
            <p:nvPr/>
          </p:nvSpPr>
          <p:spPr>
            <a:xfrm>
              <a:off x="7009649" y="1541981"/>
              <a:ext cx="524940" cy="320655"/>
            </a:xfrm>
            <a:custGeom>
              <a:rect b="b" l="l" r="r" t="t"/>
              <a:pathLst>
                <a:path extrusionOk="0" h="10074" w="16492">
                  <a:moveTo>
                    <a:pt x="13979" y="1227"/>
                  </a:moveTo>
                  <a:lnTo>
                    <a:pt x="13979" y="6764"/>
                  </a:lnTo>
                  <a:lnTo>
                    <a:pt x="11348" y="6764"/>
                  </a:lnTo>
                  <a:cubicBezTo>
                    <a:pt x="11205" y="6764"/>
                    <a:pt x="11109" y="6871"/>
                    <a:pt x="11109" y="7002"/>
                  </a:cubicBezTo>
                  <a:cubicBezTo>
                    <a:pt x="11109" y="7145"/>
                    <a:pt x="11205" y="7240"/>
                    <a:pt x="11348" y="7240"/>
                  </a:cubicBezTo>
                  <a:lnTo>
                    <a:pt x="13979" y="7240"/>
                  </a:lnTo>
                  <a:lnTo>
                    <a:pt x="13979" y="7514"/>
                  </a:lnTo>
                  <a:lnTo>
                    <a:pt x="2537" y="7514"/>
                  </a:lnTo>
                  <a:lnTo>
                    <a:pt x="2537" y="7240"/>
                  </a:lnTo>
                  <a:lnTo>
                    <a:pt x="10336" y="7240"/>
                  </a:lnTo>
                  <a:cubicBezTo>
                    <a:pt x="10466" y="7240"/>
                    <a:pt x="10574" y="7145"/>
                    <a:pt x="10574" y="7002"/>
                  </a:cubicBezTo>
                  <a:cubicBezTo>
                    <a:pt x="10574" y="6871"/>
                    <a:pt x="10466" y="6764"/>
                    <a:pt x="10336" y="6764"/>
                  </a:cubicBezTo>
                  <a:lnTo>
                    <a:pt x="7014" y="6764"/>
                  </a:lnTo>
                  <a:lnTo>
                    <a:pt x="7014" y="1227"/>
                  </a:lnTo>
                  <a:close/>
                  <a:moveTo>
                    <a:pt x="14169" y="7990"/>
                  </a:moveTo>
                  <a:lnTo>
                    <a:pt x="14943" y="8287"/>
                  </a:lnTo>
                  <a:lnTo>
                    <a:pt x="1537" y="8287"/>
                  </a:lnTo>
                  <a:lnTo>
                    <a:pt x="2323" y="7990"/>
                  </a:lnTo>
                  <a:close/>
                  <a:moveTo>
                    <a:pt x="10240" y="8776"/>
                  </a:moveTo>
                  <a:lnTo>
                    <a:pt x="10014" y="9002"/>
                  </a:lnTo>
                  <a:lnTo>
                    <a:pt x="6526" y="9002"/>
                  </a:lnTo>
                  <a:lnTo>
                    <a:pt x="6299" y="8776"/>
                  </a:lnTo>
                  <a:close/>
                  <a:moveTo>
                    <a:pt x="16003" y="8776"/>
                  </a:moveTo>
                  <a:lnTo>
                    <a:pt x="16003" y="8823"/>
                  </a:lnTo>
                  <a:lnTo>
                    <a:pt x="16015" y="8823"/>
                  </a:lnTo>
                  <a:cubicBezTo>
                    <a:pt x="16015" y="9252"/>
                    <a:pt x="15658" y="9609"/>
                    <a:pt x="15229" y="9609"/>
                  </a:cubicBezTo>
                  <a:lnTo>
                    <a:pt x="1287" y="9609"/>
                  </a:lnTo>
                  <a:cubicBezTo>
                    <a:pt x="846" y="9609"/>
                    <a:pt x="489" y="9252"/>
                    <a:pt x="489" y="8823"/>
                  </a:cubicBezTo>
                  <a:lnTo>
                    <a:pt x="489" y="8776"/>
                  </a:lnTo>
                  <a:lnTo>
                    <a:pt x="5633" y="8776"/>
                  </a:lnTo>
                  <a:lnTo>
                    <a:pt x="6252" y="9407"/>
                  </a:lnTo>
                  <a:cubicBezTo>
                    <a:pt x="6299" y="9454"/>
                    <a:pt x="6359" y="9478"/>
                    <a:pt x="6418" y="9478"/>
                  </a:cubicBezTo>
                  <a:lnTo>
                    <a:pt x="10121" y="9478"/>
                  </a:lnTo>
                  <a:cubicBezTo>
                    <a:pt x="10181" y="9478"/>
                    <a:pt x="10240" y="9454"/>
                    <a:pt x="10288" y="9407"/>
                  </a:cubicBezTo>
                  <a:lnTo>
                    <a:pt x="10907" y="8776"/>
                  </a:lnTo>
                  <a:close/>
                  <a:moveTo>
                    <a:pt x="2811" y="1"/>
                  </a:moveTo>
                  <a:cubicBezTo>
                    <a:pt x="2382" y="1"/>
                    <a:pt x="2037" y="346"/>
                    <a:pt x="2037" y="775"/>
                  </a:cubicBezTo>
                  <a:lnTo>
                    <a:pt x="2037" y="3799"/>
                  </a:lnTo>
                  <a:cubicBezTo>
                    <a:pt x="2037" y="3930"/>
                    <a:pt x="2144" y="4037"/>
                    <a:pt x="2275" y="4037"/>
                  </a:cubicBezTo>
                  <a:cubicBezTo>
                    <a:pt x="2418" y="4037"/>
                    <a:pt x="2513" y="3930"/>
                    <a:pt x="2513" y="3799"/>
                  </a:cubicBezTo>
                  <a:lnTo>
                    <a:pt x="2513" y="1215"/>
                  </a:lnTo>
                  <a:lnTo>
                    <a:pt x="6526" y="1215"/>
                  </a:lnTo>
                  <a:lnTo>
                    <a:pt x="6526" y="6752"/>
                  </a:lnTo>
                  <a:lnTo>
                    <a:pt x="2513" y="6752"/>
                  </a:lnTo>
                  <a:lnTo>
                    <a:pt x="2513" y="4763"/>
                  </a:lnTo>
                  <a:cubicBezTo>
                    <a:pt x="2513" y="4632"/>
                    <a:pt x="2418" y="4525"/>
                    <a:pt x="2275" y="4525"/>
                  </a:cubicBezTo>
                  <a:cubicBezTo>
                    <a:pt x="2144" y="4525"/>
                    <a:pt x="2037" y="4632"/>
                    <a:pt x="2037" y="4763"/>
                  </a:cubicBezTo>
                  <a:lnTo>
                    <a:pt x="2037" y="7573"/>
                  </a:lnTo>
                  <a:lnTo>
                    <a:pt x="156" y="8299"/>
                  </a:lnTo>
                  <a:cubicBezTo>
                    <a:pt x="60" y="8335"/>
                    <a:pt x="1" y="8430"/>
                    <a:pt x="1" y="8526"/>
                  </a:cubicBezTo>
                  <a:lnTo>
                    <a:pt x="1" y="8811"/>
                  </a:lnTo>
                  <a:cubicBezTo>
                    <a:pt x="1" y="9502"/>
                    <a:pt x="572" y="10073"/>
                    <a:pt x="1263" y="10073"/>
                  </a:cubicBezTo>
                  <a:lnTo>
                    <a:pt x="15217" y="10073"/>
                  </a:lnTo>
                  <a:cubicBezTo>
                    <a:pt x="15908" y="10073"/>
                    <a:pt x="16479" y="9502"/>
                    <a:pt x="16479" y="8811"/>
                  </a:cubicBezTo>
                  <a:lnTo>
                    <a:pt x="16479" y="8526"/>
                  </a:lnTo>
                  <a:cubicBezTo>
                    <a:pt x="16491" y="8430"/>
                    <a:pt x="16432" y="8347"/>
                    <a:pt x="16348" y="8323"/>
                  </a:cubicBezTo>
                  <a:lnTo>
                    <a:pt x="14467" y="7585"/>
                  </a:lnTo>
                  <a:lnTo>
                    <a:pt x="14467" y="775"/>
                  </a:lnTo>
                  <a:cubicBezTo>
                    <a:pt x="14467" y="346"/>
                    <a:pt x="14122" y="1"/>
                    <a:pt x="13693" y="1"/>
                  </a:cubicBezTo>
                  <a:lnTo>
                    <a:pt x="11550" y="1"/>
                  </a:lnTo>
                  <a:cubicBezTo>
                    <a:pt x="11419" y="1"/>
                    <a:pt x="11312" y="108"/>
                    <a:pt x="11312" y="239"/>
                  </a:cubicBezTo>
                  <a:cubicBezTo>
                    <a:pt x="11312" y="370"/>
                    <a:pt x="11419" y="477"/>
                    <a:pt x="11550" y="477"/>
                  </a:cubicBezTo>
                  <a:lnTo>
                    <a:pt x="13693" y="477"/>
                  </a:lnTo>
                  <a:cubicBezTo>
                    <a:pt x="13848" y="477"/>
                    <a:pt x="13967" y="596"/>
                    <a:pt x="13979" y="739"/>
                  </a:cubicBezTo>
                  <a:lnTo>
                    <a:pt x="2537" y="739"/>
                  </a:lnTo>
                  <a:cubicBezTo>
                    <a:pt x="2549" y="596"/>
                    <a:pt x="2668" y="477"/>
                    <a:pt x="2811" y="477"/>
                  </a:cubicBezTo>
                  <a:lnTo>
                    <a:pt x="10586" y="477"/>
                  </a:lnTo>
                  <a:cubicBezTo>
                    <a:pt x="10717" y="477"/>
                    <a:pt x="10824" y="370"/>
                    <a:pt x="10824" y="239"/>
                  </a:cubicBezTo>
                  <a:cubicBezTo>
                    <a:pt x="10824" y="108"/>
                    <a:pt x="10717" y="1"/>
                    <a:pt x="105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21"/>
            <p:cNvSpPr/>
            <p:nvPr/>
          </p:nvSpPr>
          <p:spPr>
            <a:xfrm>
              <a:off x="7110104" y="1604909"/>
              <a:ext cx="61782" cy="41697"/>
            </a:xfrm>
            <a:custGeom>
              <a:rect b="b" l="l" r="r" t="t"/>
              <a:pathLst>
                <a:path extrusionOk="0" h="1310" w="1941">
                  <a:moveTo>
                    <a:pt x="1441" y="488"/>
                  </a:moveTo>
                  <a:lnTo>
                    <a:pt x="1441" y="834"/>
                  </a:lnTo>
                  <a:lnTo>
                    <a:pt x="488" y="834"/>
                  </a:lnTo>
                  <a:lnTo>
                    <a:pt x="488" y="488"/>
                  </a:lnTo>
                  <a:close/>
                  <a:moveTo>
                    <a:pt x="238" y="0"/>
                  </a:moveTo>
                  <a:cubicBezTo>
                    <a:pt x="107" y="0"/>
                    <a:pt x="0" y="107"/>
                    <a:pt x="0" y="238"/>
                  </a:cubicBezTo>
                  <a:lnTo>
                    <a:pt x="0" y="1072"/>
                  </a:lnTo>
                  <a:cubicBezTo>
                    <a:pt x="0" y="1203"/>
                    <a:pt x="107" y="1310"/>
                    <a:pt x="238" y="1310"/>
                  </a:cubicBezTo>
                  <a:lnTo>
                    <a:pt x="1679" y="1310"/>
                  </a:lnTo>
                  <a:cubicBezTo>
                    <a:pt x="1822" y="1310"/>
                    <a:pt x="1917" y="1203"/>
                    <a:pt x="1917" y="1072"/>
                  </a:cubicBezTo>
                  <a:lnTo>
                    <a:pt x="1917" y="238"/>
                  </a:lnTo>
                  <a:cubicBezTo>
                    <a:pt x="1941" y="119"/>
                    <a:pt x="1822" y="0"/>
                    <a:pt x="16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21"/>
            <p:cNvSpPr/>
            <p:nvPr/>
          </p:nvSpPr>
          <p:spPr>
            <a:xfrm>
              <a:off x="7110455" y="1655296"/>
              <a:ext cx="96700" cy="15183"/>
            </a:xfrm>
            <a:custGeom>
              <a:rect b="b" l="l" r="r" t="t"/>
              <a:pathLst>
                <a:path extrusionOk="0" h="477" w="3038">
                  <a:moveTo>
                    <a:pt x="239" y="1"/>
                  </a:moveTo>
                  <a:cubicBezTo>
                    <a:pt x="108" y="1"/>
                    <a:pt x="1" y="96"/>
                    <a:pt x="1" y="239"/>
                  </a:cubicBezTo>
                  <a:cubicBezTo>
                    <a:pt x="1" y="370"/>
                    <a:pt x="108" y="477"/>
                    <a:pt x="239" y="477"/>
                  </a:cubicBezTo>
                  <a:lnTo>
                    <a:pt x="2799" y="477"/>
                  </a:lnTo>
                  <a:cubicBezTo>
                    <a:pt x="2942" y="477"/>
                    <a:pt x="3037" y="370"/>
                    <a:pt x="3037" y="239"/>
                  </a:cubicBezTo>
                  <a:cubicBezTo>
                    <a:pt x="3037" y="96"/>
                    <a:pt x="2942" y="1"/>
                    <a:pt x="27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21"/>
            <p:cNvSpPr/>
            <p:nvPr/>
          </p:nvSpPr>
          <p:spPr>
            <a:xfrm>
              <a:off x="7146104" y="1676909"/>
              <a:ext cx="61050" cy="41729"/>
            </a:xfrm>
            <a:custGeom>
              <a:rect b="b" l="l" r="r" t="t"/>
              <a:pathLst>
                <a:path extrusionOk="0" h="1311" w="1918">
                  <a:moveTo>
                    <a:pt x="1441" y="489"/>
                  </a:moveTo>
                  <a:lnTo>
                    <a:pt x="1441" y="834"/>
                  </a:lnTo>
                  <a:lnTo>
                    <a:pt x="488" y="834"/>
                  </a:lnTo>
                  <a:lnTo>
                    <a:pt x="488" y="489"/>
                  </a:lnTo>
                  <a:close/>
                  <a:moveTo>
                    <a:pt x="238" y="0"/>
                  </a:moveTo>
                  <a:cubicBezTo>
                    <a:pt x="107" y="0"/>
                    <a:pt x="0" y="108"/>
                    <a:pt x="0" y="239"/>
                  </a:cubicBezTo>
                  <a:lnTo>
                    <a:pt x="0" y="1072"/>
                  </a:lnTo>
                  <a:cubicBezTo>
                    <a:pt x="0" y="1203"/>
                    <a:pt x="107" y="1310"/>
                    <a:pt x="238" y="1310"/>
                  </a:cubicBezTo>
                  <a:lnTo>
                    <a:pt x="1679" y="1310"/>
                  </a:lnTo>
                  <a:cubicBezTo>
                    <a:pt x="1822" y="1310"/>
                    <a:pt x="1917" y="1203"/>
                    <a:pt x="1917" y="1072"/>
                  </a:cubicBezTo>
                  <a:lnTo>
                    <a:pt x="1917" y="239"/>
                  </a:lnTo>
                  <a:cubicBezTo>
                    <a:pt x="1917" y="108"/>
                    <a:pt x="1822" y="0"/>
                    <a:pt x="16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21"/>
            <p:cNvSpPr/>
            <p:nvPr/>
          </p:nvSpPr>
          <p:spPr>
            <a:xfrm>
              <a:off x="7110455" y="1726563"/>
              <a:ext cx="96700" cy="15183"/>
            </a:xfrm>
            <a:custGeom>
              <a:rect b="b" l="l" r="r" t="t"/>
              <a:pathLst>
                <a:path extrusionOk="0" h="477" w="3038">
                  <a:moveTo>
                    <a:pt x="239" y="0"/>
                  </a:moveTo>
                  <a:cubicBezTo>
                    <a:pt x="108" y="0"/>
                    <a:pt x="1" y="107"/>
                    <a:pt x="1" y="238"/>
                  </a:cubicBezTo>
                  <a:cubicBezTo>
                    <a:pt x="1" y="381"/>
                    <a:pt x="108" y="476"/>
                    <a:pt x="239" y="476"/>
                  </a:cubicBezTo>
                  <a:lnTo>
                    <a:pt x="2799" y="476"/>
                  </a:lnTo>
                  <a:cubicBezTo>
                    <a:pt x="2942" y="476"/>
                    <a:pt x="3037" y="381"/>
                    <a:pt x="3037" y="238"/>
                  </a:cubicBezTo>
                  <a:cubicBezTo>
                    <a:pt x="3037" y="107"/>
                    <a:pt x="2942" y="0"/>
                    <a:pt x="27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21"/>
            <p:cNvSpPr/>
            <p:nvPr/>
          </p:nvSpPr>
          <p:spPr>
            <a:xfrm>
              <a:off x="7262825" y="1636739"/>
              <a:ext cx="48541" cy="80371"/>
            </a:xfrm>
            <a:custGeom>
              <a:rect b="b" l="l" r="r" t="t"/>
              <a:pathLst>
                <a:path extrusionOk="0" h="2525" w="1525">
                  <a:moveTo>
                    <a:pt x="1268" y="0"/>
                  </a:moveTo>
                  <a:cubicBezTo>
                    <a:pt x="1206" y="0"/>
                    <a:pt x="1143" y="24"/>
                    <a:pt x="1096" y="72"/>
                  </a:cubicBezTo>
                  <a:lnTo>
                    <a:pt x="72" y="1096"/>
                  </a:lnTo>
                  <a:cubicBezTo>
                    <a:pt x="24" y="1143"/>
                    <a:pt x="0" y="1203"/>
                    <a:pt x="0" y="1262"/>
                  </a:cubicBezTo>
                  <a:cubicBezTo>
                    <a:pt x="0" y="1322"/>
                    <a:pt x="24" y="1381"/>
                    <a:pt x="72" y="1429"/>
                  </a:cubicBezTo>
                  <a:lnTo>
                    <a:pt x="1096" y="2453"/>
                  </a:lnTo>
                  <a:cubicBezTo>
                    <a:pt x="1143" y="2501"/>
                    <a:pt x="1203" y="2524"/>
                    <a:pt x="1262" y="2524"/>
                  </a:cubicBezTo>
                  <a:cubicBezTo>
                    <a:pt x="1322" y="2524"/>
                    <a:pt x="1381" y="2501"/>
                    <a:pt x="1429" y="2453"/>
                  </a:cubicBezTo>
                  <a:cubicBezTo>
                    <a:pt x="1524" y="2370"/>
                    <a:pt x="1524" y="2215"/>
                    <a:pt x="1441" y="2108"/>
                  </a:cubicBezTo>
                  <a:lnTo>
                    <a:pt x="596" y="1262"/>
                  </a:lnTo>
                  <a:lnTo>
                    <a:pt x="1441" y="417"/>
                  </a:lnTo>
                  <a:cubicBezTo>
                    <a:pt x="1524" y="322"/>
                    <a:pt x="1524" y="167"/>
                    <a:pt x="1441" y="72"/>
                  </a:cubicBezTo>
                  <a:cubicBezTo>
                    <a:pt x="1393" y="24"/>
                    <a:pt x="1331" y="0"/>
                    <a:pt x="12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21"/>
            <p:cNvSpPr/>
            <p:nvPr/>
          </p:nvSpPr>
          <p:spPr>
            <a:xfrm>
              <a:off x="7380691" y="1636357"/>
              <a:ext cx="48891" cy="80371"/>
            </a:xfrm>
            <a:custGeom>
              <a:rect b="b" l="l" r="r" t="t"/>
              <a:pathLst>
                <a:path extrusionOk="0" h="2525" w="1536">
                  <a:moveTo>
                    <a:pt x="261" y="0"/>
                  </a:moveTo>
                  <a:cubicBezTo>
                    <a:pt x="197" y="0"/>
                    <a:pt x="131" y="24"/>
                    <a:pt x="83" y="72"/>
                  </a:cubicBezTo>
                  <a:cubicBezTo>
                    <a:pt x="0" y="155"/>
                    <a:pt x="0" y="322"/>
                    <a:pt x="83" y="417"/>
                  </a:cubicBezTo>
                  <a:lnTo>
                    <a:pt x="941" y="1262"/>
                  </a:lnTo>
                  <a:lnTo>
                    <a:pt x="83" y="2108"/>
                  </a:lnTo>
                  <a:cubicBezTo>
                    <a:pt x="0" y="2203"/>
                    <a:pt x="0" y="2358"/>
                    <a:pt x="83" y="2453"/>
                  </a:cubicBezTo>
                  <a:cubicBezTo>
                    <a:pt x="131" y="2501"/>
                    <a:pt x="191" y="2525"/>
                    <a:pt x="250" y="2525"/>
                  </a:cubicBezTo>
                  <a:cubicBezTo>
                    <a:pt x="310" y="2525"/>
                    <a:pt x="369" y="2501"/>
                    <a:pt x="417" y="2453"/>
                  </a:cubicBezTo>
                  <a:lnTo>
                    <a:pt x="1441" y="1429"/>
                  </a:lnTo>
                  <a:cubicBezTo>
                    <a:pt x="1488" y="1382"/>
                    <a:pt x="1512" y="1322"/>
                    <a:pt x="1512" y="1262"/>
                  </a:cubicBezTo>
                  <a:cubicBezTo>
                    <a:pt x="1536" y="1203"/>
                    <a:pt x="1500" y="1143"/>
                    <a:pt x="1453" y="1096"/>
                  </a:cubicBezTo>
                  <a:lnTo>
                    <a:pt x="429" y="72"/>
                  </a:lnTo>
                  <a:cubicBezTo>
                    <a:pt x="387" y="24"/>
                    <a:pt x="325" y="0"/>
                    <a:pt x="2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21"/>
            <p:cNvSpPr/>
            <p:nvPr/>
          </p:nvSpPr>
          <p:spPr>
            <a:xfrm>
              <a:off x="7321933" y="1626744"/>
              <a:ext cx="48923" cy="99851"/>
            </a:xfrm>
            <a:custGeom>
              <a:rect b="b" l="l" r="r" t="t"/>
              <a:pathLst>
                <a:path extrusionOk="0" h="3137" w="1537">
                  <a:moveTo>
                    <a:pt x="1249" y="0"/>
                  </a:moveTo>
                  <a:cubicBezTo>
                    <a:pt x="1154" y="0"/>
                    <a:pt x="1061" y="59"/>
                    <a:pt x="1025" y="160"/>
                  </a:cubicBezTo>
                  <a:lnTo>
                    <a:pt x="48" y="2815"/>
                  </a:lnTo>
                  <a:cubicBezTo>
                    <a:pt x="1" y="2934"/>
                    <a:pt x="60" y="3077"/>
                    <a:pt x="191" y="3124"/>
                  </a:cubicBezTo>
                  <a:cubicBezTo>
                    <a:pt x="227" y="3136"/>
                    <a:pt x="251" y="3136"/>
                    <a:pt x="286" y="3136"/>
                  </a:cubicBezTo>
                  <a:cubicBezTo>
                    <a:pt x="382" y="3136"/>
                    <a:pt x="477" y="3077"/>
                    <a:pt x="501" y="2981"/>
                  </a:cubicBezTo>
                  <a:lnTo>
                    <a:pt x="1489" y="326"/>
                  </a:lnTo>
                  <a:cubicBezTo>
                    <a:pt x="1537" y="207"/>
                    <a:pt x="1477" y="64"/>
                    <a:pt x="1334" y="17"/>
                  </a:cubicBezTo>
                  <a:cubicBezTo>
                    <a:pt x="1307" y="6"/>
                    <a:pt x="1278" y="0"/>
                    <a:pt x="12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" name="Google Shape;532;p22"/>
          <p:cNvGrpSpPr/>
          <p:nvPr/>
        </p:nvGrpSpPr>
        <p:grpSpPr>
          <a:xfrm>
            <a:off x="6915937" y="1312389"/>
            <a:ext cx="1770870" cy="3415103"/>
            <a:chOff x="6915937" y="1312389"/>
            <a:chExt cx="1770870" cy="3415103"/>
          </a:xfrm>
        </p:grpSpPr>
        <p:sp>
          <p:nvSpPr>
            <p:cNvPr id="533" name="Google Shape;533;p22"/>
            <p:cNvSpPr/>
            <p:nvPr/>
          </p:nvSpPr>
          <p:spPr>
            <a:xfrm>
              <a:off x="7066312" y="3897798"/>
              <a:ext cx="1346295" cy="388342"/>
            </a:xfrm>
            <a:custGeom>
              <a:rect b="b" l="l" r="r" t="t"/>
              <a:pathLst>
                <a:path extrusionOk="0" h="15262" w="52910">
                  <a:moveTo>
                    <a:pt x="1" y="0"/>
                  </a:moveTo>
                  <a:lnTo>
                    <a:pt x="26455" y="15261"/>
                  </a:lnTo>
                  <a:lnTo>
                    <a:pt x="52910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22"/>
            <p:cNvSpPr/>
            <p:nvPr/>
          </p:nvSpPr>
          <p:spPr>
            <a:xfrm>
              <a:off x="7066312" y="3897798"/>
              <a:ext cx="1346295" cy="388342"/>
            </a:xfrm>
            <a:custGeom>
              <a:rect b="b" l="l" r="r" t="t"/>
              <a:pathLst>
                <a:path extrusionOk="0" h="15262" w="52910">
                  <a:moveTo>
                    <a:pt x="1" y="0"/>
                  </a:moveTo>
                  <a:lnTo>
                    <a:pt x="26455" y="15261"/>
                  </a:lnTo>
                  <a:lnTo>
                    <a:pt x="52910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22"/>
            <p:cNvSpPr/>
            <p:nvPr/>
          </p:nvSpPr>
          <p:spPr>
            <a:xfrm>
              <a:off x="7240555" y="3485602"/>
              <a:ext cx="997800" cy="1106578"/>
            </a:xfrm>
            <a:custGeom>
              <a:rect b="b" l="l" r="r" t="t"/>
              <a:pathLst>
                <a:path extrusionOk="0" h="43489" w="39214">
                  <a:moveTo>
                    <a:pt x="1" y="1"/>
                  </a:moveTo>
                  <a:lnTo>
                    <a:pt x="1" y="11855"/>
                  </a:lnTo>
                  <a:cubicBezTo>
                    <a:pt x="1" y="18738"/>
                    <a:pt x="3581" y="25099"/>
                    <a:pt x="9456" y="28645"/>
                  </a:cubicBezTo>
                  <a:cubicBezTo>
                    <a:pt x="13384" y="31044"/>
                    <a:pt x="15748" y="35320"/>
                    <a:pt x="15714" y="39943"/>
                  </a:cubicBezTo>
                  <a:lnTo>
                    <a:pt x="15714" y="43489"/>
                  </a:lnTo>
                  <a:lnTo>
                    <a:pt x="23500" y="43489"/>
                  </a:lnTo>
                  <a:lnTo>
                    <a:pt x="23500" y="39943"/>
                  </a:lnTo>
                  <a:cubicBezTo>
                    <a:pt x="23466" y="35320"/>
                    <a:pt x="25830" y="31044"/>
                    <a:pt x="29723" y="28645"/>
                  </a:cubicBezTo>
                  <a:cubicBezTo>
                    <a:pt x="35598" y="25099"/>
                    <a:pt x="39213" y="18738"/>
                    <a:pt x="39213" y="11855"/>
                  </a:cubicBezTo>
                  <a:lnTo>
                    <a:pt x="39213" y="1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22"/>
            <p:cNvSpPr/>
            <p:nvPr/>
          </p:nvSpPr>
          <p:spPr>
            <a:xfrm>
              <a:off x="6972550" y="2981451"/>
              <a:ext cx="450249" cy="494473"/>
            </a:xfrm>
            <a:custGeom>
              <a:rect b="b" l="l" r="r" t="t"/>
              <a:pathLst>
                <a:path extrusionOk="0" h="19433" w="17695">
                  <a:moveTo>
                    <a:pt x="17695" y="0"/>
                  </a:moveTo>
                  <a:lnTo>
                    <a:pt x="1" y="5180"/>
                  </a:lnTo>
                  <a:lnTo>
                    <a:pt x="14288" y="19432"/>
                  </a:lnTo>
                  <a:lnTo>
                    <a:pt x="17695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22"/>
            <p:cNvSpPr/>
            <p:nvPr/>
          </p:nvSpPr>
          <p:spPr>
            <a:xfrm>
              <a:off x="6972550" y="2981451"/>
              <a:ext cx="450249" cy="494473"/>
            </a:xfrm>
            <a:custGeom>
              <a:rect b="b" l="l" r="r" t="t"/>
              <a:pathLst>
                <a:path extrusionOk="0" h="19433" w="17695">
                  <a:moveTo>
                    <a:pt x="17695" y="0"/>
                  </a:moveTo>
                  <a:lnTo>
                    <a:pt x="1" y="5180"/>
                  </a:lnTo>
                  <a:lnTo>
                    <a:pt x="14288" y="19432"/>
                  </a:lnTo>
                  <a:lnTo>
                    <a:pt x="1769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22"/>
            <p:cNvSpPr/>
            <p:nvPr/>
          </p:nvSpPr>
          <p:spPr>
            <a:xfrm>
              <a:off x="7066312" y="1312389"/>
              <a:ext cx="1346295" cy="2585517"/>
            </a:xfrm>
            <a:custGeom>
              <a:rect b="b" l="l" r="r" t="t"/>
              <a:pathLst>
                <a:path extrusionOk="0" h="101612" w="52910">
                  <a:moveTo>
                    <a:pt x="26455" y="0"/>
                  </a:moveTo>
                  <a:cubicBezTo>
                    <a:pt x="11820" y="0"/>
                    <a:pt x="1" y="11854"/>
                    <a:pt x="1" y="26454"/>
                  </a:cubicBezTo>
                  <a:lnTo>
                    <a:pt x="1" y="101611"/>
                  </a:lnTo>
                  <a:lnTo>
                    <a:pt x="52910" y="101611"/>
                  </a:lnTo>
                  <a:lnTo>
                    <a:pt x="52910" y="26454"/>
                  </a:lnTo>
                  <a:cubicBezTo>
                    <a:pt x="52910" y="11854"/>
                    <a:pt x="41055" y="0"/>
                    <a:pt x="2645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22"/>
            <p:cNvSpPr/>
            <p:nvPr/>
          </p:nvSpPr>
          <p:spPr>
            <a:xfrm>
              <a:off x="7066312" y="2668335"/>
              <a:ext cx="1346295" cy="571418"/>
            </a:xfrm>
            <a:custGeom>
              <a:rect b="b" l="l" r="r" t="t"/>
              <a:pathLst>
                <a:path extrusionOk="0" h="22457" w="52910">
                  <a:moveTo>
                    <a:pt x="52910" y="0"/>
                  </a:moveTo>
                  <a:lnTo>
                    <a:pt x="1" y="2746"/>
                  </a:lnTo>
                  <a:lnTo>
                    <a:pt x="1" y="17799"/>
                  </a:lnTo>
                  <a:lnTo>
                    <a:pt x="52910" y="22457"/>
                  </a:lnTo>
                  <a:lnTo>
                    <a:pt x="52910" y="0"/>
                  </a:lnTo>
                  <a:close/>
                </a:path>
              </a:pathLst>
            </a:custGeom>
            <a:solidFill>
              <a:srgbClr val="B6EEE4">
                <a:alpha val="317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22"/>
            <p:cNvSpPr/>
            <p:nvPr/>
          </p:nvSpPr>
          <p:spPr>
            <a:xfrm>
              <a:off x="7169794" y="1426480"/>
              <a:ext cx="1139325" cy="1139300"/>
            </a:xfrm>
            <a:custGeom>
              <a:rect b="b" l="l" r="r" t="t"/>
              <a:pathLst>
                <a:path extrusionOk="0" h="44775" w="44776">
                  <a:moveTo>
                    <a:pt x="22388" y="0"/>
                  </a:moveTo>
                  <a:cubicBezTo>
                    <a:pt x="10012" y="0"/>
                    <a:pt x="1" y="10012"/>
                    <a:pt x="1" y="22388"/>
                  </a:cubicBezTo>
                  <a:cubicBezTo>
                    <a:pt x="1" y="34728"/>
                    <a:pt x="10012" y="44775"/>
                    <a:pt x="22388" y="44775"/>
                  </a:cubicBezTo>
                  <a:cubicBezTo>
                    <a:pt x="34729" y="44775"/>
                    <a:pt x="44775" y="34728"/>
                    <a:pt x="44775" y="22388"/>
                  </a:cubicBezTo>
                  <a:cubicBezTo>
                    <a:pt x="44775" y="10012"/>
                    <a:pt x="34729" y="0"/>
                    <a:pt x="22388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22"/>
            <p:cNvSpPr/>
            <p:nvPr/>
          </p:nvSpPr>
          <p:spPr>
            <a:xfrm>
              <a:off x="6915937" y="2565719"/>
              <a:ext cx="1770870" cy="581164"/>
            </a:xfrm>
            <a:custGeom>
              <a:rect b="b" l="l" r="r" t="t"/>
              <a:pathLst>
                <a:path extrusionOk="0" h="22840" w="69596">
                  <a:moveTo>
                    <a:pt x="60766" y="1"/>
                  </a:moveTo>
                  <a:lnTo>
                    <a:pt x="1" y="7162"/>
                  </a:lnTo>
                  <a:lnTo>
                    <a:pt x="2226" y="21519"/>
                  </a:lnTo>
                  <a:lnTo>
                    <a:pt x="60384" y="22840"/>
                  </a:lnTo>
                  <a:lnTo>
                    <a:pt x="69596" y="12793"/>
                  </a:lnTo>
                  <a:lnTo>
                    <a:pt x="60766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22"/>
            <p:cNvSpPr/>
            <p:nvPr/>
          </p:nvSpPr>
          <p:spPr>
            <a:xfrm>
              <a:off x="7604102" y="4456807"/>
              <a:ext cx="270684" cy="270684"/>
            </a:xfrm>
            <a:custGeom>
              <a:rect b="b" l="l" r="r" t="t"/>
              <a:pathLst>
                <a:path extrusionOk="0" h="10638" w="10638">
                  <a:moveTo>
                    <a:pt x="5319" y="0"/>
                  </a:moveTo>
                  <a:cubicBezTo>
                    <a:pt x="2364" y="0"/>
                    <a:pt x="0" y="2399"/>
                    <a:pt x="0" y="5319"/>
                  </a:cubicBezTo>
                  <a:cubicBezTo>
                    <a:pt x="0" y="8274"/>
                    <a:pt x="2364" y="10638"/>
                    <a:pt x="5319" y="10638"/>
                  </a:cubicBezTo>
                  <a:cubicBezTo>
                    <a:pt x="8239" y="10638"/>
                    <a:pt x="10638" y="8274"/>
                    <a:pt x="10638" y="5319"/>
                  </a:cubicBezTo>
                  <a:cubicBezTo>
                    <a:pt x="10638" y="2399"/>
                    <a:pt x="8239" y="0"/>
                    <a:pt x="5319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22"/>
            <p:cNvSpPr/>
            <p:nvPr/>
          </p:nvSpPr>
          <p:spPr>
            <a:xfrm>
              <a:off x="7650971" y="4526677"/>
              <a:ext cx="153942" cy="131678"/>
            </a:xfrm>
            <a:custGeom>
              <a:rect b="b" l="l" r="r" t="t"/>
              <a:pathLst>
                <a:path extrusionOk="0" h="5175" w="6050">
                  <a:moveTo>
                    <a:pt x="3477" y="0"/>
                  </a:moveTo>
                  <a:cubicBezTo>
                    <a:pt x="1183" y="0"/>
                    <a:pt x="1" y="2781"/>
                    <a:pt x="1635" y="4415"/>
                  </a:cubicBezTo>
                  <a:cubicBezTo>
                    <a:pt x="2160" y="4940"/>
                    <a:pt x="2803" y="5175"/>
                    <a:pt x="3435" y="5175"/>
                  </a:cubicBezTo>
                  <a:cubicBezTo>
                    <a:pt x="4769" y="5175"/>
                    <a:pt x="6049" y="4130"/>
                    <a:pt x="6049" y="2573"/>
                  </a:cubicBezTo>
                  <a:cubicBezTo>
                    <a:pt x="6049" y="1148"/>
                    <a:pt x="4902" y="0"/>
                    <a:pt x="3477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4" name="Google Shape;544;p22"/>
          <p:cNvSpPr/>
          <p:nvPr/>
        </p:nvSpPr>
        <p:spPr>
          <a:xfrm>
            <a:off x="457200" y="4518800"/>
            <a:ext cx="8229600" cy="1470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45" name="Google Shape;545;p22"/>
          <p:cNvGrpSpPr/>
          <p:nvPr/>
        </p:nvGrpSpPr>
        <p:grpSpPr>
          <a:xfrm>
            <a:off x="2609836" y="1312389"/>
            <a:ext cx="1770863" cy="3415102"/>
            <a:chOff x="2609836" y="1312389"/>
            <a:chExt cx="1770863" cy="3415102"/>
          </a:xfrm>
        </p:grpSpPr>
        <p:sp>
          <p:nvSpPr>
            <p:cNvPr id="546" name="Google Shape;546;p22"/>
            <p:cNvSpPr/>
            <p:nvPr/>
          </p:nvSpPr>
          <p:spPr>
            <a:xfrm>
              <a:off x="2760211" y="3897798"/>
              <a:ext cx="1347180" cy="388340"/>
            </a:xfrm>
            <a:custGeom>
              <a:rect b="b" l="l" r="r" t="t"/>
              <a:pathLst>
                <a:path extrusionOk="0" h="15262" w="52945">
                  <a:moveTo>
                    <a:pt x="0" y="0"/>
                  </a:moveTo>
                  <a:lnTo>
                    <a:pt x="26455" y="15261"/>
                  </a:lnTo>
                  <a:lnTo>
                    <a:pt x="52944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22"/>
            <p:cNvSpPr/>
            <p:nvPr/>
          </p:nvSpPr>
          <p:spPr>
            <a:xfrm>
              <a:off x="2760211" y="3897798"/>
              <a:ext cx="1347180" cy="388340"/>
            </a:xfrm>
            <a:custGeom>
              <a:rect b="b" l="l" r="r" t="t"/>
              <a:pathLst>
                <a:path extrusionOk="0" h="15262" w="52945">
                  <a:moveTo>
                    <a:pt x="0" y="0"/>
                  </a:moveTo>
                  <a:lnTo>
                    <a:pt x="26455" y="15261"/>
                  </a:lnTo>
                  <a:lnTo>
                    <a:pt x="52944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22"/>
            <p:cNvSpPr/>
            <p:nvPr/>
          </p:nvSpPr>
          <p:spPr>
            <a:xfrm>
              <a:off x="2934454" y="3485602"/>
              <a:ext cx="997796" cy="1106573"/>
            </a:xfrm>
            <a:custGeom>
              <a:rect b="b" l="l" r="r" t="t"/>
              <a:pathLst>
                <a:path extrusionOk="0" h="43489" w="39214">
                  <a:moveTo>
                    <a:pt x="1" y="1"/>
                  </a:moveTo>
                  <a:lnTo>
                    <a:pt x="1" y="11855"/>
                  </a:lnTo>
                  <a:cubicBezTo>
                    <a:pt x="1" y="18738"/>
                    <a:pt x="3616" y="25099"/>
                    <a:pt x="9491" y="28645"/>
                  </a:cubicBezTo>
                  <a:cubicBezTo>
                    <a:pt x="13384" y="31079"/>
                    <a:pt x="15748" y="35320"/>
                    <a:pt x="15713" y="39943"/>
                  </a:cubicBezTo>
                  <a:lnTo>
                    <a:pt x="15713" y="43489"/>
                  </a:lnTo>
                  <a:lnTo>
                    <a:pt x="23535" y="43489"/>
                  </a:lnTo>
                  <a:lnTo>
                    <a:pt x="23535" y="39943"/>
                  </a:lnTo>
                  <a:cubicBezTo>
                    <a:pt x="23466" y="35320"/>
                    <a:pt x="25829" y="31044"/>
                    <a:pt x="29758" y="28645"/>
                  </a:cubicBezTo>
                  <a:cubicBezTo>
                    <a:pt x="35632" y="25099"/>
                    <a:pt x="39213" y="18738"/>
                    <a:pt x="39213" y="11855"/>
                  </a:cubicBezTo>
                  <a:lnTo>
                    <a:pt x="39213" y="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22"/>
            <p:cNvSpPr/>
            <p:nvPr/>
          </p:nvSpPr>
          <p:spPr>
            <a:xfrm>
              <a:off x="2667340" y="2981451"/>
              <a:ext cx="450248" cy="494471"/>
            </a:xfrm>
            <a:custGeom>
              <a:rect b="b" l="l" r="r" t="t"/>
              <a:pathLst>
                <a:path extrusionOk="0" h="19433" w="17695">
                  <a:moveTo>
                    <a:pt x="17695" y="0"/>
                  </a:moveTo>
                  <a:lnTo>
                    <a:pt x="0" y="5180"/>
                  </a:lnTo>
                  <a:lnTo>
                    <a:pt x="14253" y="19432"/>
                  </a:lnTo>
                  <a:lnTo>
                    <a:pt x="17695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22"/>
            <p:cNvSpPr/>
            <p:nvPr/>
          </p:nvSpPr>
          <p:spPr>
            <a:xfrm>
              <a:off x="2667340" y="2981451"/>
              <a:ext cx="450248" cy="494471"/>
            </a:xfrm>
            <a:custGeom>
              <a:rect b="b" l="l" r="r" t="t"/>
              <a:pathLst>
                <a:path extrusionOk="0" h="19433" w="17695">
                  <a:moveTo>
                    <a:pt x="17695" y="0"/>
                  </a:moveTo>
                  <a:lnTo>
                    <a:pt x="0" y="5180"/>
                  </a:lnTo>
                  <a:lnTo>
                    <a:pt x="14253" y="19432"/>
                  </a:lnTo>
                  <a:lnTo>
                    <a:pt x="1769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22"/>
            <p:cNvSpPr/>
            <p:nvPr/>
          </p:nvSpPr>
          <p:spPr>
            <a:xfrm>
              <a:off x="2760211" y="1312389"/>
              <a:ext cx="1347180" cy="2585507"/>
            </a:xfrm>
            <a:custGeom>
              <a:rect b="b" l="l" r="r" t="t"/>
              <a:pathLst>
                <a:path extrusionOk="0" h="101612" w="52945">
                  <a:moveTo>
                    <a:pt x="26455" y="0"/>
                  </a:moveTo>
                  <a:cubicBezTo>
                    <a:pt x="11854" y="0"/>
                    <a:pt x="0" y="11854"/>
                    <a:pt x="0" y="26454"/>
                  </a:cubicBezTo>
                  <a:lnTo>
                    <a:pt x="0" y="101611"/>
                  </a:lnTo>
                  <a:lnTo>
                    <a:pt x="52944" y="101611"/>
                  </a:lnTo>
                  <a:lnTo>
                    <a:pt x="52944" y="26454"/>
                  </a:lnTo>
                  <a:cubicBezTo>
                    <a:pt x="52944" y="11854"/>
                    <a:pt x="41090" y="0"/>
                    <a:pt x="2645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22"/>
            <p:cNvSpPr/>
            <p:nvPr/>
          </p:nvSpPr>
          <p:spPr>
            <a:xfrm>
              <a:off x="2760211" y="2668335"/>
              <a:ext cx="1347180" cy="571416"/>
            </a:xfrm>
            <a:custGeom>
              <a:rect b="b" l="l" r="r" t="t"/>
              <a:pathLst>
                <a:path extrusionOk="0" h="22457" w="52945">
                  <a:moveTo>
                    <a:pt x="52944" y="0"/>
                  </a:moveTo>
                  <a:lnTo>
                    <a:pt x="0" y="2746"/>
                  </a:lnTo>
                  <a:lnTo>
                    <a:pt x="0" y="17799"/>
                  </a:lnTo>
                  <a:lnTo>
                    <a:pt x="52944" y="22457"/>
                  </a:lnTo>
                  <a:lnTo>
                    <a:pt x="52944" y="0"/>
                  </a:lnTo>
                  <a:close/>
                </a:path>
              </a:pathLst>
            </a:custGeom>
            <a:solidFill>
              <a:srgbClr val="B6EEE4">
                <a:alpha val="317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22"/>
            <p:cNvSpPr/>
            <p:nvPr/>
          </p:nvSpPr>
          <p:spPr>
            <a:xfrm>
              <a:off x="2864584" y="1426480"/>
              <a:ext cx="1138435" cy="1139300"/>
            </a:xfrm>
            <a:custGeom>
              <a:rect b="b" l="l" r="r" t="t"/>
              <a:pathLst>
                <a:path extrusionOk="0" h="44775" w="44741">
                  <a:moveTo>
                    <a:pt x="22353" y="0"/>
                  </a:moveTo>
                  <a:cubicBezTo>
                    <a:pt x="10012" y="0"/>
                    <a:pt x="0" y="10012"/>
                    <a:pt x="0" y="22388"/>
                  </a:cubicBezTo>
                  <a:cubicBezTo>
                    <a:pt x="0" y="34728"/>
                    <a:pt x="10012" y="44775"/>
                    <a:pt x="22353" y="44775"/>
                  </a:cubicBezTo>
                  <a:cubicBezTo>
                    <a:pt x="34728" y="44775"/>
                    <a:pt x="44740" y="34728"/>
                    <a:pt x="44740" y="22388"/>
                  </a:cubicBezTo>
                  <a:cubicBezTo>
                    <a:pt x="44740" y="10012"/>
                    <a:pt x="34728" y="0"/>
                    <a:pt x="22353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22"/>
            <p:cNvSpPr/>
            <p:nvPr/>
          </p:nvSpPr>
          <p:spPr>
            <a:xfrm>
              <a:off x="2609836" y="2565719"/>
              <a:ext cx="1770863" cy="581162"/>
            </a:xfrm>
            <a:custGeom>
              <a:rect b="b" l="l" r="r" t="t"/>
              <a:pathLst>
                <a:path extrusionOk="0" h="22840" w="69596">
                  <a:moveTo>
                    <a:pt x="60801" y="1"/>
                  </a:moveTo>
                  <a:lnTo>
                    <a:pt x="1" y="7162"/>
                  </a:lnTo>
                  <a:lnTo>
                    <a:pt x="2260" y="21519"/>
                  </a:lnTo>
                  <a:lnTo>
                    <a:pt x="60418" y="22840"/>
                  </a:lnTo>
                  <a:lnTo>
                    <a:pt x="69596" y="12793"/>
                  </a:lnTo>
                  <a:lnTo>
                    <a:pt x="60801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22"/>
            <p:cNvSpPr/>
            <p:nvPr/>
          </p:nvSpPr>
          <p:spPr>
            <a:xfrm>
              <a:off x="3298001" y="4456807"/>
              <a:ext cx="271573" cy="270683"/>
            </a:xfrm>
            <a:custGeom>
              <a:rect b="b" l="l" r="r" t="t"/>
              <a:pathLst>
                <a:path extrusionOk="0" h="10638" w="10673">
                  <a:moveTo>
                    <a:pt x="5319" y="0"/>
                  </a:moveTo>
                  <a:cubicBezTo>
                    <a:pt x="2399" y="0"/>
                    <a:pt x="0" y="2399"/>
                    <a:pt x="0" y="5319"/>
                  </a:cubicBezTo>
                  <a:cubicBezTo>
                    <a:pt x="0" y="8274"/>
                    <a:pt x="2399" y="10638"/>
                    <a:pt x="5319" y="10638"/>
                  </a:cubicBezTo>
                  <a:cubicBezTo>
                    <a:pt x="8274" y="10638"/>
                    <a:pt x="10672" y="8274"/>
                    <a:pt x="10672" y="5319"/>
                  </a:cubicBezTo>
                  <a:cubicBezTo>
                    <a:pt x="10672" y="2399"/>
                    <a:pt x="8274" y="0"/>
                    <a:pt x="5319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22"/>
            <p:cNvSpPr/>
            <p:nvPr/>
          </p:nvSpPr>
          <p:spPr>
            <a:xfrm>
              <a:off x="3345760" y="4526677"/>
              <a:ext cx="153942" cy="131677"/>
            </a:xfrm>
            <a:custGeom>
              <a:rect b="b" l="l" r="r" t="t"/>
              <a:pathLst>
                <a:path extrusionOk="0" h="5175" w="6050">
                  <a:moveTo>
                    <a:pt x="3442" y="0"/>
                  </a:moveTo>
                  <a:cubicBezTo>
                    <a:pt x="1148" y="0"/>
                    <a:pt x="0" y="2781"/>
                    <a:pt x="1634" y="4415"/>
                  </a:cubicBezTo>
                  <a:cubicBezTo>
                    <a:pt x="2159" y="4940"/>
                    <a:pt x="2803" y="5175"/>
                    <a:pt x="3434" y="5175"/>
                  </a:cubicBezTo>
                  <a:cubicBezTo>
                    <a:pt x="4768" y="5175"/>
                    <a:pt x="6049" y="4130"/>
                    <a:pt x="6049" y="2573"/>
                  </a:cubicBezTo>
                  <a:cubicBezTo>
                    <a:pt x="6049" y="1148"/>
                    <a:pt x="4867" y="0"/>
                    <a:pt x="3442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7" name="Google Shape;557;p22"/>
          <p:cNvGrpSpPr/>
          <p:nvPr/>
        </p:nvGrpSpPr>
        <p:grpSpPr>
          <a:xfrm>
            <a:off x="457231" y="1312389"/>
            <a:ext cx="1770863" cy="3415102"/>
            <a:chOff x="457231" y="1312389"/>
            <a:chExt cx="1770863" cy="3415102"/>
          </a:xfrm>
        </p:grpSpPr>
        <p:sp>
          <p:nvSpPr>
            <p:cNvPr id="558" name="Google Shape;558;p22"/>
            <p:cNvSpPr/>
            <p:nvPr/>
          </p:nvSpPr>
          <p:spPr>
            <a:xfrm>
              <a:off x="607581" y="3897798"/>
              <a:ext cx="1347180" cy="388340"/>
            </a:xfrm>
            <a:custGeom>
              <a:rect b="b" l="l" r="r" t="t"/>
              <a:pathLst>
                <a:path extrusionOk="0" h="15262" w="52945">
                  <a:moveTo>
                    <a:pt x="1" y="0"/>
                  </a:moveTo>
                  <a:lnTo>
                    <a:pt x="26455" y="15261"/>
                  </a:lnTo>
                  <a:lnTo>
                    <a:pt x="52944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22"/>
            <p:cNvSpPr/>
            <p:nvPr/>
          </p:nvSpPr>
          <p:spPr>
            <a:xfrm>
              <a:off x="607581" y="3897798"/>
              <a:ext cx="1347180" cy="388340"/>
            </a:xfrm>
            <a:custGeom>
              <a:rect b="b" l="l" r="r" t="t"/>
              <a:pathLst>
                <a:path extrusionOk="0" h="15262" w="52945">
                  <a:moveTo>
                    <a:pt x="1" y="0"/>
                  </a:moveTo>
                  <a:lnTo>
                    <a:pt x="26455" y="15261"/>
                  </a:lnTo>
                  <a:lnTo>
                    <a:pt x="52944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22"/>
            <p:cNvSpPr/>
            <p:nvPr/>
          </p:nvSpPr>
          <p:spPr>
            <a:xfrm>
              <a:off x="781823" y="3485602"/>
              <a:ext cx="997796" cy="1106573"/>
            </a:xfrm>
            <a:custGeom>
              <a:rect b="b" l="l" r="r" t="t"/>
              <a:pathLst>
                <a:path extrusionOk="0" h="43489" w="39214">
                  <a:moveTo>
                    <a:pt x="1" y="1"/>
                  </a:moveTo>
                  <a:lnTo>
                    <a:pt x="1" y="11855"/>
                  </a:lnTo>
                  <a:cubicBezTo>
                    <a:pt x="1" y="18738"/>
                    <a:pt x="3616" y="25099"/>
                    <a:pt x="9491" y="28645"/>
                  </a:cubicBezTo>
                  <a:cubicBezTo>
                    <a:pt x="13385" y="31079"/>
                    <a:pt x="15748" y="35320"/>
                    <a:pt x="15714" y="39943"/>
                  </a:cubicBezTo>
                  <a:lnTo>
                    <a:pt x="15714" y="43489"/>
                  </a:lnTo>
                  <a:lnTo>
                    <a:pt x="23501" y="43489"/>
                  </a:lnTo>
                  <a:lnTo>
                    <a:pt x="23501" y="39943"/>
                  </a:lnTo>
                  <a:cubicBezTo>
                    <a:pt x="23466" y="35320"/>
                    <a:pt x="25830" y="31079"/>
                    <a:pt x="29758" y="28645"/>
                  </a:cubicBezTo>
                  <a:cubicBezTo>
                    <a:pt x="35633" y="25099"/>
                    <a:pt x="39213" y="18738"/>
                    <a:pt x="39213" y="11855"/>
                  </a:cubicBezTo>
                  <a:lnTo>
                    <a:pt x="39213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22"/>
            <p:cNvSpPr/>
            <p:nvPr/>
          </p:nvSpPr>
          <p:spPr>
            <a:xfrm>
              <a:off x="513819" y="2981451"/>
              <a:ext cx="451138" cy="494471"/>
            </a:xfrm>
            <a:custGeom>
              <a:rect b="b" l="l" r="r" t="t"/>
              <a:pathLst>
                <a:path extrusionOk="0" h="19433" w="17730">
                  <a:moveTo>
                    <a:pt x="17730" y="0"/>
                  </a:moveTo>
                  <a:lnTo>
                    <a:pt x="1" y="5180"/>
                  </a:lnTo>
                  <a:lnTo>
                    <a:pt x="14288" y="19432"/>
                  </a:lnTo>
                  <a:lnTo>
                    <a:pt x="17730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22"/>
            <p:cNvSpPr/>
            <p:nvPr/>
          </p:nvSpPr>
          <p:spPr>
            <a:xfrm>
              <a:off x="513819" y="2981451"/>
              <a:ext cx="451138" cy="494471"/>
            </a:xfrm>
            <a:custGeom>
              <a:rect b="b" l="l" r="r" t="t"/>
              <a:pathLst>
                <a:path extrusionOk="0" h="19433" w="17730">
                  <a:moveTo>
                    <a:pt x="17730" y="0"/>
                  </a:moveTo>
                  <a:lnTo>
                    <a:pt x="1" y="5180"/>
                  </a:lnTo>
                  <a:lnTo>
                    <a:pt x="14288" y="19432"/>
                  </a:lnTo>
                  <a:lnTo>
                    <a:pt x="17730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22"/>
            <p:cNvSpPr/>
            <p:nvPr/>
          </p:nvSpPr>
          <p:spPr>
            <a:xfrm>
              <a:off x="607581" y="1312389"/>
              <a:ext cx="1347180" cy="2585507"/>
            </a:xfrm>
            <a:custGeom>
              <a:rect b="b" l="l" r="r" t="t"/>
              <a:pathLst>
                <a:path extrusionOk="0" h="101612" w="52945">
                  <a:moveTo>
                    <a:pt x="26455" y="0"/>
                  </a:moveTo>
                  <a:cubicBezTo>
                    <a:pt x="11855" y="0"/>
                    <a:pt x="1" y="11854"/>
                    <a:pt x="1" y="26454"/>
                  </a:cubicBezTo>
                  <a:lnTo>
                    <a:pt x="1" y="101611"/>
                  </a:lnTo>
                  <a:lnTo>
                    <a:pt x="52944" y="101611"/>
                  </a:lnTo>
                  <a:lnTo>
                    <a:pt x="52944" y="26454"/>
                  </a:lnTo>
                  <a:cubicBezTo>
                    <a:pt x="52944" y="11854"/>
                    <a:pt x="41090" y="0"/>
                    <a:pt x="2645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22"/>
            <p:cNvSpPr/>
            <p:nvPr/>
          </p:nvSpPr>
          <p:spPr>
            <a:xfrm>
              <a:off x="607581" y="2668335"/>
              <a:ext cx="1347180" cy="571416"/>
            </a:xfrm>
            <a:custGeom>
              <a:rect b="b" l="l" r="r" t="t"/>
              <a:pathLst>
                <a:path extrusionOk="0" h="22457" w="52945">
                  <a:moveTo>
                    <a:pt x="52944" y="0"/>
                  </a:moveTo>
                  <a:lnTo>
                    <a:pt x="1" y="2746"/>
                  </a:lnTo>
                  <a:lnTo>
                    <a:pt x="1" y="17799"/>
                  </a:lnTo>
                  <a:lnTo>
                    <a:pt x="52944" y="22457"/>
                  </a:lnTo>
                  <a:lnTo>
                    <a:pt x="52944" y="0"/>
                  </a:lnTo>
                  <a:close/>
                </a:path>
              </a:pathLst>
            </a:custGeom>
            <a:solidFill>
              <a:srgbClr val="B6EEE4">
                <a:alpha val="317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22"/>
            <p:cNvSpPr/>
            <p:nvPr/>
          </p:nvSpPr>
          <p:spPr>
            <a:xfrm>
              <a:off x="711063" y="1426480"/>
              <a:ext cx="1139325" cy="1139300"/>
            </a:xfrm>
            <a:custGeom>
              <a:rect b="b" l="l" r="r" t="t"/>
              <a:pathLst>
                <a:path extrusionOk="0" h="44775" w="44776">
                  <a:moveTo>
                    <a:pt x="22388" y="0"/>
                  </a:moveTo>
                  <a:cubicBezTo>
                    <a:pt x="10047" y="0"/>
                    <a:pt x="1" y="10012"/>
                    <a:pt x="36" y="22388"/>
                  </a:cubicBezTo>
                  <a:cubicBezTo>
                    <a:pt x="36" y="34728"/>
                    <a:pt x="10047" y="44775"/>
                    <a:pt x="22388" y="44775"/>
                  </a:cubicBezTo>
                  <a:cubicBezTo>
                    <a:pt x="34764" y="44775"/>
                    <a:pt x="44775" y="34728"/>
                    <a:pt x="44775" y="22388"/>
                  </a:cubicBezTo>
                  <a:cubicBezTo>
                    <a:pt x="44775" y="10012"/>
                    <a:pt x="34764" y="0"/>
                    <a:pt x="22388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22"/>
            <p:cNvSpPr/>
            <p:nvPr/>
          </p:nvSpPr>
          <p:spPr>
            <a:xfrm>
              <a:off x="457231" y="2565719"/>
              <a:ext cx="1770863" cy="581162"/>
            </a:xfrm>
            <a:custGeom>
              <a:rect b="b" l="l" r="r" t="t"/>
              <a:pathLst>
                <a:path extrusionOk="0" h="22840" w="69596">
                  <a:moveTo>
                    <a:pt x="60800" y="1"/>
                  </a:moveTo>
                  <a:lnTo>
                    <a:pt x="0" y="7162"/>
                  </a:lnTo>
                  <a:lnTo>
                    <a:pt x="2225" y="21519"/>
                  </a:lnTo>
                  <a:lnTo>
                    <a:pt x="60418" y="22840"/>
                  </a:lnTo>
                  <a:lnTo>
                    <a:pt x="69595" y="12793"/>
                  </a:lnTo>
                  <a:lnTo>
                    <a:pt x="60800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22"/>
            <p:cNvSpPr/>
            <p:nvPr/>
          </p:nvSpPr>
          <p:spPr>
            <a:xfrm>
              <a:off x="1145371" y="4456807"/>
              <a:ext cx="270683" cy="270683"/>
            </a:xfrm>
            <a:custGeom>
              <a:rect b="b" l="l" r="r" t="t"/>
              <a:pathLst>
                <a:path extrusionOk="0" h="10638" w="10638">
                  <a:moveTo>
                    <a:pt x="5319" y="0"/>
                  </a:moveTo>
                  <a:cubicBezTo>
                    <a:pt x="2399" y="0"/>
                    <a:pt x="0" y="2399"/>
                    <a:pt x="0" y="5319"/>
                  </a:cubicBezTo>
                  <a:cubicBezTo>
                    <a:pt x="0" y="8274"/>
                    <a:pt x="2399" y="10638"/>
                    <a:pt x="5319" y="10638"/>
                  </a:cubicBezTo>
                  <a:cubicBezTo>
                    <a:pt x="8274" y="10638"/>
                    <a:pt x="10638" y="8274"/>
                    <a:pt x="10638" y="5319"/>
                  </a:cubicBezTo>
                  <a:cubicBezTo>
                    <a:pt x="10638" y="2399"/>
                    <a:pt x="8274" y="0"/>
                    <a:pt x="5319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22"/>
            <p:cNvSpPr/>
            <p:nvPr/>
          </p:nvSpPr>
          <p:spPr>
            <a:xfrm>
              <a:off x="1193130" y="4526677"/>
              <a:ext cx="153942" cy="131677"/>
            </a:xfrm>
            <a:custGeom>
              <a:rect b="b" l="l" r="r" t="t"/>
              <a:pathLst>
                <a:path extrusionOk="0" h="5175" w="6050">
                  <a:moveTo>
                    <a:pt x="3442" y="0"/>
                  </a:moveTo>
                  <a:cubicBezTo>
                    <a:pt x="1148" y="0"/>
                    <a:pt x="1" y="2781"/>
                    <a:pt x="1634" y="4415"/>
                  </a:cubicBezTo>
                  <a:cubicBezTo>
                    <a:pt x="2160" y="4940"/>
                    <a:pt x="2803" y="5175"/>
                    <a:pt x="3435" y="5175"/>
                  </a:cubicBezTo>
                  <a:cubicBezTo>
                    <a:pt x="4769" y="5175"/>
                    <a:pt x="6049" y="4130"/>
                    <a:pt x="6049" y="2573"/>
                  </a:cubicBezTo>
                  <a:cubicBezTo>
                    <a:pt x="6049" y="1148"/>
                    <a:pt x="4867" y="0"/>
                    <a:pt x="3442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9" name="Google Shape;569;p22"/>
          <p:cNvGrpSpPr/>
          <p:nvPr/>
        </p:nvGrpSpPr>
        <p:grpSpPr>
          <a:xfrm>
            <a:off x="4762441" y="1312389"/>
            <a:ext cx="1771754" cy="3415102"/>
            <a:chOff x="4762441" y="1312389"/>
            <a:chExt cx="1771754" cy="3415102"/>
          </a:xfrm>
        </p:grpSpPr>
        <p:sp>
          <p:nvSpPr>
            <p:cNvPr id="570" name="Google Shape;570;p22"/>
            <p:cNvSpPr/>
            <p:nvPr/>
          </p:nvSpPr>
          <p:spPr>
            <a:xfrm>
              <a:off x="4912817" y="3897798"/>
              <a:ext cx="1347155" cy="388340"/>
            </a:xfrm>
            <a:custGeom>
              <a:rect b="b" l="l" r="r" t="t"/>
              <a:pathLst>
                <a:path extrusionOk="0" h="15262" w="52944">
                  <a:moveTo>
                    <a:pt x="0" y="0"/>
                  </a:moveTo>
                  <a:lnTo>
                    <a:pt x="26489" y="15261"/>
                  </a:lnTo>
                  <a:lnTo>
                    <a:pt x="52944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22"/>
            <p:cNvSpPr/>
            <p:nvPr/>
          </p:nvSpPr>
          <p:spPr>
            <a:xfrm>
              <a:off x="4912817" y="3897798"/>
              <a:ext cx="1347155" cy="388340"/>
            </a:xfrm>
            <a:custGeom>
              <a:rect b="b" l="l" r="r" t="t"/>
              <a:pathLst>
                <a:path extrusionOk="0" h="15262" w="52944">
                  <a:moveTo>
                    <a:pt x="0" y="0"/>
                  </a:moveTo>
                  <a:lnTo>
                    <a:pt x="26489" y="15261"/>
                  </a:lnTo>
                  <a:lnTo>
                    <a:pt x="52944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22"/>
            <p:cNvSpPr/>
            <p:nvPr/>
          </p:nvSpPr>
          <p:spPr>
            <a:xfrm>
              <a:off x="5087059" y="3485602"/>
              <a:ext cx="998662" cy="1106573"/>
            </a:xfrm>
            <a:custGeom>
              <a:rect b="b" l="l" r="r" t="t"/>
              <a:pathLst>
                <a:path extrusionOk="0" h="43489" w="39248">
                  <a:moveTo>
                    <a:pt x="35" y="1"/>
                  </a:moveTo>
                  <a:lnTo>
                    <a:pt x="35" y="11855"/>
                  </a:lnTo>
                  <a:cubicBezTo>
                    <a:pt x="0" y="18738"/>
                    <a:pt x="3616" y="25099"/>
                    <a:pt x="9491" y="28645"/>
                  </a:cubicBezTo>
                  <a:cubicBezTo>
                    <a:pt x="13384" y="31079"/>
                    <a:pt x="15748" y="35320"/>
                    <a:pt x="15748" y="39943"/>
                  </a:cubicBezTo>
                  <a:lnTo>
                    <a:pt x="15748" y="43489"/>
                  </a:lnTo>
                  <a:lnTo>
                    <a:pt x="23535" y="43489"/>
                  </a:lnTo>
                  <a:lnTo>
                    <a:pt x="23535" y="39943"/>
                  </a:lnTo>
                  <a:cubicBezTo>
                    <a:pt x="23500" y="35320"/>
                    <a:pt x="25864" y="31079"/>
                    <a:pt x="29757" y="28645"/>
                  </a:cubicBezTo>
                  <a:cubicBezTo>
                    <a:pt x="35632" y="25099"/>
                    <a:pt x="39248" y="18738"/>
                    <a:pt x="39248" y="11855"/>
                  </a:cubicBezTo>
                  <a:lnTo>
                    <a:pt x="39248" y="1"/>
                  </a:lnTo>
                  <a:close/>
                </a:path>
              </a:pathLst>
            </a:custGeom>
            <a:solidFill>
              <a:schemeClr val="accent4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22"/>
            <p:cNvSpPr/>
            <p:nvPr/>
          </p:nvSpPr>
          <p:spPr>
            <a:xfrm>
              <a:off x="4819920" y="2981451"/>
              <a:ext cx="450273" cy="494471"/>
            </a:xfrm>
            <a:custGeom>
              <a:rect b="b" l="l" r="r" t="t"/>
              <a:pathLst>
                <a:path extrusionOk="0" h="19433" w="17696">
                  <a:moveTo>
                    <a:pt x="17695" y="0"/>
                  </a:moveTo>
                  <a:lnTo>
                    <a:pt x="1" y="5180"/>
                  </a:lnTo>
                  <a:lnTo>
                    <a:pt x="14288" y="19432"/>
                  </a:lnTo>
                  <a:lnTo>
                    <a:pt x="17695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22"/>
            <p:cNvSpPr/>
            <p:nvPr/>
          </p:nvSpPr>
          <p:spPr>
            <a:xfrm>
              <a:off x="4819920" y="2981451"/>
              <a:ext cx="450273" cy="494471"/>
            </a:xfrm>
            <a:custGeom>
              <a:rect b="b" l="l" r="r" t="t"/>
              <a:pathLst>
                <a:path extrusionOk="0" h="19433" w="17696">
                  <a:moveTo>
                    <a:pt x="17695" y="0"/>
                  </a:moveTo>
                  <a:lnTo>
                    <a:pt x="1" y="5180"/>
                  </a:lnTo>
                  <a:lnTo>
                    <a:pt x="14288" y="19432"/>
                  </a:lnTo>
                  <a:lnTo>
                    <a:pt x="1769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22"/>
            <p:cNvSpPr/>
            <p:nvPr/>
          </p:nvSpPr>
          <p:spPr>
            <a:xfrm>
              <a:off x="4912817" y="1312389"/>
              <a:ext cx="1347155" cy="2585507"/>
            </a:xfrm>
            <a:custGeom>
              <a:rect b="b" l="l" r="r" t="t"/>
              <a:pathLst>
                <a:path extrusionOk="0" h="101612" w="52944">
                  <a:moveTo>
                    <a:pt x="26489" y="0"/>
                  </a:moveTo>
                  <a:cubicBezTo>
                    <a:pt x="11854" y="0"/>
                    <a:pt x="0" y="11854"/>
                    <a:pt x="35" y="26454"/>
                  </a:cubicBezTo>
                  <a:lnTo>
                    <a:pt x="35" y="101611"/>
                  </a:lnTo>
                  <a:lnTo>
                    <a:pt x="52944" y="101611"/>
                  </a:lnTo>
                  <a:lnTo>
                    <a:pt x="52944" y="26454"/>
                  </a:lnTo>
                  <a:cubicBezTo>
                    <a:pt x="52944" y="11854"/>
                    <a:pt x="41090" y="0"/>
                    <a:pt x="26489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22"/>
            <p:cNvSpPr/>
            <p:nvPr/>
          </p:nvSpPr>
          <p:spPr>
            <a:xfrm>
              <a:off x="4912817" y="2668335"/>
              <a:ext cx="1347155" cy="571416"/>
            </a:xfrm>
            <a:custGeom>
              <a:rect b="b" l="l" r="r" t="t"/>
              <a:pathLst>
                <a:path extrusionOk="0" h="22457" w="52944">
                  <a:moveTo>
                    <a:pt x="52944" y="0"/>
                  </a:moveTo>
                  <a:lnTo>
                    <a:pt x="0" y="2746"/>
                  </a:lnTo>
                  <a:lnTo>
                    <a:pt x="0" y="17799"/>
                  </a:lnTo>
                  <a:lnTo>
                    <a:pt x="52944" y="22457"/>
                  </a:lnTo>
                  <a:lnTo>
                    <a:pt x="52944" y="0"/>
                  </a:lnTo>
                  <a:close/>
                </a:path>
              </a:pathLst>
            </a:custGeom>
            <a:solidFill>
              <a:srgbClr val="B6EEE4">
                <a:alpha val="317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22"/>
            <p:cNvSpPr/>
            <p:nvPr/>
          </p:nvSpPr>
          <p:spPr>
            <a:xfrm>
              <a:off x="5017189" y="1426480"/>
              <a:ext cx="1138409" cy="1139300"/>
            </a:xfrm>
            <a:custGeom>
              <a:rect b="b" l="l" r="r" t="t"/>
              <a:pathLst>
                <a:path extrusionOk="0" h="44775" w="44740">
                  <a:moveTo>
                    <a:pt x="22387" y="0"/>
                  </a:moveTo>
                  <a:cubicBezTo>
                    <a:pt x="10012" y="0"/>
                    <a:pt x="0" y="10012"/>
                    <a:pt x="0" y="22388"/>
                  </a:cubicBezTo>
                  <a:cubicBezTo>
                    <a:pt x="0" y="34728"/>
                    <a:pt x="10012" y="44775"/>
                    <a:pt x="22387" y="44775"/>
                  </a:cubicBezTo>
                  <a:cubicBezTo>
                    <a:pt x="34728" y="44775"/>
                    <a:pt x="44740" y="34728"/>
                    <a:pt x="44740" y="22388"/>
                  </a:cubicBezTo>
                  <a:cubicBezTo>
                    <a:pt x="44740" y="10012"/>
                    <a:pt x="34728" y="0"/>
                    <a:pt x="223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22"/>
            <p:cNvSpPr/>
            <p:nvPr/>
          </p:nvSpPr>
          <p:spPr>
            <a:xfrm>
              <a:off x="4762441" y="2565719"/>
              <a:ext cx="1771754" cy="581162"/>
            </a:xfrm>
            <a:custGeom>
              <a:rect b="b" l="l" r="r" t="t"/>
              <a:pathLst>
                <a:path extrusionOk="0" h="22840" w="69631">
                  <a:moveTo>
                    <a:pt x="60801" y="1"/>
                  </a:moveTo>
                  <a:lnTo>
                    <a:pt x="0" y="7162"/>
                  </a:lnTo>
                  <a:lnTo>
                    <a:pt x="2260" y="21519"/>
                  </a:lnTo>
                  <a:lnTo>
                    <a:pt x="60418" y="22840"/>
                  </a:lnTo>
                  <a:lnTo>
                    <a:pt x="69630" y="12793"/>
                  </a:lnTo>
                  <a:lnTo>
                    <a:pt x="60801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22"/>
            <p:cNvSpPr/>
            <p:nvPr/>
          </p:nvSpPr>
          <p:spPr>
            <a:xfrm>
              <a:off x="5451472" y="4456807"/>
              <a:ext cx="270708" cy="270683"/>
            </a:xfrm>
            <a:custGeom>
              <a:rect b="b" l="l" r="r" t="t"/>
              <a:pathLst>
                <a:path extrusionOk="0" h="10638" w="10639">
                  <a:moveTo>
                    <a:pt x="5319" y="0"/>
                  </a:moveTo>
                  <a:cubicBezTo>
                    <a:pt x="2364" y="0"/>
                    <a:pt x="1" y="2399"/>
                    <a:pt x="1" y="5319"/>
                  </a:cubicBezTo>
                  <a:cubicBezTo>
                    <a:pt x="1" y="8274"/>
                    <a:pt x="2364" y="10638"/>
                    <a:pt x="5319" y="10638"/>
                  </a:cubicBezTo>
                  <a:cubicBezTo>
                    <a:pt x="8239" y="10638"/>
                    <a:pt x="10638" y="8274"/>
                    <a:pt x="10638" y="5319"/>
                  </a:cubicBezTo>
                  <a:cubicBezTo>
                    <a:pt x="10638" y="2399"/>
                    <a:pt x="8239" y="0"/>
                    <a:pt x="5319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22"/>
            <p:cNvSpPr/>
            <p:nvPr/>
          </p:nvSpPr>
          <p:spPr>
            <a:xfrm>
              <a:off x="5498365" y="4526677"/>
              <a:ext cx="153916" cy="131855"/>
            </a:xfrm>
            <a:custGeom>
              <a:rect b="b" l="l" r="r" t="t"/>
              <a:pathLst>
                <a:path extrusionOk="0" h="5182" w="6049">
                  <a:moveTo>
                    <a:pt x="3476" y="0"/>
                  </a:moveTo>
                  <a:cubicBezTo>
                    <a:pt x="1147" y="0"/>
                    <a:pt x="0" y="2781"/>
                    <a:pt x="1634" y="4415"/>
                  </a:cubicBezTo>
                  <a:cubicBezTo>
                    <a:pt x="2163" y="4945"/>
                    <a:pt x="2813" y="5182"/>
                    <a:pt x="3449" y="5182"/>
                  </a:cubicBezTo>
                  <a:cubicBezTo>
                    <a:pt x="4778" y="5182"/>
                    <a:pt x="6049" y="4148"/>
                    <a:pt x="6049" y="2573"/>
                  </a:cubicBezTo>
                  <a:cubicBezTo>
                    <a:pt x="6049" y="1148"/>
                    <a:pt x="4902" y="0"/>
                    <a:pt x="3476" y="0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1" name="Google Shape;581;p22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sp>
        <p:nvSpPr>
          <p:cNvPr id="582" name="Google Shape;582;p22"/>
          <p:cNvSpPr txBox="1"/>
          <p:nvPr/>
        </p:nvSpPr>
        <p:spPr>
          <a:xfrm>
            <a:off x="7061049" y="3147225"/>
            <a:ext cx="1347300" cy="74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Despite being red, Mars is actually cold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83" name="Google Shape;583;p22"/>
          <p:cNvSpPr txBox="1"/>
          <p:nvPr/>
        </p:nvSpPr>
        <p:spPr>
          <a:xfrm>
            <a:off x="6972549" y="2759049"/>
            <a:ext cx="15243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18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84" name="Google Shape;584;p22"/>
          <p:cNvSpPr txBox="1"/>
          <p:nvPr/>
        </p:nvSpPr>
        <p:spPr>
          <a:xfrm>
            <a:off x="4912825" y="3147225"/>
            <a:ext cx="1344300" cy="74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Venus is the second planet from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85" name="Google Shape;585;p22"/>
          <p:cNvSpPr txBox="1"/>
          <p:nvPr/>
        </p:nvSpPr>
        <p:spPr>
          <a:xfrm>
            <a:off x="4822825" y="2759049"/>
            <a:ext cx="15243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Venus</a:t>
            </a:r>
            <a:endParaRPr sz="18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86" name="Google Shape;586;p22"/>
          <p:cNvSpPr txBox="1"/>
          <p:nvPr/>
        </p:nvSpPr>
        <p:spPr>
          <a:xfrm>
            <a:off x="2763101" y="3147225"/>
            <a:ext cx="1344300" cy="74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Jupiter is the biggest planet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of them all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87" name="Google Shape;587;p22"/>
          <p:cNvSpPr txBox="1"/>
          <p:nvPr/>
        </p:nvSpPr>
        <p:spPr>
          <a:xfrm>
            <a:off x="2673101" y="2759049"/>
            <a:ext cx="15243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Jupiter</a:t>
            </a:r>
            <a:endParaRPr sz="18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88" name="Google Shape;588;p22"/>
          <p:cNvSpPr txBox="1"/>
          <p:nvPr/>
        </p:nvSpPr>
        <p:spPr>
          <a:xfrm>
            <a:off x="613376" y="3147225"/>
            <a:ext cx="1344300" cy="74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Mercury is the closest planet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to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89" name="Google Shape;589;p22"/>
          <p:cNvSpPr txBox="1"/>
          <p:nvPr/>
        </p:nvSpPr>
        <p:spPr>
          <a:xfrm>
            <a:off x="523376" y="2759049"/>
            <a:ext cx="15243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8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590" name="Google Shape;590;p22"/>
          <p:cNvGrpSpPr/>
          <p:nvPr/>
        </p:nvGrpSpPr>
        <p:grpSpPr>
          <a:xfrm>
            <a:off x="7611836" y="1775229"/>
            <a:ext cx="316509" cy="441803"/>
            <a:chOff x="2818561" y="2439778"/>
            <a:chExt cx="247892" cy="346024"/>
          </a:xfrm>
        </p:grpSpPr>
        <p:sp>
          <p:nvSpPr>
            <p:cNvPr id="591" name="Google Shape;591;p22"/>
            <p:cNvSpPr/>
            <p:nvPr/>
          </p:nvSpPr>
          <p:spPr>
            <a:xfrm>
              <a:off x="2818561" y="2439778"/>
              <a:ext cx="247892" cy="346024"/>
            </a:xfrm>
            <a:custGeom>
              <a:rect b="b" l="l" r="r" t="t"/>
              <a:pathLst>
                <a:path extrusionOk="0" h="10871" w="7788">
                  <a:moveTo>
                    <a:pt x="5882" y="9716"/>
                  </a:moveTo>
                  <a:lnTo>
                    <a:pt x="5882" y="9966"/>
                  </a:lnTo>
                  <a:lnTo>
                    <a:pt x="5894" y="9966"/>
                  </a:lnTo>
                  <a:cubicBezTo>
                    <a:pt x="5894" y="10276"/>
                    <a:pt x="5644" y="10550"/>
                    <a:pt x="5323" y="10550"/>
                  </a:cubicBezTo>
                  <a:lnTo>
                    <a:pt x="894" y="10550"/>
                  </a:lnTo>
                  <a:cubicBezTo>
                    <a:pt x="584" y="10550"/>
                    <a:pt x="310" y="10299"/>
                    <a:pt x="310" y="9966"/>
                  </a:cubicBezTo>
                  <a:lnTo>
                    <a:pt x="310" y="9716"/>
                  </a:lnTo>
                  <a:close/>
                  <a:moveTo>
                    <a:pt x="894" y="1"/>
                  </a:moveTo>
                  <a:cubicBezTo>
                    <a:pt x="405" y="1"/>
                    <a:pt x="1" y="394"/>
                    <a:pt x="1" y="894"/>
                  </a:cubicBezTo>
                  <a:lnTo>
                    <a:pt x="1" y="7835"/>
                  </a:lnTo>
                  <a:cubicBezTo>
                    <a:pt x="1" y="7930"/>
                    <a:pt x="72" y="8002"/>
                    <a:pt x="167" y="8002"/>
                  </a:cubicBezTo>
                  <a:cubicBezTo>
                    <a:pt x="263" y="8002"/>
                    <a:pt x="334" y="7930"/>
                    <a:pt x="334" y="7835"/>
                  </a:cubicBezTo>
                  <a:lnTo>
                    <a:pt x="334" y="1346"/>
                  </a:lnTo>
                  <a:lnTo>
                    <a:pt x="3382" y="1346"/>
                  </a:lnTo>
                  <a:cubicBezTo>
                    <a:pt x="3477" y="1346"/>
                    <a:pt x="3549" y="1275"/>
                    <a:pt x="3549" y="1179"/>
                  </a:cubicBezTo>
                  <a:cubicBezTo>
                    <a:pt x="3549" y="1096"/>
                    <a:pt x="3477" y="1025"/>
                    <a:pt x="3382" y="1025"/>
                  </a:cubicBezTo>
                  <a:lnTo>
                    <a:pt x="334" y="1025"/>
                  </a:lnTo>
                  <a:lnTo>
                    <a:pt x="334" y="882"/>
                  </a:lnTo>
                  <a:cubicBezTo>
                    <a:pt x="334" y="572"/>
                    <a:pt x="584" y="310"/>
                    <a:pt x="906" y="310"/>
                  </a:cubicBezTo>
                  <a:lnTo>
                    <a:pt x="5335" y="310"/>
                  </a:lnTo>
                  <a:cubicBezTo>
                    <a:pt x="5644" y="310"/>
                    <a:pt x="5918" y="560"/>
                    <a:pt x="5918" y="882"/>
                  </a:cubicBezTo>
                  <a:lnTo>
                    <a:pt x="5918" y="1025"/>
                  </a:lnTo>
                  <a:lnTo>
                    <a:pt x="4073" y="1025"/>
                  </a:lnTo>
                  <a:cubicBezTo>
                    <a:pt x="3977" y="1025"/>
                    <a:pt x="3906" y="1096"/>
                    <a:pt x="3906" y="1179"/>
                  </a:cubicBezTo>
                  <a:cubicBezTo>
                    <a:pt x="3906" y="1275"/>
                    <a:pt x="3977" y="1346"/>
                    <a:pt x="4073" y="1346"/>
                  </a:cubicBezTo>
                  <a:lnTo>
                    <a:pt x="5894" y="1346"/>
                  </a:lnTo>
                  <a:lnTo>
                    <a:pt x="5894" y="3287"/>
                  </a:lnTo>
                  <a:cubicBezTo>
                    <a:pt x="5751" y="3251"/>
                    <a:pt x="5597" y="3239"/>
                    <a:pt x="5454" y="3239"/>
                  </a:cubicBezTo>
                  <a:cubicBezTo>
                    <a:pt x="4811" y="3239"/>
                    <a:pt x="4215" y="3501"/>
                    <a:pt x="3799" y="3930"/>
                  </a:cubicBezTo>
                  <a:lnTo>
                    <a:pt x="989" y="3930"/>
                  </a:lnTo>
                  <a:cubicBezTo>
                    <a:pt x="894" y="3930"/>
                    <a:pt x="822" y="4001"/>
                    <a:pt x="822" y="4084"/>
                  </a:cubicBezTo>
                  <a:cubicBezTo>
                    <a:pt x="822" y="4180"/>
                    <a:pt x="894" y="4251"/>
                    <a:pt x="989" y="4251"/>
                  </a:cubicBezTo>
                  <a:lnTo>
                    <a:pt x="3537" y="4251"/>
                  </a:lnTo>
                  <a:cubicBezTo>
                    <a:pt x="3477" y="4346"/>
                    <a:pt x="3418" y="4430"/>
                    <a:pt x="3370" y="4537"/>
                  </a:cubicBezTo>
                  <a:lnTo>
                    <a:pt x="1787" y="4537"/>
                  </a:lnTo>
                  <a:cubicBezTo>
                    <a:pt x="1703" y="4537"/>
                    <a:pt x="1620" y="4608"/>
                    <a:pt x="1620" y="4704"/>
                  </a:cubicBezTo>
                  <a:cubicBezTo>
                    <a:pt x="1620" y="4787"/>
                    <a:pt x="1703" y="4858"/>
                    <a:pt x="1787" y="4858"/>
                  </a:cubicBezTo>
                  <a:lnTo>
                    <a:pt x="3239" y="4858"/>
                  </a:lnTo>
                  <a:cubicBezTo>
                    <a:pt x="3156" y="5085"/>
                    <a:pt x="3132" y="5323"/>
                    <a:pt x="3132" y="5573"/>
                  </a:cubicBezTo>
                  <a:lnTo>
                    <a:pt x="3132" y="5739"/>
                  </a:lnTo>
                  <a:lnTo>
                    <a:pt x="1418" y="5739"/>
                  </a:lnTo>
                  <a:cubicBezTo>
                    <a:pt x="1322" y="5739"/>
                    <a:pt x="1251" y="5811"/>
                    <a:pt x="1251" y="5906"/>
                  </a:cubicBezTo>
                  <a:cubicBezTo>
                    <a:pt x="1251" y="5989"/>
                    <a:pt x="1322" y="6073"/>
                    <a:pt x="1418" y="6073"/>
                  </a:cubicBezTo>
                  <a:lnTo>
                    <a:pt x="3180" y="6073"/>
                  </a:lnTo>
                  <a:cubicBezTo>
                    <a:pt x="3192" y="6132"/>
                    <a:pt x="3203" y="6168"/>
                    <a:pt x="3215" y="6216"/>
                  </a:cubicBezTo>
                  <a:lnTo>
                    <a:pt x="2382" y="6216"/>
                  </a:lnTo>
                  <a:cubicBezTo>
                    <a:pt x="2299" y="6216"/>
                    <a:pt x="2215" y="6287"/>
                    <a:pt x="2215" y="6382"/>
                  </a:cubicBezTo>
                  <a:cubicBezTo>
                    <a:pt x="2215" y="6466"/>
                    <a:pt x="2299" y="6549"/>
                    <a:pt x="2382" y="6549"/>
                  </a:cubicBezTo>
                  <a:lnTo>
                    <a:pt x="3334" y="6549"/>
                  </a:lnTo>
                  <a:cubicBezTo>
                    <a:pt x="3704" y="7347"/>
                    <a:pt x="4513" y="7894"/>
                    <a:pt x="5454" y="7894"/>
                  </a:cubicBezTo>
                  <a:cubicBezTo>
                    <a:pt x="5597" y="7894"/>
                    <a:pt x="5751" y="7883"/>
                    <a:pt x="5894" y="7859"/>
                  </a:cubicBezTo>
                  <a:lnTo>
                    <a:pt x="5894" y="9407"/>
                  </a:lnTo>
                  <a:lnTo>
                    <a:pt x="334" y="9407"/>
                  </a:lnTo>
                  <a:lnTo>
                    <a:pt x="334" y="8514"/>
                  </a:lnTo>
                  <a:cubicBezTo>
                    <a:pt x="334" y="8418"/>
                    <a:pt x="263" y="8347"/>
                    <a:pt x="167" y="8347"/>
                  </a:cubicBezTo>
                  <a:cubicBezTo>
                    <a:pt x="72" y="8347"/>
                    <a:pt x="1" y="8418"/>
                    <a:pt x="1" y="8514"/>
                  </a:cubicBezTo>
                  <a:lnTo>
                    <a:pt x="1" y="9978"/>
                  </a:lnTo>
                  <a:cubicBezTo>
                    <a:pt x="1" y="10478"/>
                    <a:pt x="405" y="10871"/>
                    <a:pt x="894" y="10871"/>
                  </a:cubicBezTo>
                  <a:lnTo>
                    <a:pt x="5323" y="10871"/>
                  </a:lnTo>
                  <a:cubicBezTo>
                    <a:pt x="5811" y="10871"/>
                    <a:pt x="6216" y="10478"/>
                    <a:pt x="6216" y="9978"/>
                  </a:cubicBezTo>
                  <a:lnTo>
                    <a:pt x="6216" y="9561"/>
                  </a:lnTo>
                  <a:lnTo>
                    <a:pt x="6216" y="7763"/>
                  </a:lnTo>
                  <a:cubicBezTo>
                    <a:pt x="7121" y="7454"/>
                    <a:pt x="7775" y="6573"/>
                    <a:pt x="7775" y="5561"/>
                  </a:cubicBezTo>
                  <a:cubicBezTo>
                    <a:pt x="7787" y="5204"/>
                    <a:pt x="7716" y="4858"/>
                    <a:pt x="7549" y="4537"/>
                  </a:cubicBezTo>
                  <a:cubicBezTo>
                    <a:pt x="7515" y="4485"/>
                    <a:pt x="7462" y="4446"/>
                    <a:pt x="7399" y="4446"/>
                  </a:cubicBezTo>
                  <a:cubicBezTo>
                    <a:pt x="7375" y="4446"/>
                    <a:pt x="7350" y="4452"/>
                    <a:pt x="7323" y="4465"/>
                  </a:cubicBezTo>
                  <a:cubicBezTo>
                    <a:pt x="7252" y="4501"/>
                    <a:pt x="7204" y="4596"/>
                    <a:pt x="7252" y="4680"/>
                  </a:cubicBezTo>
                  <a:cubicBezTo>
                    <a:pt x="7383" y="4954"/>
                    <a:pt x="7442" y="5251"/>
                    <a:pt x="7442" y="5561"/>
                  </a:cubicBezTo>
                  <a:cubicBezTo>
                    <a:pt x="7442" y="6656"/>
                    <a:pt x="6549" y="7573"/>
                    <a:pt x="5430" y="7573"/>
                  </a:cubicBezTo>
                  <a:cubicBezTo>
                    <a:pt x="4335" y="7573"/>
                    <a:pt x="3430" y="6680"/>
                    <a:pt x="3430" y="5561"/>
                  </a:cubicBezTo>
                  <a:cubicBezTo>
                    <a:pt x="3430" y="4442"/>
                    <a:pt x="4323" y="3549"/>
                    <a:pt x="5430" y="3549"/>
                  </a:cubicBezTo>
                  <a:cubicBezTo>
                    <a:pt x="5990" y="3549"/>
                    <a:pt x="6525" y="3787"/>
                    <a:pt x="6906" y="4192"/>
                  </a:cubicBezTo>
                  <a:cubicBezTo>
                    <a:pt x="6939" y="4224"/>
                    <a:pt x="6986" y="4243"/>
                    <a:pt x="7032" y="4243"/>
                  </a:cubicBezTo>
                  <a:cubicBezTo>
                    <a:pt x="7069" y="4243"/>
                    <a:pt x="7106" y="4230"/>
                    <a:pt x="7133" y="4204"/>
                  </a:cubicBezTo>
                  <a:cubicBezTo>
                    <a:pt x="7192" y="4144"/>
                    <a:pt x="7204" y="4049"/>
                    <a:pt x="7144" y="3989"/>
                  </a:cubicBezTo>
                  <a:cubicBezTo>
                    <a:pt x="6882" y="3703"/>
                    <a:pt x="6561" y="3489"/>
                    <a:pt x="6216" y="3370"/>
                  </a:cubicBezTo>
                  <a:lnTo>
                    <a:pt x="6216" y="1191"/>
                  </a:lnTo>
                  <a:lnTo>
                    <a:pt x="6216" y="894"/>
                  </a:lnTo>
                  <a:cubicBezTo>
                    <a:pt x="6216" y="394"/>
                    <a:pt x="5811" y="1"/>
                    <a:pt x="53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22"/>
            <p:cNvSpPr/>
            <p:nvPr/>
          </p:nvSpPr>
          <p:spPr>
            <a:xfrm>
              <a:off x="2939833" y="2603066"/>
              <a:ext cx="11395" cy="18652"/>
            </a:xfrm>
            <a:custGeom>
              <a:rect b="b" l="l" r="r" t="t"/>
              <a:pathLst>
                <a:path extrusionOk="0" h="586" w="358">
                  <a:moveTo>
                    <a:pt x="203" y="1"/>
                  </a:moveTo>
                  <a:cubicBezTo>
                    <a:pt x="118" y="1"/>
                    <a:pt x="47" y="57"/>
                    <a:pt x="36" y="133"/>
                  </a:cubicBezTo>
                  <a:cubicBezTo>
                    <a:pt x="24" y="228"/>
                    <a:pt x="1" y="324"/>
                    <a:pt x="1" y="419"/>
                  </a:cubicBezTo>
                  <a:cubicBezTo>
                    <a:pt x="1" y="502"/>
                    <a:pt x="72" y="586"/>
                    <a:pt x="167" y="586"/>
                  </a:cubicBezTo>
                  <a:cubicBezTo>
                    <a:pt x="263" y="586"/>
                    <a:pt x="334" y="502"/>
                    <a:pt x="334" y="419"/>
                  </a:cubicBezTo>
                  <a:cubicBezTo>
                    <a:pt x="334" y="336"/>
                    <a:pt x="334" y="252"/>
                    <a:pt x="346" y="181"/>
                  </a:cubicBezTo>
                  <a:cubicBezTo>
                    <a:pt x="358" y="109"/>
                    <a:pt x="322" y="14"/>
                    <a:pt x="227" y="2"/>
                  </a:cubicBezTo>
                  <a:cubicBezTo>
                    <a:pt x="219" y="1"/>
                    <a:pt x="211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22"/>
            <p:cNvSpPr/>
            <p:nvPr/>
          </p:nvSpPr>
          <p:spPr>
            <a:xfrm>
              <a:off x="2963706" y="2653103"/>
              <a:ext cx="19735" cy="14101"/>
            </a:xfrm>
            <a:custGeom>
              <a:rect b="b" l="l" r="r" t="t"/>
              <a:pathLst>
                <a:path extrusionOk="0" h="443" w="620">
                  <a:moveTo>
                    <a:pt x="178" y="1"/>
                  </a:moveTo>
                  <a:cubicBezTo>
                    <a:pt x="124" y="1"/>
                    <a:pt x="71" y="27"/>
                    <a:pt x="48" y="73"/>
                  </a:cubicBezTo>
                  <a:cubicBezTo>
                    <a:pt x="1" y="157"/>
                    <a:pt x="25" y="252"/>
                    <a:pt x="108" y="299"/>
                  </a:cubicBezTo>
                  <a:cubicBezTo>
                    <a:pt x="191" y="347"/>
                    <a:pt x="287" y="395"/>
                    <a:pt x="370" y="419"/>
                  </a:cubicBezTo>
                  <a:cubicBezTo>
                    <a:pt x="382" y="419"/>
                    <a:pt x="406" y="442"/>
                    <a:pt x="417" y="442"/>
                  </a:cubicBezTo>
                  <a:cubicBezTo>
                    <a:pt x="489" y="442"/>
                    <a:pt x="548" y="395"/>
                    <a:pt x="560" y="323"/>
                  </a:cubicBezTo>
                  <a:cubicBezTo>
                    <a:pt x="620" y="228"/>
                    <a:pt x="584" y="121"/>
                    <a:pt x="489" y="109"/>
                  </a:cubicBezTo>
                  <a:lnTo>
                    <a:pt x="263" y="26"/>
                  </a:lnTo>
                  <a:cubicBezTo>
                    <a:pt x="237" y="9"/>
                    <a:pt x="208" y="1"/>
                    <a:pt x="1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22"/>
            <p:cNvSpPr/>
            <p:nvPr/>
          </p:nvSpPr>
          <p:spPr>
            <a:xfrm>
              <a:off x="2948555" y="2577443"/>
              <a:ext cx="17093" cy="16615"/>
            </a:xfrm>
            <a:custGeom>
              <a:rect b="b" l="l" r="r" t="t"/>
              <a:pathLst>
                <a:path extrusionOk="0" h="522" w="537">
                  <a:moveTo>
                    <a:pt x="364" y="1"/>
                  </a:moveTo>
                  <a:cubicBezTo>
                    <a:pt x="322" y="1"/>
                    <a:pt x="280" y="15"/>
                    <a:pt x="251" y="45"/>
                  </a:cubicBezTo>
                  <a:cubicBezTo>
                    <a:pt x="179" y="117"/>
                    <a:pt x="120" y="200"/>
                    <a:pt x="60" y="271"/>
                  </a:cubicBezTo>
                  <a:cubicBezTo>
                    <a:pt x="1" y="343"/>
                    <a:pt x="24" y="450"/>
                    <a:pt x="84" y="498"/>
                  </a:cubicBezTo>
                  <a:cubicBezTo>
                    <a:pt x="120" y="510"/>
                    <a:pt x="143" y="521"/>
                    <a:pt x="179" y="521"/>
                  </a:cubicBezTo>
                  <a:cubicBezTo>
                    <a:pt x="227" y="521"/>
                    <a:pt x="286" y="498"/>
                    <a:pt x="310" y="462"/>
                  </a:cubicBezTo>
                  <a:cubicBezTo>
                    <a:pt x="358" y="402"/>
                    <a:pt x="417" y="343"/>
                    <a:pt x="465" y="283"/>
                  </a:cubicBezTo>
                  <a:cubicBezTo>
                    <a:pt x="536" y="224"/>
                    <a:pt x="536" y="117"/>
                    <a:pt x="477" y="45"/>
                  </a:cubicBezTo>
                  <a:cubicBezTo>
                    <a:pt x="447" y="15"/>
                    <a:pt x="405" y="1"/>
                    <a:pt x="3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22"/>
            <p:cNvSpPr/>
            <p:nvPr/>
          </p:nvSpPr>
          <p:spPr>
            <a:xfrm>
              <a:off x="2943621" y="2631299"/>
              <a:ext cx="16329" cy="17697"/>
            </a:xfrm>
            <a:custGeom>
              <a:rect b="b" l="l" r="r" t="t"/>
              <a:pathLst>
                <a:path extrusionOk="0" h="556" w="513">
                  <a:moveTo>
                    <a:pt x="196" y="1"/>
                  </a:moveTo>
                  <a:cubicBezTo>
                    <a:pt x="172" y="1"/>
                    <a:pt x="146" y="7"/>
                    <a:pt x="120" y="20"/>
                  </a:cubicBezTo>
                  <a:cubicBezTo>
                    <a:pt x="48" y="68"/>
                    <a:pt x="1" y="151"/>
                    <a:pt x="48" y="246"/>
                  </a:cubicBezTo>
                  <a:cubicBezTo>
                    <a:pt x="96" y="330"/>
                    <a:pt x="144" y="425"/>
                    <a:pt x="203" y="496"/>
                  </a:cubicBezTo>
                  <a:cubicBezTo>
                    <a:pt x="227" y="544"/>
                    <a:pt x="275" y="556"/>
                    <a:pt x="334" y="556"/>
                  </a:cubicBezTo>
                  <a:cubicBezTo>
                    <a:pt x="358" y="556"/>
                    <a:pt x="394" y="544"/>
                    <a:pt x="417" y="532"/>
                  </a:cubicBezTo>
                  <a:cubicBezTo>
                    <a:pt x="501" y="484"/>
                    <a:pt x="513" y="377"/>
                    <a:pt x="465" y="306"/>
                  </a:cubicBezTo>
                  <a:cubicBezTo>
                    <a:pt x="417" y="246"/>
                    <a:pt x="382" y="175"/>
                    <a:pt x="346" y="92"/>
                  </a:cubicBezTo>
                  <a:cubicBezTo>
                    <a:pt x="312" y="40"/>
                    <a:pt x="259" y="1"/>
                    <a:pt x="1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22"/>
            <p:cNvSpPr/>
            <p:nvPr/>
          </p:nvSpPr>
          <p:spPr>
            <a:xfrm>
              <a:off x="3019408" y="2638907"/>
              <a:ext cx="16711" cy="16170"/>
            </a:xfrm>
            <a:custGeom>
              <a:rect b="b" l="l" r="r" t="t"/>
              <a:pathLst>
                <a:path extrusionOk="0" h="508" w="525">
                  <a:moveTo>
                    <a:pt x="346" y="1"/>
                  </a:moveTo>
                  <a:cubicBezTo>
                    <a:pt x="290" y="1"/>
                    <a:pt x="238" y="29"/>
                    <a:pt x="215" y="67"/>
                  </a:cubicBezTo>
                  <a:cubicBezTo>
                    <a:pt x="168" y="126"/>
                    <a:pt x="108" y="186"/>
                    <a:pt x="61" y="245"/>
                  </a:cubicBezTo>
                  <a:cubicBezTo>
                    <a:pt x="1" y="305"/>
                    <a:pt x="1" y="412"/>
                    <a:pt x="61" y="472"/>
                  </a:cubicBezTo>
                  <a:cubicBezTo>
                    <a:pt x="96" y="495"/>
                    <a:pt x="144" y="507"/>
                    <a:pt x="180" y="507"/>
                  </a:cubicBezTo>
                  <a:cubicBezTo>
                    <a:pt x="227" y="507"/>
                    <a:pt x="251" y="495"/>
                    <a:pt x="299" y="472"/>
                  </a:cubicBezTo>
                  <a:cubicBezTo>
                    <a:pt x="370" y="388"/>
                    <a:pt x="430" y="317"/>
                    <a:pt x="489" y="245"/>
                  </a:cubicBezTo>
                  <a:cubicBezTo>
                    <a:pt x="525" y="186"/>
                    <a:pt x="513" y="79"/>
                    <a:pt x="442" y="31"/>
                  </a:cubicBezTo>
                  <a:cubicBezTo>
                    <a:pt x="411" y="10"/>
                    <a:pt x="378" y="1"/>
                    <a:pt x="3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22"/>
            <p:cNvSpPr/>
            <p:nvPr/>
          </p:nvSpPr>
          <p:spPr>
            <a:xfrm>
              <a:off x="3033063" y="2611087"/>
              <a:ext cx="12159" cy="18971"/>
            </a:xfrm>
            <a:custGeom>
              <a:rect b="b" l="l" r="r" t="t"/>
              <a:pathLst>
                <a:path extrusionOk="0" h="596" w="382">
                  <a:moveTo>
                    <a:pt x="203" y="0"/>
                  </a:moveTo>
                  <a:cubicBezTo>
                    <a:pt x="108" y="0"/>
                    <a:pt x="36" y="72"/>
                    <a:pt x="36" y="167"/>
                  </a:cubicBezTo>
                  <a:cubicBezTo>
                    <a:pt x="36" y="238"/>
                    <a:pt x="36" y="334"/>
                    <a:pt x="24" y="405"/>
                  </a:cubicBezTo>
                  <a:cubicBezTo>
                    <a:pt x="1" y="488"/>
                    <a:pt x="60" y="584"/>
                    <a:pt x="155" y="596"/>
                  </a:cubicBezTo>
                  <a:lnTo>
                    <a:pt x="179" y="596"/>
                  </a:lnTo>
                  <a:cubicBezTo>
                    <a:pt x="263" y="596"/>
                    <a:pt x="334" y="536"/>
                    <a:pt x="346" y="465"/>
                  </a:cubicBezTo>
                  <a:cubicBezTo>
                    <a:pt x="370" y="369"/>
                    <a:pt x="382" y="274"/>
                    <a:pt x="382" y="167"/>
                  </a:cubicBezTo>
                  <a:cubicBezTo>
                    <a:pt x="346" y="72"/>
                    <a:pt x="286" y="0"/>
                    <a:pt x="2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22"/>
            <p:cNvSpPr/>
            <p:nvPr/>
          </p:nvSpPr>
          <p:spPr>
            <a:xfrm>
              <a:off x="3024342" y="2583363"/>
              <a:ext cx="15947" cy="17888"/>
            </a:xfrm>
            <a:custGeom>
              <a:rect b="b" l="l" r="r" t="t"/>
              <a:pathLst>
                <a:path extrusionOk="0" h="562" w="501">
                  <a:moveTo>
                    <a:pt x="187" y="1"/>
                  </a:moveTo>
                  <a:cubicBezTo>
                    <a:pt x="154" y="1"/>
                    <a:pt x="119" y="13"/>
                    <a:pt x="84" y="38"/>
                  </a:cubicBezTo>
                  <a:cubicBezTo>
                    <a:pt x="13" y="97"/>
                    <a:pt x="1" y="193"/>
                    <a:pt x="60" y="264"/>
                  </a:cubicBezTo>
                  <a:cubicBezTo>
                    <a:pt x="96" y="324"/>
                    <a:pt x="144" y="395"/>
                    <a:pt x="179" y="466"/>
                  </a:cubicBezTo>
                  <a:cubicBezTo>
                    <a:pt x="203" y="526"/>
                    <a:pt x="263" y="562"/>
                    <a:pt x="322" y="562"/>
                  </a:cubicBezTo>
                  <a:cubicBezTo>
                    <a:pt x="358" y="562"/>
                    <a:pt x="370" y="562"/>
                    <a:pt x="394" y="550"/>
                  </a:cubicBezTo>
                  <a:cubicBezTo>
                    <a:pt x="477" y="502"/>
                    <a:pt x="501" y="407"/>
                    <a:pt x="465" y="324"/>
                  </a:cubicBezTo>
                  <a:cubicBezTo>
                    <a:pt x="417" y="228"/>
                    <a:pt x="370" y="145"/>
                    <a:pt x="310" y="74"/>
                  </a:cubicBezTo>
                  <a:cubicBezTo>
                    <a:pt x="276" y="25"/>
                    <a:pt x="233" y="1"/>
                    <a:pt x="1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22"/>
            <p:cNvSpPr/>
            <p:nvPr/>
          </p:nvSpPr>
          <p:spPr>
            <a:xfrm>
              <a:off x="2992894" y="2655808"/>
              <a:ext cx="19735" cy="12159"/>
            </a:xfrm>
            <a:custGeom>
              <a:rect b="b" l="l" r="r" t="t"/>
              <a:pathLst>
                <a:path extrusionOk="0" h="382" w="620">
                  <a:moveTo>
                    <a:pt x="437" y="0"/>
                  </a:moveTo>
                  <a:cubicBezTo>
                    <a:pt x="419" y="0"/>
                    <a:pt x="400" y="4"/>
                    <a:pt x="382" y="12"/>
                  </a:cubicBezTo>
                  <a:cubicBezTo>
                    <a:pt x="298" y="36"/>
                    <a:pt x="227" y="60"/>
                    <a:pt x="155" y="72"/>
                  </a:cubicBezTo>
                  <a:cubicBezTo>
                    <a:pt x="60" y="84"/>
                    <a:pt x="1" y="155"/>
                    <a:pt x="24" y="250"/>
                  </a:cubicBezTo>
                  <a:cubicBezTo>
                    <a:pt x="36" y="322"/>
                    <a:pt x="96" y="381"/>
                    <a:pt x="179" y="381"/>
                  </a:cubicBezTo>
                  <a:lnTo>
                    <a:pt x="203" y="381"/>
                  </a:lnTo>
                  <a:cubicBezTo>
                    <a:pt x="298" y="369"/>
                    <a:pt x="393" y="357"/>
                    <a:pt x="477" y="322"/>
                  </a:cubicBezTo>
                  <a:cubicBezTo>
                    <a:pt x="572" y="298"/>
                    <a:pt x="620" y="203"/>
                    <a:pt x="584" y="119"/>
                  </a:cubicBezTo>
                  <a:cubicBezTo>
                    <a:pt x="556" y="45"/>
                    <a:pt x="500" y="0"/>
                    <a:pt x="4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22"/>
            <p:cNvSpPr/>
            <p:nvPr/>
          </p:nvSpPr>
          <p:spPr>
            <a:xfrm>
              <a:off x="3000469" y="2566366"/>
              <a:ext cx="20117" cy="13655"/>
            </a:xfrm>
            <a:custGeom>
              <a:rect b="b" l="l" r="r" t="t"/>
              <a:pathLst>
                <a:path extrusionOk="0" h="429" w="632">
                  <a:moveTo>
                    <a:pt x="181" y="0"/>
                  </a:moveTo>
                  <a:cubicBezTo>
                    <a:pt x="116" y="0"/>
                    <a:pt x="55" y="43"/>
                    <a:pt x="36" y="107"/>
                  </a:cubicBezTo>
                  <a:cubicBezTo>
                    <a:pt x="1" y="203"/>
                    <a:pt x="48" y="286"/>
                    <a:pt x="144" y="322"/>
                  </a:cubicBezTo>
                  <a:lnTo>
                    <a:pt x="358" y="405"/>
                  </a:lnTo>
                  <a:cubicBezTo>
                    <a:pt x="394" y="429"/>
                    <a:pt x="405" y="429"/>
                    <a:pt x="441" y="429"/>
                  </a:cubicBezTo>
                  <a:cubicBezTo>
                    <a:pt x="501" y="429"/>
                    <a:pt x="560" y="393"/>
                    <a:pt x="584" y="334"/>
                  </a:cubicBezTo>
                  <a:cubicBezTo>
                    <a:pt x="632" y="274"/>
                    <a:pt x="596" y="167"/>
                    <a:pt x="513" y="131"/>
                  </a:cubicBezTo>
                  <a:cubicBezTo>
                    <a:pt x="417" y="84"/>
                    <a:pt x="334" y="36"/>
                    <a:pt x="239" y="12"/>
                  </a:cubicBezTo>
                  <a:cubicBezTo>
                    <a:pt x="220" y="4"/>
                    <a:pt x="200" y="0"/>
                    <a:pt x="1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22"/>
            <p:cNvSpPr/>
            <p:nvPr/>
          </p:nvSpPr>
          <p:spPr>
            <a:xfrm>
              <a:off x="2972045" y="2565188"/>
              <a:ext cx="18971" cy="12191"/>
            </a:xfrm>
            <a:custGeom>
              <a:rect b="b" l="l" r="r" t="t"/>
              <a:pathLst>
                <a:path extrusionOk="0" h="383" w="596">
                  <a:moveTo>
                    <a:pt x="441" y="0"/>
                  </a:moveTo>
                  <a:cubicBezTo>
                    <a:pt x="434" y="0"/>
                    <a:pt x="426" y="1"/>
                    <a:pt x="417" y="2"/>
                  </a:cubicBezTo>
                  <a:cubicBezTo>
                    <a:pt x="310" y="13"/>
                    <a:pt x="227" y="25"/>
                    <a:pt x="144" y="61"/>
                  </a:cubicBezTo>
                  <a:cubicBezTo>
                    <a:pt x="48" y="85"/>
                    <a:pt x="1" y="180"/>
                    <a:pt x="36" y="264"/>
                  </a:cubicBezTo>
                  <a:cubicBezTo>
                    <a:pt x="60" y="347"/>
                    <a:pt x="120" y="383"/>
                    <a:pt x="179" y="383"/>
                  </a:cubicBezTo>
                  <a:cubicBezTo>
                    <a:pt x="203" y="383"/>
                    <a:pt x="215" y="383"/>
                    <a:pt x="227" y="371"/>
                  </a:cubicBezTo>
                  <a:cubicBezTo>
                    <a:pt x="298" y="347"/>
                    <a:pt x="370" y="323"/>
                    <a:pt x="453" y="311"/>
                  </a:cubicBezTo>
                  <a:cubicBezTo>
                    <a:pt x="536" y="299"/>
                    <a:pt x="596" y="228"/>
                    <a:pt x="596" y="133"/>
                  </a:cubicBezTo>
                  <a:cubicBezTo>
                    <a:pt x="585" y="56"/>
                    <a:pt x="524" y="0"/>
                    <a:pt x="4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22"/>
            <p:cNvSpPr/>
            <p:nvPr/>
          </p:nvSpPr>
          <p:spPr>
            <a:xfrm>
              <a:off x="2976597" y="2586451"/>
              <a:ext cx="32244" cy="61814"/>
            </a:xfrm>
            <a:custGeom>
              <a:rect b="b" l="l" r="r" t="t"/>
              <a:pathLst>
                <a:path extrusionOk="0" h="1942" w="1013">
                  <a:moveTo>
                    <a:pt x="501" y="0"/>
                  </a:moveTo>
                  <a:cubicBezTo>
                    <a:pt x="417" y="0"/>
                    <a:pt x="334" y="72"/>
                    <a:pt x="334" y="167"/>
                  </a:cubicBezTo>
                  <a:lnTo>
                    <a:pt x="334" y="310"/>
                  </a:lnTo>
                  <a:cubicBezTo>
                    <a:pt x="143" y="346"/>
                    <a:pt x="1" y="524"/>
                    <a:pt x="1" y="715"/>
                  </a:cubicBezTo>
                  <a:cubicBezTo>
                    <a:pt x="1" y="941"/>
                    <a:pt x="179" y="1131"/>
                    <a:pt x="417" y="1131"/>
                  </a:cubicBezTo>
                  <a:lnTo>
                    <a:pt x="608" y="1131"/>
                  </a:lnTo>
                  <a:cubicBezTo>
                    <a:pt x="655" y="1131"/>
                    <a:pt x="691" y="1179"/>
                    <a:pt x="691" y="1227"/>
                  </a:cubicBezTo>
                  <a:cubicBezTo>
                    <a:pt x="691" y="1262"/>
                    <a:pt x="655" y="1310"/>
                    <a:pt x="608" y="1310"/>
                  </a:cubicBezTo>
                  <a:lnTo>
                    <a:pt x="322" y="1310"/>
                  </a:lnTo>
                  <a:cubicBezTo>
                    <a:pt x="310" y="1239"/>
                    <a:pt x="251" y="1179"/>
                    <a:pt x="155" y="1179"/>
                  </a:cubicBezTo>
                  <a:cubicBezTo>
                    <a:pt x="72" y="1179"/>
                    <a:pt x="1" y="1250"/>
                    <a:pt x="1" y="1346"/>
                  </a:cubicBezTo>
                  <a:cubicBezTo>
                    <a:pt x="1" y="1501"/>
                    <a:pt x="132" y="1643"/>
                    <a:pt x="298" y="1643"/>
                  </a:cubicBezTo>
                  <a:lnTo>
                    <a:pt x="334" y="1643"/>
                  </a:lnTo>
                  <a:lnTo>
                    <a:pt x="334" y="1774"/>
                  </a:lnTo>
                  <a:cubicBezTo>
                    <a:pt x="334" y="1858"/>
                    <a:pt x="405" y="1941"/>
                    <a:pt x="501" y="1941"/>
                  </a:cubicBezTo>
                  <a:cubicBezTo>
                    <a:pt x="596" y="1941"/>
                    <a:pt x="667" y="1858"/>
                    <a:pt x="667" y="1774"/>
                  </a:cubicBezTo>
                  <a:lnTo>
                    <a:pt x="667" y="1620"/>
                  </a:lnTo>
                  <a:cubicBezTo>
                    <a:pt x="858" y="1596"/>
                    <a:pt x="1001" y="1417"/>
                    <a:pt x="1001" y="1227"/>
                  </a:cubicBezTo>
                  <a:cubicBezTo>
                    <a:pt x="1001" y="1000"/>
                    <a:pt x="834" y="810"/>
                    <a:pt x="596" y="810"/>
                  </a:cubicBezTo>
                  <a:lnTo>
                    <a:pt x="393" y="810"/>
                  </a:lnTo>
                  <a:cubicBezTo>
                    <a:pt x="358" y="810"/>
                    <a:pt x="310" y="762"/>
                    <a:pt x="310" y="715"/>
                  </a:cubicBezTo>
                  <a:cubicBezTo>
                    <a:pt x="310" y="667"/>
                    <a:pt x="358" y="631"/>
                    <a:pt x="393" y="631"/>
                  </a:cubicBezTo>
                  <a:lnTo>
                    <a:pt x="679" y="631"/>
                  </a:lnTo>
                  <a:cubicBezTo>
                    <a:pt x="691" y="703"/>
                    <a:pt x="751" y="762"/>
                    <a:pt x="846" y="762"/>
                  </a:cubicBezTo>
                  <a:cubicBezTo>
                    <a:pt x="929" y="762"/>
                    <a:pt x="1013" y="679"/>
                    <a:pt x="1013" y="596"/>
                  </a:cubicBezTo>
                  <a:cubicBezTo>
                    <a:pt x="1013" y="429"/>
                    <a:pt x="870" y="298"/>
                    <a:pt x="715" y="298"/>
                  </a:cubicBezTo>
                  <a:lnTo>
                    <a:pt x="667" y="298"/>
                  </a:lnTo>
                  <a:lnTo>
                    <a:pt x="667" y="167"/>
                  </a:lnTo>
                  <a:cubicBezTo>
                    <a:pt x="667" y="72"/>
                    <a:pt x="596" y="0"/>
                    <a:pt x="5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3" name="Google Shape;603;p22"/>
          <p:cNvGrpSpPr/>
          <p:nvPr/>
        </p:nvGrpSpPr>
        <p:grpSpPr>
          <a:xfrm>
            <a:off x="5385349" y="1813207"/>
            <a:ext cx="399253" cy="365846"/>
            <a:chOff x="2312623" y="2468584"/>
            <a:chExt cx="312698" cy="286534"/>
          </a:xfrm>
        </p:grpSpPr>
        <p:sp>
          <p:nvSpPr>
            <p:cNvPr id="604" name="Google Shape;604;p22"/>
            <p:cNvSpPr/>
            <p:nvPr/>
          </p:nvSpPr>
          <p:spPr>
            <a:xfrm>
              <a:off x="2416866" y="2706195"/>
              <a:ext cx="34122" cy="34154"/>
            </a:xfrm>
            <a:custGeom>
              <a:rect b="b" l="l" r="r" t="t"/>
              <a:pathLst>
                <a:path extrusionOk="0" h="1073" w="1072">
                  <a:moveTo>
                    <a:pt x="536" y="275"/>
                  </a:moveTo>
                  <a:cubicBezTo>
                    <a:pt x="679" y="275"/>
                    <a:pt x="798" y="394"/>
                    <a:pt x="798" y="525"/>
                  </a:cubicBezTo>
                  <a:cubicBezTo>
                    <a:pt x="798" y="656"/>
                    <a:pt x="679" y="775"/>
                    <a:pt x="536" y="775"/>
                  </a:cubicBezTo>
                  <a:cubicBezTo>
                    <a:pt x="405" y="775"/>
                    <a:pt x="286" y="656"/>
                    <a:pt x="286" y="525"/>
                  </a:cubicBezTo>
                  <a:cubicBezTo>
                    <a:pt x="286" y="394"/>
                    <a:pt x="393" y="275"/>
                    <a:pt x="536" y="275"/>
                  </a:cubicBezTo>
                  <a:close/>
                  <a:moveTo>
                    <a:pt x="536" y="1"/>
                  </a:moveTo>
                  <a:cubicBezTo>
                    <a:pt x="238" y="1"/>
                    <a:pt x="0" y="239"/>
                    <a:pt x="0" y="536"/>
                  </a:cubicBezTo>
                  <a:cubicBezTo>
                    <a:pt x="0" y="834"/>
                    <a:pt x="238" y="1072"/>
                    <a:pt x="536" y="1072"/>
                  </a:cubicBezTo>
                  <a:cubicBezTo>
                    <a:pt x="833" y="1072"/>
                    <a:pt x="1072" y="834"/>
                    <a:pt x="1072" y="536"/>
                  </a:cubicBezTo>
                  <a:cubicBezTo>
                    <a:pt x="1072" y="239"/>
                    <a:pt x="833" y="1"/>
                    <a:pt x="5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22"/>
            <p:cNvSpPr/>
            <p:nvPr/>
          </p:nvSpPr>
          <p:spPr>
            <a:xfrm>
              <a:off x="2527126" y="2706195"/>
              <a:ext cx="34536" cy="34154"/>
            </a:xfrm>
            <a:custGeom>
              <a:rect b="b" l="l" r="r" t="t"/>
              <a:pathLst>
                <a:path extrusionOk="0" h="1073" w="1085">
                  <a:moveTo>
                    <a:pt x="537" y="275"/>
                  </a:moveTo>
                  <a:cubicBezTo>
                    <a:pt x="679" y="275"/>
                    <a:pt x="798" y="394"/>
                    <a:pt x="798" y="525"/>
                  </a:cubicBezTo>
                  <a:cubicBezTo>
                    <a:pt x="798" y="656"/>
                    <a:pt x="679" y="775"/>
                    <a:pt x="537" y="775"/>
                  </a:cubicBezTo>
                  <a:cubicBezTo>
                    <a:pt x="406" y="775"/>
                    <a:pt x="287" y="656"/>
                    <a:pt x="287" y="525"/>
                  </a:cubicBezTo>
                  <a:cubicBezTo>
                    <a:pt x="287" y="394"/>
                    <a:pt x="406" y="275"/>
                    <a:pt x="537" y="275"/>
                  </a:cubicBezTo>
                  <a:close/>
                  <a:moveTo>
                    <a:pt x="537" y="1"/>
                  </a:moveTo>
                  <a:cubicBezTo>
                    <a:pt x="239" y="1"/>
                    <a:pt x="1" y="239"/>
                    <a:pt x="1" y="536"/>
                  </a:cubicBezTo>
                  <a:cubicBezTo>
                    <a:pt x="1" y="834"/>
                    <a:pt x="239" y="1072"/>
                    <a:pt x="537" y="1072"/>
                  </a:cubicBezTo>
                  <a:cubicBezTo>
                    <a:pt x="834" y="1072"/>
                    <a:pt x="1084" y="834"/>
                    <a:pt x="1084" y="536"/>
                  </a:cubicBezTo>
                  <a:cubicBezTo>
                    <a:pt x="1084" y="239"/>
                    <a:pt x="834" y="1"/>
                    <a:pt x="5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22"/>
            <p:cNvSpPr/>
            <p:nvPr/>
          </p:nvSpPr>
          <p:spPr>
            <a:xfrm>
              <a:off x="2312623" y="2468584"/>
              <a:ext cx="312698" cy="286534"/>
            </a:xfrm>
            <a:custGeom>
              <a:rect b="b" l="l" r="r" t="t"/>
              <a:pathLst>
                <a:path extrusionOk="0" h="9002" w="9824">
                  <a:moveTo>
                    <a:pt x="3370" y="1679"/>
                  </a:moveTo>
                  <a:lnTo>
                    <a:pt x="3370" y="2513"/>
                  </a:lnTo>
                  <a:lnTo>
                    <a:pt x="2799" y="2513"/>
                  </a:lnTo>
                  <a:lnTo>
                    <a:pt x="2501" y="1679"/>
                  </a:lnTo>
                  <a:close/>
                  <a:moveTo>
                    <a:pt x="4513" y="1679"/>
                  </a:moveTo>
                  <a:lnTo>
                    <a:pt x="4513" y="2513"/>
                  </a:lnTo>
                  <a:lnTo>
                    <a:pt x="3656" y="2513"/>
                  </a:lnTo>
                  <a:lnTo>
                    <a:pt x="3656" y="1679"/>
                  </a:lnTo>
                  <a:close/>
                  <a:moveTo>
                    <a:pt x="5656" y="1679"/>
                  </a:moveTo>
                  <a:lnTo>
                    <a:pt x="5656" y="2513"/>
                  </a:lnTo>
                  <a:lnTo>
                    <a:pt x="4799" y="2513"/>
                  </a:lnTo>
                  <a:lnTo>
                    <a:pt x="4799" y="1679"/>
                  </a:lnTo>
                  <a:close/>
                  <a:moveTo>
                    <a:pt x="6811" y="1679"/>
                  </a:moveTo>
                  <a:lnTo>
                    <a:pt x="6811" y="2513"/>
                  </a:lnTo>
                  <a:lnTo>
                    <a:pt x="5942" y="2513"/>
                  </a:lnTo>
                  <a:lnTo>
                    <a:pt x="5942" y="1679"/>
                  </a:lnTo>
                  <a:close/>
                  <a:moveTo>
                    <a:pt x="7954" y="1679"/>
                  </a:moveTo>
                  <a:lnTo>
                    <a:pt x="7954" y="2513"/>
                  </a:lnTo>
                  <a:lnTo>
                    <a:pt x="7085" y="2513"/>
                  </a:lnTo>
                  <a:lnTo>
                    <a:pt x="7085" y="1679"/>
                  </a:lnTo>
                  <a:close/>
                  <a:moveTo>
                    <a:pt x="8633" y="1679"/>
                  </a:moveTo>
                  <a:lnTo>
                    <a:pt x="8442" y="2513"/>
                  </a:lnTo>
                  <a:lnTo>
                    <a:pt x="8240" y="2513"/>
                  </a:lnTo>
                  <a:lnTo>
                    <a:pt x="8240" y="1679"/>
                  </a:lnTo>
                  <a:close/>
                  <a:moveTo>
                    <a:pt x="8383" y="2810"/>
                  </a:moveTo>
                  <a:lnTo>
                    <a:pt x="8252" y="3406"/>
                  </a:lnTo>
                  <a:lnTo>
                    <a:pt x="8252" y="2810"/>
                  </a:lnTo>
                  <a:close/>
                  <a:moveTo>
                    <a:pt x="3370" y="2810"/>
                  </a:moveTo>
                  <a:lnTo>
                    <a:pt x="3370" y="3680"/>
                  </a:lnTo>
                  <a:lnTo>
                    <a:pt x="3204" y="3680"/>
                  </a:lnTo>
                  <a:lnTo>
                    <a:pt x="2894" y="2810"/>
                  </a:lnTo>
                  <a:close/>
                  <a:moveTo>
                    <a:pt x="4513" y="2810"/>
                  </a:moveTo>
                  <a:lnTo>
                    <a:pt x="4513" y="3680"/>
                  </a:lnTo>
                  <a:lnTo>
                    <a:pt x="3656" y="3680"/>
                  </a:lnTo>
                  <a:lnTo>
                    <a:pt x="3656" y="2810"/>
                  </a:lnTo>
                  <a:close/>
                  <a:moveTo>
                    <a:pt x="5656" y="2810"/>
                  </a:moveTo>
                  <a:lnTo>
                    <a:pt x="5656" y="3680"/>
                  </a:lnTo>
                  <a:lnTo>
                    <a:pt x="4799" y="3680"/>
                  </a:lnTo>
                  <a:lnTo>
                    <a:pt x="4799" y="2810"/>
                  </a:lnTo>
                  <a:close/>
                  <a:moveTo>
                    <a:pt x="6811" y="2810"/>
                  </a:moveTo>
                  <a:lnTo>
                    <a:pt x="6811" y="3680"/>
                  </a:lnTo>
                  <a:lnTo>
                    <a:pt x="5942" y="3680"/>
                  </a:lnTo>
                  <a:lnTo>
                    <a:pt x="5942" y="2810"/>
                  </a:lnTo>
                  <a:close/>
                  <a:moveTo>
                    <a:pt x="7954" y="2810"/>
                  </a:moveTo>
                  <a:lnTo>
                    <a:pt x="7954" y="3680"/>
                  </a:lnTo>
                  <a:lnTo>
                    <a:pt x="7085" y="3680"/>
                  </a:lnTo>
                  <a:lnTo>
                    <a:pt x="7085" y="2810"/>
                  </a:lnTo>
                  <a:close/>
                  <a:moveTo>
                    <a:pt x="3370" y="3953"/>
                  </a:moveTo>
                  <a:lnTo>
                    <a:pt x="3370" y="4132"/>
                  </a:lnTo>
                  <a:lnTo>
                    <a:pt x="3311" y="3953"/>
                  </a:lnTo>
                  <a:close/>
                  <a:moveTo>
                    <a:pt x="4513" y="3941"/>
                  </a:moveTo>
                  <a:lnTo>
                    <a:pt x="4513" y="4608"/>
                  </a:lnTo>
                  <a:cubicBezTo>
                    <a:pt x="4305" y="4608"/>
                    <a:pt x="4153" y="4629"/>
                    <a:pt x="4022" y="4629"/>
                  </a:cubicBezTo>
                  <a:cubicBezTo>
                    <a:pt x="3891" y="4629"/>
                    <a:pt x="3781" y="4608"/>
                    <a:pt x="3656" y="4525"/>
                  </a:cubicBezTo>
                  <a:lnTo>
                    <a:pt x="3656" y="3941"/>
                  </a:lnTo>
                  <a:close/>
                  <a:moveTo>
                    <a:pt x="5656" y="3953"/>
                  </a:moveTo>
                  <a:lnTo>
                    <a:pt x="5656" y="4632"/>
                  </a:lnTo>
                  <a:lnTo>
                    <a:pt x="4799" y="4632"/>
                  </a:lnTo>
                  <a:lnTo>
                    <a:pt x="4799" y="3953"/>
                  </a:lnTo>
                  <a:close/>
                  <a:moveTo>
                    <a:pt x="6799" y="3953"/>
                  </a:moveTo>
                  <a:lnTo>
                    <a:pt x="6799" y="4632"/>
                  </a:lnTo>
                  <a:lnTo>
                    <a:pt x="5942" y="4632"/>
                  </a:lnTo>
                  <a:lnTo>
                    <a:pt x="5942" y="3953"/>
                  </a:lnTo>
                  <a:close/>
                  <a:moveTo>
                    <a:pt x="7954" y="3953"/>
                  </a:moveTo>
                  <a:lnTo>
                    <a:pt x="7954" y="4632"/>
                  </a:lnTo>
                  <a:lnTo>
                    <a:pt x="7085" y="4632"/>
                  </a:lnTo>
                  <a:lnTo>
                    <a:pt x="7085" y="3953"/>
                  </a:lnTo>
                  <a:close/>
                  <a:moveTo>
                    <a:pt x="3811" y="7263"/>
                  </a:moveTo>
                  <a:cubicBezTo>
                    <a:pt x="4216" y="7263"/>
                    <a:pt x="4549" y="7585"/>
                    <a:pt x="4549" y="7990"/>
                  </a:cubicBezTo>
                  <a:cubicBezTo>
                    <a:pt x="4549" y="8394"/>
                    <a:pt x="4216" y="8716"/>
                    <a:pt x="3811" y="8716"/>
                  </a:cubicBezTo>
                  <a:cubicBezTo>
                    <a:pt x="3418" y="8716"/>
                    <a:pt x="3085" y="8394"/>
                    <a:pt x="3085" y="7990"/>
                  </a:cubicBezTo>
                  <a:cubicBezTo>
                    <a:pt x="3085" y="7585"/>
                    <a:pt x="3418" y="7263"/>
                    <a:pt x="3811" y="7263"/>
                  </a:cubicBezTo>
                  <a:close/>
                  <a:moveTo>
                    <a:pt x="7287" y="7263"/>
                  </a:moveTo>
                  <a:cubicBezTo>
                    <a:pt x="7680" y="7263"/>
                    <a:pt x="8014" y="7585"/>
                    <a:pt x="8014" y="7990"/>
                  </a:cubicBezTo>
                  <a:cubicBezTo>
                    <a:pt x="8014" y="8394"/>
                    <a:pt x="7680" y="8716"/>
                    <a:pt x="7287" y="8716"/>
                  </a:cubicBezTo>
                  <a:cubicBezTo>
                    <a:pt x="6883" y="8716"/>
                    <a:pt x="6549" y="8394"/>
                    <a:pt x="6549" y="7990"/>
                  </a:cubicBezTo>
                  <a:cubicBezTo>
                    <a:pt x="6549" y="7585"/>
                    <a:pt x="6883" y="7263"/>
                    <a:pt x="7287" y="7263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25" y="1036"/>
                  </a:cubicBezTo>
                  <a:lnTo>
                    <a:pt x="1168" y="1036"/>
                  </a:lnTo>
                  <a:lnTo>
                    <a:pt x="1965" y="3299"/>
                  </a:lnTo>
                  <a:cubicBezTo>
                    <a:pt x="1995" y="3357"/>
                    <a:pt x="2048" y="3400"/>
                    <a:pt x="2106" y="3400"/>
                  </a:cubicBezTo>
                  <a:cubicBezTo>
                    <a:pt x="2119" y="3400"/>
                    <a:pt x="2131" y="3398"/>
                    <a:pt x="2144" y="3394"/>
                  </a:cubicBezTo>
                  <a:cubicBezTo>
                    <a:pt x="2227" y="3358"/>
                    <a:pt x="2263" y="3287"/>
                    <a:pt x="2239" y="3215"/>
                  </a:cubicBezTo>
                  <a:cubicBezTo>
                    <a:pt x="1453" y="1001"/>
                    <a:pt x="1418" y="905"/>
                    <a:pt x="1418" y="893"/>
                  </a:cubicBezTo>
                  <a:cubicBezTo>
                    <a:pt x="1394" y="798"/>
                    <a:pt x="1299" y="762"/>
                    <a:pt x="1215" y="762"/>
                  </a:cubicBezTo>
                  <a:lnTo>
                    <a:pt x="525" y="762"/>
                  </a:lnTo>
                  <a:cubicBezTo>
                    <a:pt x="394" y="762"/>
                    <a:pt x="287" y="655"/>
                    <a:pt x="287" y="512"/>
                  </a:cubicBezTo>
                  <a:cubicBezTo>
                    <a:pt x="287" y="381"/>
                    <a:pt x="394" y="274"/>
                    <a:pt x="525" y="274"/>
                  </a:cubicBezTo>
                  <a:lnTo>
                    <a:pt x="1215" y="274"/>
                  </a:lnTo>
                  <a:cubicBezTo>
                    <a:pt x="1489" y="274"/>
                    <a:pt x="1751" y="441"/>
                    <a:pt x="1846" y="691"/>
                  </a:cubicBezTo>
                  <a:cubicBezTo>
                    <a:pt x="2013" y="1167"/>
                    <a:pt x="3001" y="3918"/>
                    <a:pt x="3132" y="4322"/>
                  </a:cubicBezTo>
                  <a:cubicBezTo>
                    <a:pt x="3239" y="4620"/>
                    <a:pt x="3573" y="4906"/>
                    <a:pt x="3989" y="4906"/>
                  </a:cubicBezTo>
                  <a:lnTo>
                    <a:pt x="9192" y="4906"/>
                  </a:lnTo>
                  <a:cubicBezTo>
                    <a:pt x="9323" y="4906"/>
                    <a:pt x="9431" y="5013"/>
                    <a:pt x="9431" y="5144"/>
                  </a:cubicBezTo>
                  <a:cubicBezTo>
                    <a:pt x="9431" y="5275"/>
                    <a:pt x="9323" y="5382"/>
                    <a:pt x="9192" y="5382"/>
                  </a:cubicBezTo>
                  <a:lnTo>
                    <a:pt x="3989" y="5382"/>
                  </a:lnTo>
                  <a:cubicBezTo>
                    <a:pt x="3430" y="5382"/>
                    <a:pt x="2918" y="5061"/>
                    <a:pt x="2704" y="4537"/>
                  </a:cubicBezTo>
                  <a:lnTo>
                    <a:pt x="2418" y="3715"/>
                  </a:lnTo>
                  <a:cubicBezTo>
                    <a:pt x="2390" y="3660"/>
                    <a:pt x="2342" y="3620"/>
                    <a:pt x="2289" y="3620"/>
                  </a:cubicBezTo>
                  <a:cubicBezTo>
                    <a:pt x="2273" y="3620"/>
                    <a:pt x="2256" y="3624"/>
                    <a:pt x="2239" y="3632"/>
                  </a:cubicBezTo>
                  <a:cubicBezTo>
                    <a:pt x="2168" y="3656"/>
                    <a:pt x="2120" y="3727"/>
                    <a:pt x="2144" y="3810"/>
                  </a:cubicBezTo>
                  <a:cubicBezTo>
                    <a:pt x="2370" y="4406"/>
                    <a:pt x="2382" y="4656"/>
                    <a:pt x="2668" y="5013"/>
                  </a:cubicBezTo>
                  <a:lnTo>
                    <a:pt x="2346" y="5477"/>
                  </a:lnTo>
                  <a:cubicBezTo>
                    <a:pt x="1870" y="6168"/>
                    <a:pt x="2287" y="7132"/>
                    <a:pt x="3120" y="7239"/>
                  </a:cubicBezTo>
                  <a:cubicBezTo>
                    <a:pt x="2442" y="7871"/>
                    <a:pt x="2882" y="9002"/>
                    <a:pt x="3811" y="9002"/>
                  </a:cubicBezTo>
                  <a:cubicBezTo>
                    <a:pt x="4740" y="9002"/>
                    <a:pt x="5168" y="7882"/>
                    <a:pt x="4513" y="7263"/>
                  </a:cubicBezTo>
                  <a:lnTo>
                    <a:pt x="6585" y="7263"/>
                  </a:lnTo>
                  <a:cubicBezTo>
                    <a:pt x="5930" y="7882"/>
                    <a:pt x="6371" y="9002"/>
                    <a:pt x="7287" y="9002"/>
                  </a:cubicBezTo>
                  <a:cubicBezTo>
                    <a:pt x="8204" y="9002"/>
                    <a:pt x="8633" y="7882"/>
                    <a:pt x="7978" y="7263"/>
                  </a:cubicBezTo>
                  <a:lnTo>
                    <a:pt x="8180" y="7263"/>
                  </a:lnTo>
                  <a:cubicBezTo>
                    <a:pt x="8454" y="7263"/>
                    <a:pt x="8692" y="7025"/>
                    <a:pt x="8692" y="6739"/>
                  </a:cubicBezTo>
                  <a:cubicBezTo>
                    <a:pt x="8692" y="6454"/>
                    <a:pt x="8454" y="6216"/>
                    <a:pt x="8180" y="6216"/>
                  </a:cubicBezTo>
                  <a:lnTo>
                    <a:pt x="6883" y="6216"/>
                  </a:lnTo>
                  <a:cubicBezTo>
                    <a:pt x="6811" y="6216"/>
                    <a:pt x="6728" y="6275"/>
                    <a:pt x="6728" y="6370"/>
                  </a:cubicBezTo>
                  <a:cubicBezTo>
                    <a:pt x="6728" y="6442"/>
                    <a:pt x="6787" y="6513"/>
                    <a:pt x="6883" y="6513"/>
                  </a:cubicBezTo>
                  <a:lnTo>
                    <a:pt x="8180" y="6513"/>
                  </a:lnTo>
                  <a:cubicBezTo>
                    <a:pt x="8311" y="6513"/>
                    <a:pt x="8419" y="6620"/>
                    <a:pt x="8419" y="6751"/>
                  </a:cubicBezTo>
                  <a:cubicBezTo>
                    <a:pt x="8419" y="6894"/>
                    <a:pt x="8311" y="6989"/>
                    <a:pt x="8180" y="6989"/>
                  </a:cubicBezTo>
                  <a:lnTo>
                    <a:pt x="3275" y="6989"/>
                  </a:lnTo>
                  <a:cubicBezTo>
                    <a:pt x="2596" y="6989"/>
                    <a:pt x="2192" y="6216"/>
                    <a:pt x="2584" y="5656"/>
                  </a:cubicBezTo>
                  <a:lnTo>
                    <a:pt x="2858" y="5239"/>
                  </a:lnTo>
                  <a:cubicBezTo>
                    <a:pt x="2977" y="5346"/>
                    <a:pt x="3120" y="5430"/>
                    <a:pt x="3251" y="5501"/>
                  </a:cubicBezTo>
                  <a:lnTo>
                    <a:pt x="2965" y="5918"/>
                  </a:lnTo>
                  <a:cubicBezTo>
                    <a:pt x="2787" y="6180"/>
                    <a:pt x="2965" y="6513"/>
                    <a:pt x="3275" y="6513"/>
                  </a:cubicBezTo>
                  <a:lnTo>
                    <a:pt x="6347" y="6513"/>
                  </a:lnTo>
                  <a:cubicBezTo>
                    <a:pt x="6418" y="6513"/>
                    <a:pt x="6490" y="6454"/>
                    <a:pt x="6490" y="6370"/>
                  </a:cubicBezTo>
                  <a:cubicBezTo>
                    <a:pt x="6490" y="6299"/>
                    <a:pt x="6430" y="6216"/>
                    <a:pt x="6347" y="6216"/>
                  </a:cubicBezTo>
                  <a:lnTo>
                    <a:pt x="3275" y="6216"/>
                  </a:lnTo>
                  <a:cubicBezTo>
                    <a:pt x="3204" y="6216"/>
                    <a:pt x="3156" y="6132"/>
                    <a:pt x="3204" y="6073"/>
                  </a:cubicBezTo>
                  <a:lnTo>
                    <a:pt x="3537" y="5596"/>
                  </a:lnTo>
                  <a:cubicBezTo>
                    <a:pt x="3723" y="5653"/>
                    <a:pt x="3776" y="5666"/>
                    <a:pt x="4361" y="5666"/>
                  </a:cubicBezTo>
                  <a:cubicBezTo>
                    <a:pt x="4909" y="5666"/>
                    <a:pt x="5923" y="5655"/>
                    <a:pt x="7950" y="5655"/>
                  </a:cubicBezTo>
                  <a:cubicBezTo>
                    <a:pt x="8328" y="5655"/>
                    <a:pt x="8741" y="5655"/>
                    <a:pt x="9192" y="5656"/>
                  </a:cubicBezTo>
                  <a:cubicBezTo>
                    <a:pt x="9466" y="5656"/>
                    <a:pt x="9704" y="5418"/>
                    <a:pt x="9704" y="5132"/>
                  </a:cubicBezTo>
                  <a:cubicBezTo>
                    <a:pt x="9704" y="4870"/>
                    <a:pt x="9466" y="4632"/>
                    <a:pt x="9192" y="4632"/>
                  </a:cubicBezTo>
                  <a:lnTo>
                    <a:pt x="9038" y="4632"/>
                  </a:lnTo>
                  <a:lnTo>
                    <a:pt x="9704" y="1703"/>
                  </a:lnTo>
                  <a:cubicBezTo>
                    <a:pt x="9823" y="1155"/>
                    <a:pt x="9407" y="643"/>
                    <a:pt x="8859" y="643"/>
                  </a:cubicBezTo>
                  <a:lnTo>
                    <a:pt x="6085" y="643"/>
                  </a:lnTo>
                  <a:cubicBezTo>
                    <a:pt x="6013" y="643"/>
                    <a:pt x="5942" y="691"/>
                    <a:pt x="5942" y="786"/>
                  </a:cubicBezTo>
                  <a:cubicBezTo>
                    <a:pt x="5942" y="858"/>
                    <a:pt x="6002" y="941"/>
                    <a:pt x="6085" y="941"/>
                  </a:cubicBezTo>
                  <a:lnTo>
                    <a:pt x="8859" y="941"/>
                  </a:lnTo>
                  <a:cubicBezTo>
                    <a:pt x="9252" y="941"/>
                    <a:pt x="9526" y="1286"/>
                    <a:pt x="9442" y="1667"/>
                  </a:cubicBezTo>
                  <a:lnTo>
                    <a:pt x="8752" y="4644"/>
                  </a:lnTo>
                  <a:lnTo>
                    <a:pt x="8264" y="4644"/>
                  </a:lnTo>
                  <a:cubicBezTo>
                    <a:pt x="8335" y="4322"/>
                    <a:pt x="8871" y="2001"/>
                    <a:pt x="8966" y="1584"/>
                  </a:cubicBezTo>
                  <a:cubicBezTo>
                    <a:pt x="8978" y="1501"/>
                    <a:pt x="8919" y="1405"/>
                    <a:pt x="8835" y="1405"/>
                  </a:cubicBezTo>
                  <a:lnTo>
                    <a:pt x="2406" y="1405"/>
                  </a:lnTo>
                  <a:lnTo>
                    <a:pt x="2239" y="941"/>
                  </a:lnTo>
                  <a:lnTo>
                    <a:pt x="5537" y="941"/>
                  </a:lnTo>
                  <a:cubicBezTo>
                    <a:pt x="5621" y="941"/>
                    <a:pt x="5692" y="882"/>
                    <a:pt x="5692" y="786"/>
                  </a:cubicBezTo>
                  <a:cubicBezTo>
                    <a:pt x="5692" y="715"/>
                    <a:pt x="5632" y="643"/>
                    <a:pt x="5537" y="643"/>
                  </a:cubicBezTo>
                  <a:lnTo>
                    <a:pt x="2132" y="643"/>
                  </a:lnTo>
                  <a:cubicBezTo>
                    <a:pt x="2001" y="286"/>
                    <a:pt x="1644" y="0"/>
                    <a:pt x="12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7" name="Google Shape;607;p22"/>
          <p:cNvGrpSpPr/>
          <p:nvPr/>
        </p:nvGrpSpPr>
        <p:grpSpPr>
          <a:xfrm>
            <a:off x="3209025" y="1769661"/>
            <a:ext cx="452451" cy="452939"/>
            <a:chOff x="3235438" y="1970604"/>
            <a:chExt cx="354363" cy="354745"/>
          </a:xfrm>
        </p:grpSpPr>
        <p:sp>
          <p:nvSpPr>
            <p:cNvPr id="608" name="Google Shape;608;p22"/>
            <p:cNvSpPr/>
            <p:nvPr/>
          </p:nvSpPr>
          <p:spPr>
            <a:xfrm>
              <a:off x="3235438" y="2125712"/>
              <a:ext cx="132667" cy="199288"/>
            </a:xfrm>
            <a:custGeom>
              <a:rect b="b" l="l" r="r" t="t"/>
              <a:pathLst>
                <a:path extrusionOk="0" h="6261" w="4168">
                  <a:moveTo>
                    <a:pt x="2102" y="325"/>
                  </a:moveTo>
                  <a:cubicBezTo>
                    <a:pt x="2147" y="325"/>
                    <a:pt x="2191" y="331"/>
                    <a:pt x="2239" y="343"/>
                  </a:cubicBezTo>
                  <a:cubicBezTo>
                    <a:pt x="2953" y="402"/>
                    <a:pt x="3501" y="1021"/>
                    <a:pt x="3501" y="1748"/>
                  </a:cubicBezTo>
                  <a:cubicBezTo>
                    <a:pt x="3501" y="2438"/>
                    <a:pt x="3668" y="3081"/>
                    <a:pt x="3811" y="3414"/>
                  </a:cubicBezTo>
                  <a:lnTo>
                    <a:pt x="3811" y="3438"/>
                  </a:lnTo>
                  <a:cubicBezTo>
                    <a:pt x="3632" y="3534"/>
                    <a:pt x="3310" y="3736"/>
                    <a:pt x="2775" y="3831"/>
                  </a:cubicBezTo>
                  <a:lnTo>
                    <a:pt x="2775" y="3795"/>
                  </a:lnTo>
                  <a:lnTo>
                    <a:pt x="2775" y="3462"/>
                  </a:lnTo>
                  <a:cubicBezTo>
                    <a:pt x="2977" y="3343"/>
                    <a:pt x="3156" y="3164"/>
                    <a:pt x="3299" y="2938"/>
                  </a:cubicBezTo>
                  <a:cubicBezTo>
                    <a:pt x="3513" y="2545"/>
                    <a:pt x="3441" y="2021"/>
                    <a:pt x="3096" y="1712"/>
                  </a:cubicBezTo>
                  <a:cubicBezTo>
                    <a:pt x="2858" y="1486"/>
                    <a:pt x="2429" y="1236"/>
                    <a:pt x="1751" y="1236"/>
                  </a:cubicBezTo>
                  <a:cubicBezTo>
                    <a:pt x="1703" y="1236"/>
                    <a:pt x="1656" y="1248"/>
                    <a:pt x="1632" y="1271"/>
                  </a:cubicBezTo>
                  <a:lnTo>
                    <a:pt x="1286" y="1617"/>
                  </a:lnTo>
                  <a:cubicBezTo>
                    <a:pt x="1227" y="1676"/>
                    <a:pt x="1227" y="1783"/>
                    <a:pt x="1286" y="1843"/>
                  </a:cubicBezTo>
                  <a:cubicBezTo>
                    <a:pt x="1316" y="1873"/>
                    <a:pt x="1358" y="1887"/>
                    <a:pt x="1400" y="1887"/>
                  </a:cubicBezTo>
                  <a:cubicBezTo>
                    <a:pt x="1441" y="1887"/>
                    <a:pt x="1483" y="1873"/>
                    <a:pt x="1513" y="1843"/>
                  </a:cubicBezTo>
                  <a:lnTo>
                    <a:pt x="1810" y="1545"/>
                  </a:lnTo>
                  <a:cubicBezTo>
                    <a:pt x="2239" y="1557"/>
                    <a:pt x="2596" y="1688"/>
                    <a:pt x="2882" y="1950"/>
                  </a:cubicBezTo>
                  <a:cubicBezTo>
                    <a:pt x="3120" y="2152"/>
                    <a:pt x="3156" y="2510"/>
                    <a:pt x="3013" y="2783"/>
                  </a:cubicBezTo>
                  <a:cubicBezTo>
                    <a:pt x="2822" y="3105"/>
                    <a:pt x="2477" y="3319"/>
                    <a:pt x="2084" y="3319"/>
                  </a:cubicBezTo>
                  <a:cubicBezTo>
                    <a:pt x="1513" y="3319"/>
                    <a:pt x="1036" y="2843"/>
                    <a:pt x="1036" y="2260"/>
                  </a:cubicBezTo>
                  <a:cubicBezTo>
                    <a:pt x="1036" y="2164"/>
                    <a:pt x="953" y="2093"/>
                    <a:pt x="870" y="2093"/>
                  </a:cubicBezTo>
                  <a:cubicBezTo>
                    <a:pt x="774" y="2093"/>
                    <a:pt x="703" y="2164"/>
                    <a:pt x="703" y="2260"/>
                  </a:cubicBezTo>
                  <a:cubicBezTo>
                    <a:pt x="703" y="2760"/>
                    <a:pt x="989" y="3224"/>
                    <a:pt x="1405" y="3462"/>
                  </a:cubicBezTo>
                  <a:lnTo>
                    <a:pt x="1405" y="3795"/>
                  </a:lnTo>
                  <a:lnTo>
                    <a:pt x="1405" y="3831"/>
                  </a:lnTo>
                  <a:cubicBezTo>
                    <a:pt x="858" y="3712"/>
                    <a:pt x="524" y="3534"/>
                    <a:pt x="393" y="3438"/>
                  </a:cubicBezTo>
                  <a:cubicBezTo>
                    <a:pt x="393" y="3438"/>
                    <a:pt x="382" y="3438"/>
                    <a:pt x="393" y="3414"/>
                  </a:cubicBezTo>
                  <a:cubicBezTo>
                    <a:pt x="524" y="3081"/>
                    <a:pt x="691" y="2438"/>
                    <a:pt x="703" y="1748"/>
                  </a:cubicBezTo>
                  <a:cubicBezTo>
                    <a:pt x="703" y="1021"/>
                    <a:pt x="1275" y="402"/>
                    <a:pt x="1965" y="343"/>
                  </a:cubicBezTo>
                  <a:cubicBezTo>
                    <a:pt x="2013" y="331"/>
                    <a:pt x="2057" y="325"/>
                    <a:pt x="2102" y="325"/>
                  </a:cubicBezTo>
                  <a:close/>
                  <a:moveTo>
                    <a:pt x="2429" y="3581"/>
                  </a:moveTo>
                  <a:lnTo>
                    <a:pt x="2429" y="3772"/>
                  </a:lnTo>
                  <a:cubicBezTo>
                    <a:pt x="2429" y="3974"/>
                    <a:pt x="2537" y="4153"/>
                    <a:pt x="2715" y="4236"/>
                  </a:cubicBezTo>
                  <a:lnTo>
                    <a:pt x="2822" y="4296"/>
                  </a:lnTo>
                  <a:cubicBezTo>
                    <a:pt x="2668" y="4546"/>
                    <a:pt x="2382" y="4712"/>
                    <a:pt x="2072" y="4712"/>
                  </a:cubicBezTo>
                  <a:cubicBezTo>
                    <a:pt x="1775" y="4712"/>
                    <a:pt x="1489" y="4546"/>
                    <a:pt x="1334" y="4296"/>
                  </a:cubicBezTo>
                  <a:lnTo>
                    <a:pt x="1429" y="4236"/>
                  </a:lnTo>
                  <a:cubicBezTo>
                    <a:pt x="1608" y="4153"/>
                    <a:pt x="1715" y="3974"/>
                    <a:pt x="1715" y="3772"/>
                  </a:cubicBezTo>
                  <a:lnTo>
                    <a:pt x="1715" y="3581"/>
                  </a:lnTo>
                  <a:cubicBezTo>
                    <a:pt x="1834" y="3617"/>
                    <a:pt x="1953" y="3629"/>
                    <a:pt x="2072" y="3629"/>
                  </a:cubicBezTo>
                  <a:cubicBezTo>
                    <a:pt x="2191" y="3629"/>
                    <a:pt x="2310" y="3617"/>
                    <a:pt x="2429" y="3581"/>
                  </a:cubicBezTo>
                  <a:close/>
                  <a:moveTo>
                    <a:pt x="2072" y="0"/>
                  </a:moveTo>
                  <a:cubicBezTo>
                    <a:pt x="2016" y="0"/>
                    <a:pt x="1959" y="3"/>
                    <a:pt x="1906" y="9"/>
                  </a:cubicBezTo>
                  <a:cubicBezTo>
                    <a:pt x="1036" y="81"/>
                    <a:pt x="346" y="855"/>
                    <a:pt x="346" y="1748"/>
                  </a:cubicBezTo>
                  <a:cubicBezTo>
                    <a:pt x="346" y="2391"/>
                    <a:pt x="203" y="2986"/>
                    <a:pt x="60" y="3295"/>
                  </a:cubicBezTo>
                  <a:cubicBezTo>
                    <a:pt x="1" y="3450"/>
                    <a:pt x="48" y="3617"/>
                    <a:pt x="179" y="3700"/>
                  </a:cubicBezTo>
                  <a:cubicBezTo>
                    <a:pt x="322" y="3795"/>
                    <a:pt x="584" y="3950"/>
                    <a:pt x="1036" y="4093"/>
                  </a:cubicBezTo>
                  <a:lnTo>
                    <a:pt x="382" y="4415"/>
                  </a:lnTo>
                  <a:cubicBezTo>
                    <a:pt x="143" y="4534"/>
                    <a:pt x="1" y="4772"/>
                    <a:pt x="1" y="5022"/>
                  </a:cubicBezTo>
                  <a:lnTo>
                    <a:pt x="1" y="6093"/>
                  </a:lnTo>
                  <a:cubicBezTo>
                    <a:pt x="1" y="6189"/>
                    <a:pt x="84" y="6260"/>
                    <a:pt x="167" y="6260"/>
                  </a:cubicBezTo>
                  <a:cubicBezTo>
                    <a:pt x="262" y="6260"/>
                    <a:pt x="334" y="6189"/>
                    <a:pt x="334" y="6093"/>
                  </a:cubicBezTo>
                  <a:lnTo>
                    <a:pt x="334" y="5022"/>
                  </a:lnTo>
                  <a:cubicBezTo>
                    <a:pt x="334" y="4891"/>
                    <a:pt x="405" y="4772"/>
                    <a:pt x="524" y="4700"/>
                  </a:cubicBezTo>
                  <a:lnTo>
                    <a:pt x="1048" y="4450"/>
                  </a:lnTo>
                  <a:cubicBezTo>
                    <a:pt x="1275" y="4807"/>
                    <a:pt x="1656" y="5046"/>
                    <a:pt x="2084" y="5046"/>
                  </a:cubicBezTo>
                  <a:cubicBezTo>
                    <a:pt x="2525" y="5046"/>
                    <a:pt x="2906" y="4819"/>
                    <a:pt x="3132" y="4450"/>
                  </a:cubicBezTo>
                  <a:lnTo>
                    <a:pt x="3656" y="4700"/>
                  </a:lnTo>
                  <a:cubicBezTo>
                    <a:pt x="3775" y="4760"/>
                    <a:pt x="3846" y="4879"/>
                    <a:pt x="3846" y="5022"/>
                  </a:cubicBezTo>
                  <a:lnTo>
                    <a:pt x="3846" y="6093"/>
                  </a:lnTo>
                  <a:cubicBezTo>
                    <a:pt x="3846" y="6189"/>
                    <a:pt x="3918" y="6260"/>
                    <a:pt x="4013" y="6260"/>
                  </a:cubicBezTo>
                  <a:cubicBezTo>
                    <a:pt x="4096" y="6260"/>
                    <a:pt x="4168" y="6189"/>
                    <a:pt x="4168" y="6093"/>
                  </a:cubicBezTo>
                  <a:lnTo>
                    <a:pt x="4168" y="5022"/>
                  </a:lnTo>
                  <a:cubicBezTo>
                    <a:pt x="4156" y="4772"/>
                    <a:pt x="4013" y="4534"/>
                    <a:pt x="3775" y="4415"/>
                  </a:cubicBezTo>
                  <a:lnTo>
                    <a:pt x="3120" y="4093"/>
                  </a:lnTo>
                  <a:cubicBezTo>
                    <a:pt x="3549" y="3974"/>
                    <a:pt x="3834" y="3807"/>
                    <a:pt x="3965" y="3700"/>
                  </a:cubicBezTo>
                  <a:cubicBezTo>
                    <a:pt x="4096" y="3617"/>
                    <a:pt x="4144" y="3450"/>
                    <a:pt x="4084" y="3295"/>
                  </a:cubicBezTo>
                  <a:cubicBezTo>
                    <a:pt x="3953" y="2986"/>
                    <a:pt x="3799" y="2391"/>
                    <a:pt x="3799" y="1748"/>
                  </a:cubicBezTo>
                  <a:cubicBezTo>
                    <a:pt x="3799" y="855"/>
                    <a:pt x="3096" y="81"/>
                    <a:pt x="2239" y="9"/>
                  </a:cubicBezTo>
                  <a:cubicBezTo>
                    <a:pt x="2185" y="3"/>
                    <a:pt x="2129" y="0"/>
                    <a:pt x="2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22"/>
            <p:cNvSpPr/>
            <p:nvPr/>
          </p:nvSpPr>
          <p:spPr>
            <a:xfrm>
              <a:off x="3257433" y="2292373"/>
              <a:ext cx="10249" cy="32626"/>
            </a:xfrm>
            <a:custGeom>
              <a:rect b="b" l="l" r="r" t="t"/>
              <a:pathLst>
                <a:path extrusionOk="0" h="1025" w="322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57"/>
                  </a:lnTo>
                  <a:cubicBezTo>
                    <a:pt x="0" y="953"/>
                    <a:pt x="72" y="1024"/>
                    <a:pt x="167" y="1024"/>
                  </a:cubicBezTo>
                  <a:cubicBezTo>
                    <a:pt x="250" y="1024"/>
                    <a:pt x="322" y="953"/>
                    <a:pt x="322" y="857"/>
                  </a:cubicBezTo>
                  <a:lnTo>
                    <a:pt x="322" y="167"/>
                  </a:ln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22"/>
            <p:cNvSpPr/>
            <p:nvPr/>
          </p:nvSpPr>
          <p:spPr>
            <a:xfrm>
              <a:off x="3335098" y="2292373"/>
              <a:ext cx="10281" cy="32626"/>
            </a:xfrm>
            <a:custGeom>
              <a:rect b="b" l="l" r="r" t="t"/>
              <a:pathLst>
                <a:path extrusionOk="0" h="1025" w="323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857"/>
                  </a:lnTo>
                  <a:cubicBezTo>
                    <a:pt x="1" y="953"/>
                    <a:pt x="72" y="1024"/>
                    <a:pt x="168" y="1024"/>
                  </a:cubicBezTo>
                  <a:cubicBezTo>
                    <a:pt x="251" y="1024"/>
                    <a:pt x="322" y="953"/>
                    <a:pt x="322" y="857"/>
                  </a:cubicBezTo>
                  <a:lnTo>
                    <a:pt x="322" y="167"/>
                  </a:lnTo>
                  <a:cubicBezTo>
                    <a:pt x="322" y="72"/>
                    <a:pt x="251" y="0"/>
                    <a:pt x="1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22"/>
            <p:cNvSpPr/>
            <p:nvPr/>
          </p:nvSpPr>
          <p:spPr>
            <a:xfrm>
              <a:off x="3490110" y="2163685"/>
              <a:ext cx="55734" cy="18430"/>
            </a:xfrm>
            <a:custGeom>
              <a:rect b="b" l="l" r="r" t="t"/>
              <a:pathLst>
                <a:path extrusionOk="0" h="579" w="1751">
                  <a:moveTo>
                    <a:pt x="649" y="0"/>
                  </a:moveTo>
                  <a:cubicBezTo>
                    <a:pt x="492" y="0"/>
                    <a:pt x="319" y="16"/>
                    <a:pt x="132" y="55"/>
                  </a:cubicBezTo>
                  <a:cubicBezTo>
                    <a:pt x="60" y="66"/>
                    <a:pt x="1" y="138"/>
                    <a:pt x="1" y="221"/>
                  </a:cubicBezTo>
                  <a:lnTo>
                    <a:pt x="1" y="400"/>
                  </a:lnTo>
                  <a:cubicBezTo>
                    <a:pt x="1" y="483"/>
                    <a:pt x="72" y="555"/>
                    <a:pt x="155" y="555"/>
                  </a:cubicBezTo>
                  <a:cubicBezTo>
                    <a:pt x="251" y="555"/>
                    <a:pt x="322" y="483"/>
                    <a:pt x="322" y="400"/>
                  </a:cubicBezTo>
                  <a:lnTo>
                    <a:pt x="322" y="364"/>
                  </a:lnTo>
                  <a:cubicBezTo>
                    <a:pt x="434" y="349"/>
                    <a:pt x="539" y="342"/>
                    <a:pt x="636" y="342"/>
                  </a:cubicBezTo>
                  <a:cubicBezTo>
                    <a:pt x="841" y="342"/>
                    <a:pt x="1011" y="371"/>
                    <a:pt x="1132" y="412"/>
                  </a:cubicBezTo>
                  <a:cubicBezTo>
                    <a:pt x="1334" y="471"/>
                    <a:pt x="1453" y="543"/>
                    <a:pt x="1465" y="543"/>
                  </a:cubicBezTo>
                  <a:cubicBezTo>
                    <a:pt x="1501" y="555"/>
                    <a:pt x="1525" y="578"/>
                    <a:pt x="1560" y="578"/>
                  </a:cubicBezTo>
                  <a:cubicBezTo>
                    <a:pt x="1620" y="578"/>
                    <a:pt x="1667" y="543"/>
                    <a:pt x="1691" y="495"/>
                  </a:cubicBezTo>
                  <a:cubicBezTo>
                    <a:pt x="1751" y="400"/>
                    <a:pt x="1727" y="293"/>
                    <a:pt x="1644" y="245"/>
                  </a:cubicBezTo>
                  <a:cubicBezTo>
                    <a:pt x="1625" y="236"/>
                    <a:pt x="1259" y="0"/>
                    <a:pt x="6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22"/>
            <p:cNvSpPr/>
            <p:nvPr/>
          </p:nvSpPr>
          <p:spPr>
            <a:xfrm>
              <a:off x="3445771" y="2131664"/>
              <a:ext cx="144031" cy="192953"/>
            </a:xfrm>
            <a:custGeom>
              <a:rect b="b" l="l" r="r" t="t"/>
              <a:pathLst>
                <a:path extrusionOk="0" h="6062" w="4525">
                  <a:moveTo>
                    <a:pt x="3489" y="310"/>
                  </a:moveTo>
                  <a:lnTo>
                    <a:pt x="3489" y="1120"/>
                  </a:lnTo>
                  <a:cubicBezTo>
                    <a:pt x="3489" y="1251"/>
                    <a:pt x="3453" y="1382"/>
                    <a:pt x="3394" y="1525"/>
                  </a:cubicBezTo>
                  <a:lnTo>
                    <a:pt x="3334" y="1656"/>
                  </a:lnTo>
                  <a:cubicBezTo>
                    <a:pt x="3322" y="1680"/>
                    <a:pt x="3322" y="1703"/>
                    <a:pt x="3322" y="1727"/>
                  </a:cubicBezTo>
                  <a:lnTo>
                    <a:pt x="3322" y="2073"/>
                  </a:lnTo>
                  <a:cubicBezTo>
                    <a:pt x="3322" y="2370"/>
                    <a:pt x="3203" y="2632"/>
                    <a:pt x="3001" y="2835"/>
                  </a:cubicBezTo>
                  <a:cubicBezTo>
                    <a:pt x="2796" y="3016"/>
                    <a:pt x="2549" y="3133"/>
                    <a:pt x="2268" y="3133"/>
                  </a:cubicBezTo>
                  <a:cubicBezTo>
                    <a:pt x="2254" y="3133"/>
                    <a:pt x="2241" y="3133"/>
                    <a:pt x="2227" y="3132"/>
                  </a:cubicBezTo>
                  <a:cubicBezTo>
                    <a:pt x="1655" y="3108"/>
                    <a:pt x="1191" y="2608"/>
                    <a:pt x="1191" y="2025"/>
                  </a:cubicBezTo>
                  <a:lnTo>
                    <a:pt x="1191" y="1727"/>
                  </a:lnTo>
                  <a:cubicBezTo>
                    <a:pt x="1191" y="1703"/>
                    <a:pt x="1191" y="1680"/>
                    <a:pt x="1179" y="1656"/>
                  </a:cubicBezTo>
                  <a:lnTo>
                    <a:pt x="1120" y="1525"/>
                  </a:lnTo>
                  <a:cubicBezTo>
                    <a:pt x="1060" y="1406"/>
                    <a:pt x="1036" y="1263"/>
                    <a:pt x="1036" y="1120"/>
                  </a:cubicBezTo>
                  <a:cubicBezTo>
                    <a:pt x="1036" y="668"/>
                    <a:pt x="1394" y="310"/>
                    <a:pt x="1834" y="310"/>
                  </a:cubicBezTo>
                  <a:close/>
                  <a:moveTo>
                    <a:pt x="1727" y="3335"/>
                  </a:moveTo>
                  <a:cubicBezTo>
                    <a:pt x="1882" y="3406"/>
                    <a:pt x="2048" y="3442"/>
                    <a:pt x="2215" y="3454"/>
                  </a:cubicBezTo>
                  <a:lnTo>
                    <a:pt x="2263" y="3454"/>
                  </a:lnTo>
                  <a:cubicBezTo>
                    <a:pt x="2453" y="3454"/>
                    <a:pt x="2632" y="3430"/>
                    <a:pt x="2798" y="3347"/>
                  </a:cubicBezTo>
                  <a:lnTo>
                    <a:pt x="2798" y="3573"/>
                  </a:lnTo>
                  <a:cubicBezTo>
                    <a:pt x="2798" y="3620"/>
                    <a:pt x="2810" y="3680"/>
                    <a:pt x="2810" y="3728"/>
                  </a:cubicBezTo>
                  <a:lnTo>
                    <a:pt x="2263" y="4144"/>
                  </a:lnTo>
                  <a:lnTo>
                    <a:pt x="1715" y="3728"/>
                  </a:lnTo>
                  <a:cubicBezTo>
                    <a:pt x="1727" y="3680"/>
                    <a:pt x="1727" y="3632"/>
                    <a:pt x="1727" y="3573"/>
                  </a:cubicBezTo>
                  <a:lnTo>
                    <a:pt x="1727" y="3335"/>
                  </a:lnTo>
                  <a:close/>
                  <a:moveTo>
                    <a:pt x="1834" y="1"/>
                  </a:moveTo>
                  <a:cubicBezTo>
                    <a:pt x="1203" y="1"/>
                    <a:pt x="703" y="501"/>
                    <a:pt x="703" y="1132"/>
                  </a:cubicBezTo>
                  <a:cubicBezTo>
                    <a:pt x="703" y="1322"/>
                    <a:pt x="751" y="1501"/>
                    <a:pt x="834" y="1668"/>
                  </a:cubicBezTo>
                  <a:lnTo>
                    <a:pt x="882" y="1751"/>
                  </a:lnTo>
                  <a:lnTo>
                    <a:pt x="882" y="2013"/>
                  </a:lnTo>
                  <a:cubicBezTo>
                    <a:pt x="882" y="2454"/>
                    <a:pt x="1084" y="2858"/>
                    <a:pt x="1405" y="3120"/>
                  </a:cubicBezTo>
                  <a:lnTo>
                    <a:pt x="1405" y="3561"/>
                  </a:lnTo>
                  <a:cubicBezTo>
                    <a:pt x="1405" y="3632"/>
                    <a:pt x="1358" y="3704"/>
                    <a:pt x="1286" y="3739"/>
                  </a:cubicBezTo>
                  <a:lnTo>
                    <a:pt x="453" y="4049"/>
                  </a:lnTo>
                  <a:cubicBezTo>
                    <a:pt x="179" y="4156"/>
                    <a:pt x="1" y="4406"/>
                    <a:pt x="1" y="4692"/>
                  </a:cubicBezTo>
                  <a:lnTo>
                    <a:pt x="1" y="5894"/>
                  </a:lnTo>
                  <a:cubicBezTo>
                    <a:pt x="1" y="5990"/>
                    <a:pt x="72" y="6061"/>
                    <a:pt x="167" y="6061"/>
                  </a:cubicBezTo>
                  <a:cubicBezTo>
                    <a:pt x="251" y="6061"/>
                    <a:pt x="334" y="5990"/>
                    <a:pt x="334" y="5894"/>
                  </a:cubicBezTo>
                  <a:lnTo>
                    <a:pt x="334" y="4692"/>
                  </a:lnTo>
                  <a:cubicBezTo>
                    <a:pt x="334" y="4537"/>
                    <a:pt x="417" y="4406"/>
                    <a:pt x="572" y="4347"/>
                  </a:cubicBezTo>
                  <a:lnTo>
                    <a:pt x="1405" y="4037"/>
                  </a:lnTo>
                  <a:cubicBezTo>
                    <a:pt x="1441" y="4013"/>
                    <a:pt x="1489" y="3989"/>
                    <a:pt x="1525" y="3954"/>
                  </a:cubicBezTo>
                  <a:lnTo>
                    <a:pt x="2096" y="4394"/>
                  </a:lnTo>
                  <a:lnTo>
                    <a:pt x="2096" y="5883"/>
                  </a:lnTo>
                  <a:cubicBezTo>
                    <a:pt x="2096" y="5966"/>
                    <a:pt x="2179" y="6037"/>
                    <a:pt x="2263" y="6037"/>
                  </a:cubicBezTo>
                  <a:cubicBezTo>
                    <a:pt x="2358" y="6037"/>
                    <a:pt x="2429" y="5966"/>
                    <a:pt x="2429" y="5883"/>
                  </a:cubicBezTo>
                  <a:lnTo>
                    <a:pt x="2429" y="4394"/>
                  </a:lnTo>
                  <a:lnTo>
                    <a:pt x="3013" y="3954"/>
                  </a:lnTo>
                  <a:cubicBezTo>
                    <a:pt x="3049" y="3989"/>
                    <a:pt x="3084" y="4001"/>
                    <a:pt x="3132" y="4037"/>
                  </a:cubicBezTo>
                  <a:lnTo>
                    <a:pt x="3965" y="4347"/>
                  </a:lnTo>
                  <a:cubicBezTo>
                    <a:pt x="4096" y="4406"/>
                    <a:pt x="4203" y="4537"/>
                    <a:pt x="4203" y="4692"/>
                  </a:cubicBezTo>
                  <a:lnTo>
                    <a:pt x="4203" y="5894"/>
                  </a:lnTo>
                  <a:cubicBezTo>
                    <a:pt x="4203" y="5990"/>
                    <a:pt x="4275" y="6061"/>
                    <a:pt x="4358" y="6061"/>
                  </a:cubicBezTo>
                  <a:cubicBezTo>
                    <a:pt x="4453" y="6061"/>
                    <a:pt x="4525" y="5990"/>
                    <a:pt x="4525" y="5894"/>
                  </a:cubicBezTo>
                  <a:lnTo>
                    <a:pt x="4525" y="4692"/>
                  </a:lnTo>
                  <a:cubicBezTo>
                    <a:pt x="4513" y="4418"/>
                    <a:pt x="4334" y="4168"/>
                    <a:pt x="4072" y="4061"/>
                  </a:cubicBezTo>
                  <a:lnTo>
                    <a:pt x="3239" y="3751"/>
                  </a:lnTo>
                  <a:cubicBezTo>
                    <a:pt x="3156" y="3728"/>
                    <a:pt x="3120" y="3644"/>
                    <a:pt x="3120" y="3573"/>
                  </a:cubicBezTo>
                  <a:lnTo>
                    <a:pt x="3120" y="3156"/>
                  </a:lnTo>
                  <a:cubicBezTo>
                    <a:pt x="3144" y="3132"/>
                    <a:pt x="3191" y="3096"/>
                    <a:pt x="3215" y="3061"/>
                  </a:cubicBezTo>
                  <a:cubicBezTo>
                    <a:pt x="3489" y="2799"/>
                    <a:pt x="3632" y="2454"/>
                    <a:pt x="3632" y="2073"/>
                  </a:cubicBezTo>
                  <a:lnTo>
                    <a:pt x="3632" y="1751"/>
                  </a:lnTo>
                  <a:lnTo>
                    <a:pt x="3680" y="1668"/>
                  </a:lnTo>
                  <a:cubicBezTo>
                    <a:pt x="3775" y="1501"/>
                    <a:pt x="3811" y="1311"/>
                    <a:pt x="3811" y="1132"/>
                  </a:cubicBezTo>
                  <a:lnTo>
                    <a:pt x="3811" y="168"/>
                  </a:lnTo>
                  <a:cubicBezTo>
                    <a:pt x="3811" y="72"/>
                    <a:pt x="3739" y="1"/>
                    <a:pt x="36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22"/>
            <p:cNvSpPr/>
            <p:nvPr/>
          </p:nvSpPr>
          <p:spPr>
            <a:xfrm>
              <a:off x="3473813" y="2287058"/>
              <a:ext cx="10631" cy="38291"/>
            </a:xfrm>
            <a:custGeom>
              <a:rect b="b" l="l" r="r" t="t"/>
              <a:pathLst>
                <a:path extrusionOk="0" h="1203" w="334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1048"/>
                  </a:lnTo>
                  <a:cubicBezTo>
                    <a:pt x="1" y="1131"/>
                    <a:pt x="72" y="1203"/>
                    <a:pt x="167" y="1203"/>
                  </a:cubicBezTo>
                  <a:cubicBezTo>
                    <a:pt x="251" y="1203"/>
                    <a:pt x="334" y="1131"/>
                    <a:pt x="334" y="1048"/>
                  </a:cubicBezTo>
                  <a:lnTo>
                    <a:pt x="334" y="155"/>
                  </a:lnTo>
                  <a:cubicBezTo>
                    <a:pt x="334" y="60"/>
                    <a:pt x="251" y="0"/>
                    <a:pt x="1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22"/>
            <p:cNvSpPr/>
            <p:nvPr/>
          </p:nvSpPr>
          <p:spPr>
            <a:xfrm>
              <a:off x="3551128" y="2287058"/>
              <a:ext cx="10249" cy="38291"/>
            </a:xfrm>
            <a:custGeom>
              <a:rect b="b" l="l" r="r" t="t"/>
              <a:pathLst>
                <a:path extrusionOk="0" h="1203" w="322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1048"/>
                  </a:lnTo>
                  <a:cubicBezTo>
                    <a:pt x="0" y="1131"/>
                    <a:pt x="72" y="1203"/>
                    <a:pt x="167" y="1203"/>
                  </a:cubicBezTo>
                  <a:cubicBezTo>
                    <a:pt x="250" y="1203"/>
                    <a:pt x="322" y="1131"/>
                    <a:pt x="322" y="1048"/>
                  </a:cubicBezTo>
                  <a:lnTo>
                    <a:pt x="322" y="155"/>
                  </a:lnTo>
                  <a:cubicBezTo>
                    <a:pt x="322" y="60"/>
                    <a:pt x="262" y="0"/>
                    <a:pt x="1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22"/>
            <p:cNvSpPr/>
            <p:nvPr/>
          </p:nvSpPr>
          <p:spPr>
            <a:xfrm>
              <a:off x="3290377" y="1970604"/>
              <a:ext cx="221378" cy="185346"/>
            </a:xfrm>
            <a:custGeom>
              <a:rect b="b" l="l" r="r" t="t"/>
              <a:pathLst>
                <a:path extrusionOk="0" h="5823" w="6955">
                  <a:moveTo>
                    <a:pt x="2406" y="4168"/>
                  </a:moveTo>
                  <a:lnTo>
                    <a:pt x="2311" y="4537"/>
                  </a:lnTo>
                  <a:lnTo>
                    <a:pt x="2085" y="4537"/>
                  </a:lnTo>
                  <a:cubicBezTo>
                    <a:pt x="1894" y="4537"/>
                    <a:pt x="1727" y="4382"/>
                    <a:pt x="1727" y="4180"/>
                  </a:cubicBezTo>
                  <a:lnTo>
                    <a:pt x="1727" y="4168"/>
                  </a:lnTo>
                  <a:close/>
                  <a:moveTo>
                    <a:pt x="5573" y="358"/>
                  </a:moveTo>
                  <a:cubicBezTo>
                    <a:pt x="5764" y="358"/>
                    <a:pt x="5930" y="525"/>
                    <a:pt x="5930" y="715"/>
                  </a:cubicBezTo>
                  <a:lnTo>
                    <a:pt x="5930" y="3501"/>
                  </a:lnTo>
                  <a:cubicBezTo>
                    <a:pt x="5930" y="3692"/>
                    <a:pt x="5764" y="3858"/>
                    <a:pt x="5573" y="3858"/>
                  </a:cubicBezTo>
                  <a:lnTo>
                    <a:pt x="4168" y="3858"/>
                  </a:lnTo>
                  <a:cubicBezTo>
                    <a:pt x="4144" y="3858"/>
                    <a:pt x="4097" y="3870"/>
                    <a:pt x="4085" y="3882"/>
                  </a:cubicBezTo>
                  <a:lnTo>
                    <a:pt x="2537" y="5001"/>
                  </a:lnTo>
                  <a:lnTo>
                    <a:pt x="2537" y="5001"/>
                  </a:lnTo>
                  <a:lnTo>
                    <a:pt x="2775" y="4049"/>
                  </a:lnTo>
                  <a:cubicBezTo>
                    <a:pt x="2787" y="4001"/>
                    <a:pt x="2775" y="3942"/>
                    <a:pt x="2739" y="3918"/>
                  </a:cubicBezTo>
                  <a:cubicBezTo>
                    <a:pt x="2716" y="3870"/>
                    <a:pt x="2668" y="3858"/>
                    <a:pt x="2608" y="3858"/>
                  </a:cubicBezTo>
                  <a:lnTo>
                    <a:pt x="692" y="3858"/>
                  </a:lnTo>
                  <a:cubicBezTo>
                    <a:pt x="501" y="3858"/>
                    <a:pt x="334" y="3692"/>
                    <a:pt x="334" y="3501"/>
                  </a:cubicBezTo>
                  <a:lnTo>
                    <a:pt x="334" y="715"/>
                  </a:lnTo>
                  <a:cubicBezTo>
                    <a:pt x="334" y="525"/>
                    <a:pt x="501" y="358"/>
                    <a:pt x="692" y="358"/>
                  </a:cubicBezTo>
                  <a:close/>
                  <a:moveTo>
                    <a:pt x="6287" y="1025"/>
                  </a:moveTo>
                  <a:cubicBezTo>
                    <a:pt x="6478" y="1025"/>
                    <a:pt x="6645" y="1191"/>
                    <a:pt x="6645" y="1382"/>
                  </a:cubicBezTo>
                  <a:lnTo>
                    <a:pt x="6645" y="4180"/>
                  </a:lnTo>
                  <a:lnTo>
                    <a:pt x="6633" y="4180"/>
                  </a:lnTo>
                  <a:cubicBezTo>
                    <a:pt x="6633" y="4382"/>
                    <a:pt x="6466" y="4537"/>
                    <a:pt x="6276" y="4537"/>
                  </a:cubicBezTo>
                  <a:lnTo>
                    <a:pt x="4871" y="4537"/>
                  </a:lnTo>
                  <a:cubicBezTo>
                    <a:pt x="4823" y="4537"/>
                    <a:pt x="4787" y="4561"/>
                    <a:pt x="4752" y="4597"/>
                  </a:cubicBezTo>
                  <a:cubicBezTo>
                    <a:pt x="4728" y="4632"/>
                    <a:pt x="4704" y="4692"/>
                    <a:pt x="4728" y="4727"/>
                  </a:cubicBezTo>
                  <a:lnTo>
                    <a:pt x="4847" y="5406"/>
                  </a:lnTo>
                  <a:lnTo>
                    <a:pt x="4847" y="5406"/>
                  </a:lnTo>
                  <a:lnTo>
                    <a:pt x="3656" y="4597"/>
                  </a:lnTo>
                  <a:lnTo>
                    <a:pt x="4251" y="4168"/>
                  </a:lnTo>
                  <a:lnTo>
                    <a:pt x="5585" y="4168"/>
                  </a:lnTo>
                  <a:cubicBezTo>
                    <a:pt x="5954" y="4168"/>
                    <a:pt x="6276" y="3858"/>
                    <a:pt x="6276" y="3489"/>
                  </a:cubicBezTo>
                  <a:lnTo>
                    <a:pt x="6276" y="1025"/>
                  </a:lnTo>
                  <a:close/>
                  <a:moveTo>
                    <a:pt x="692" y="1"/>
                  </a:moveTo>
                  <a:cubicBezTo>
                    <a:pt x="322" y="1"/>
                    <a:pt x="1" y="310"/>
                    <a:pt x="1" y="691"/>
                  </a:cubicBezTo>
                  <a:lnTo>
                    <a:pt x="1" y="3465"/>
                  </a:lnTo>
                  <a:cubicBezTo>
                    <a:pt x="1" y="3846"/>
                    <a:pt x="322" y="4156"/>
                    <a:pt x="692" y="4156"/>
                  </a:cubicBezTo>
                  <a:lnTo>
                    <a:pt x="1406" y="4156"/>
                  </a:lnTo>
                  <a:lnTo>
                    <a:pt x="1406" y="4168"/>
                  </a:lnTo>
                  <a:cubicBezTo>
                    <a:pt x="1406" y="4537"/>
                    <a:pt x="1715" y="4858"/>
                    <a:pt x="2085" y="4858"/>
                  </a:cubicBezTo>
                  <a:lnTo>
                    <a:pt x="2227" y="4858"/>
                  </a:lnTo>
                  <a:lnTo>
                    <a:pt x="2168" y="5120"/>
                  </a:lnTo>
                  <a:cubicBezTo>
                    <a:pt x="2132" y="5228"/>
                    <a:pt x="2180" y="5335"/>
                    <a:pt x="2263" y="5394"/>
                  </a:cubicBezTo>
                  <a:cubicBezTo>
                    <a:pt x="2311" y="5418"/>
                    <a:pt x="2358" y="5430"/>
                    <a:pt x="2406" y="5430"/>
                  </a:cubicBezTo>
                  <a:cubicBezTo>
                    <a:pt x="2442" y="5430"/>
                    <a:pt x="2501" y="5418"/>
                    <a:pt x="2549" y="5394"/>
                  </a:cubicBezTo>
                  <a:lnTo>
                    <a:pt x="3263" y="4870"/>
                  </a:lnTo>
                  <a:lnTo>
                    <a:pt x="3430" y="4870"/>
                  </a:lnTo>
                  <a:lnTo>
                    <a:pt x="4787" y="5775"/>
                  </a:lnTo>
                  <a:cubicBezTo>
                    <a:pt x="4823" y="5811"/>
                    <a:pt x="4871" y="5823"/>
                    <a:pt x="4918" y="5823"/>
                  </a:cubicBezTo>
                  <a:cubicBezTo>
                    <a:pt x="4954" y="5823"/>
                    <a:pt x="5002" y="5811"/>
                    <a:pt x="5049" y="5775"/>
                  </a:cubicBezTo>
                  <a:cubicBezTo>
                    <a:pt x="5144" y="5716"/>
                    <a:pt x="5180" y="5632"/>
                    <a:pt x="5156" y="5525"/>
                  </a:cubicBezTo>
                  <a:lnTo>
                    <a:pt x="5049" y="4870"/>
                  </a:lnTo>
                  <a:lnTo>
                    <a:pt x="6252" y="4870"/>
                  </a:lnTo>
                  <a:cubicBezTo>
                    <a:pt x="6633" y="4870"/>
                    <a:pt x="6942" y="4561"/>
                    <a:pt x="6942" y="4180"/>
                  </a:cubicBezTo>
                  <a:lnTo>
                    <a:pt x="6942" y="1406"/>
                  </a:lnTo>
                  <a:cubicBezTo>
                    <a:pt x="6954" y="1013"/>
                    <a:pt x="6645" y="703"/>
                    <a:pt x="6276" y="703"/>
                  </a:cubicBezTo>
                  <a:cubicBezTo>
                    <a:pt x="6252" y="310"/>
                    <a:pt x="5954" y="1"/>
                    <a:pt x="55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22"/>
            <p:cNvSpPr/>
            <p:nvPr/>
          </p:nvSpPr>
          <p:spPr>
            <a:xfrm>
              <a:off x="3329432" y="2004344"/>
              <a:ext cx="26928" cy="10249"/>
            </a:xfrm>
            <a:custGeom>
              <a:rect b="b" l="l" r="r" t="t"/>
              <a:pathLst>
                <a:path extrusionOk="0" h="322" w="846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679" y="322"/>
                  </a:lnTo>
                  <a:cubicBezTo>
                    <a:pt x="774" y="322"/>
                    <a:pt x="846" y="250"/>
                    <a:pt x="846" y="167"/>
                  </a:cubicBezTo>
                  <a:cubicBezTo>
                    <a:pt x="846" y="72"/>
                    <a:pt x="774" y="0"/>
                    <a:pt x="6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22"/>
            <p:cNvSpPr/>
            <p:nvPr/>
          </p:nvSpPr>
          <p:spPr>
            <a:xfrm>
              <a:off x="3368074" y="2004344"/>
              <a:ext cx="82663" cy="10249"/>
            </a:xfrm>
            <a:custGeom>
              <a:rect b="b" l="l" r="r" t="t"/>
              <a:pathLst>
                <a:path extrusionOk="0" h="322" w="2597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50"/>
                    <a:pt x="84" y="322"/>
                    <a:pt x="167" y="322"/>
                  </a:cubicBezTo>
                  <a:lnTo>
                    <a:pt x="2430" y="322"/>
                  </a:lnTo>
                  <a:cubicBezTo>
                    <a:pt x="2525" y="322"/>
                    <a:pt x="2596" y="250"/>
                    <a:pt x="2596" y="167"/>
                  </a:cubicBezTo>
                  <a:cubicBezTo>
                    <a:pt x="2596" y="72"/>
                    <a:pt x="2525" y="0"/>
                    <a:pt x="24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22"/>
            <p:cNvSpPr/>
            <p:nvPr/>
          </p:nvSpPr>
          <p:spPr>
            <a:xfrm>
              <a:off x="3329432" y="2031622"/>
              <a:ext cx="121304" cy="10631"/>
            </a:xfrm>
            <a:custGeom>
              <a:rect b="b" l="l" r="r" t="t"/>
              <a:pathLst>
                <a:path extrusionOk="0" h="334" w="3811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3644" y="334"/>
                  </a:lnTo>
                  <a:cubicBezTo>
                    <a:pt x="3739" y="334"/>
                    <a:pt x="3810" y="263"/>
                    <a:pt x="3810" y="167"/>
                  </a:cubicBezTo>
                  <a:cubicBezTo>
                    <a:pt x="3810" y="84"/>
                    <a:pt x="3739" y="1"/>
                    <a:pt x="36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22"/>
            <p:cNvSpPr/>
            <p:nvPr/>
          </p:nvSpPr>
          <p:spPr>
            <a:xfrm>
              <a:off x="3329432" y="2059664"/>
              <a:ext cx="82249" cy="10663"/>
            </a:xfrm>
            <a:custGeom>
              <a:rect b="b" l="l" r="r" t="t"/>
              <a:pathLst>
                <a:path extrusionOk="0" h="335" w="2584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2429" y="334"/>
                  </a:lnTo>
                  <a:cubicBezTo>
                    <a:pt x="2513" y="334"/>
                    <a:pt x="2584" y="251"/>
                    <a:pt x="2584" y="167"/>
                  </a:cubicBezTo>
                  <a:cubicBezTo>
                    <a:pt x="2584" y="72"/>
                    <a:pt x="2513" y="1"/>
                    <a:pt x="24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22"/>
            <p:cNvSpPr/>
            <p:nvPr/>
          </p:nvSpPr>
          <p:spPr>
            <a:xfrm>
              <a:off x="3423777" y="2059664"/>
              <a:ext cx="26960" cy="10663"/>
            </a:xfrm>
            <a:custGeom>
              <a:rect b="b" l="l" r="r" t="t"/>
              <a:pathLst>
                <a:path extrusionOk="0" h="335" w="847">
                  <a:moveTo>
                    <a:pt x="156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56" y="334"/>
                  </a:cubicBezTo>
                  <a:lnTo>
                    <a:pt x="680" y="334"/>
                  </a:lnTo>
                  <a:cubicBezTo>
                    <a:pt x="775" y="334"/>
                    <a:pt x="846" y="251"/>
                    <a:pt x="846" y="167"/>
                  </a:cubicBezTo>
                  <a:cubicBezTo>
                    <a:pt x="846" y="72"/>
                    <a:pt x="775" y="1"/>
                    <a:pt x="6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21" name="Google Shape;621;p22"/>
          <p:cNvGrpSpPr/>
          <p:nvPr/>
        </p:nvGrpSpPr>
        <p:grpSpPr>
          <a:xfrm>
            <a:off x="1124366" y="1771591"/>
            <a:ext cx="322320" cy="449078"/>
            <a:chOff x="1394741" y="1512061"/>
            <a:chExt cx="252444" cy="351722"/>
          </a:xfrm>
        </p:grpSpPr>
        <p:sp>
          <p:nvSpPr>
            <p:cNvPr id="622" name="Google Shape;622;p22"/>
            <p:cNvSpPr/>
            <p:nvPr/>
          </p:nvSpPr>
          <p:spPr>
            <a:xfrm>
              <a:off x="1394741" y="1512061"/>
              <a:ext cx="252444" cy="351722"/>
            </a:xfrm>
            <a:custGeom>
              <a:rect b="b" l="l" r="r" t="t"/>
              <a:pathLst>
                <a:path extrusionOk="0" h="11050" w="7931">
                  <a:moveTo>
                    <a:pt x="3942" y="334"/>
                  </a:moveTo>
                  <a:cubicBezTo>
                    <a:pt x="4132" y="334"/>
                    <a:pt x="4299" y="429"/>
                    <a:pt x="4406" y="595"/>
                  </a:cubicBezTo>
                  <a:cubicBezTo>
                    <a:pt x="4430" y="643"/>
                    <a:pt x="4490" y="667"/>
                    <a:pt x="4537" y="667"/>
                  </a:cubicBezTo>
                  <a:lnTo>
                    <a:pt x="5144" y="667"/>
                  </a:lnTo>
                  <a:cubicBezTo>
                    <a:pt x="5252" y="667"/>
                    <a:pt x="5323" y="762"/>
                    <a:pt x="5323" y="846"/>
                  </a:cubicBezTo>
                  <a:lnTo>
                    <a:pt x="5323" y="1381"/>
                  </a:lnTo>
                  <a:lnTo>
                    <a:pt x="2549" y="1381"/>
                  </a:lnTo>
                  <a:lnTo>
                    <a:pt x="2549" y="846"/>
                  </a:lnTo>
                  <a:lnTo>
                    <a:pt x="2561" y="846"/>
                  </a:lnTo>
                  <a:cubicBezTo>
                    <a:pt x="2561" y="750"/>
                    <a:pt x="2644" y="667"/>
                    <a:pt x="2739" y="667"/>
                  </a:cubicBezTo>
                  <a:lnTo>
                    <a:pt x="3347" y="667"/>
                  </a:lnTo>
                  <a:cubicBezTo>
                    <a:pt x="3406" y="667"/>
                    <a:pt x="3454" y="643"/>
                    <a:pt x="3478" y="595"/>
                  </a:cubicBezTo>
                  <a:cubicBezTo>
                    <a:pt x="3573" y="429"/>
                    <a:pt x="3751" y="334"/>
                    <a:pt x="3942" y="334"/>
                  </a:cubicBezTo>
                  <a:close/>
                  <a:moveTo>
                    <a:pt x="7228" y="1000"/>
                  </a:moveTo>
                  <a:cubicBezTo>
                    <a:pt x="7430" y="1000"/>
                    <a:pt x="7585" y="1167"/>
                    <a:pt x="7585" y="1357"/>
                  </a:cubicBezTo>
                  <a:lnTo>
                    <a:pt x="7585" y="10347"/>
                  </a:lnTo>
                  <a:cubicBezTo>
                    <a:pt x="7585" y="10537"/>
                    <a:pt x="7430" y="10704"/>
                    <a:pt x="7228" y="10704"/>
                  </a:cubicBezTo>
                  <a:lnTo>
                    <a:pt x="668" y="10704"/>
                  </a:lnTo>
                  <a:cubicBezTo>
                    <a:pt x="477" y="10704"/>
                    <a:pt x="310" y="10537"/>
                    <a:pt x="310" y="10347"/>
                  </a:cubicBezTo>
                  <a:lnTo>
                    <a:pt x="310" y="1357"/>
                  </a:lnTo>
                  <a:cubicBezTo>
                    <a:pt x="310" y="1155"/>
                    <a:pt x="477" y="1000"/>
                    <a:pt x="668" y="1000"/>
                  </a:cubicBezTo>
                  <a:lnTo>
                    <a:pt x="2227" y="1000"/>
                  </a:lnTo>
                  <a:lnTo>
                    <a:pt x="2227" y="1536"/>
                  </a:lnTo>
                  <a:cubicBezTo>
                    <a:pt x="2227" y="1619"/>
                    <a:pt x="2311" y="1703"/>
                    <a:pt x="2394" y="1703"/>
                  </a:cubicBezTo>
                  <a:lnTo>
                    <a:pt x="5502" y="1703"/>
                  </a:lnTo>
                  <a:cubicBezTo>
                    <a:pt x="5597" y="1703"/>
                    <a:pt x="5668" y="1619"/>
                    <a:pt x="5668" y="1536"/>
                  </a:cubicBezTo>
                  <a:lnTo>
                    <a:pt x="5668" y="1000"/>
                  </a:lnTo>
                  <a:close/>
                  <a:moveTo>
                    <a:pt x="3954" y="0"/>
                  </a:moveTo>
                  <a:cubicBezTo>
                    <a:pt x="3692" y="0"/>
                    <a:pt x="3442" y="131"/>
                    <a:pt x="3275" y="345"/>
                  </a:cubicBezTo>
                  <a:lnTo>
                    <a:pt x="2751" y="345"/>
                  </a:lnTo>
                  <a:cubicBezTo>
                    <a:pt x="2525" y="345"/>
                    <a:pt x="2335" y="488"/>
                    <a:pt x="2275" y="691"/>
                  </a:cubicBezTo>
                  <a:lnTo>
                    <a:pt x="680" y="691"/>
                  </a:lnTo>
                  <a:cubicBezTo>
                    <a:pt x="310" y="691"/>
                    <a:pt x="1" y="988"/>
                    <a:pt x="1" y="1369"/>
                  </a:cubicBezTo>
                  <a:lnTo>
                    <a:pt x="1" y="10359"/>
                  </a:lnTo>
                  <a:cubicBezTo>
                    <a:pt x="1" y="10728"/>
                    <a:pt x="299" y="11049"/>
                    <a:pt x="680" y="11049"/>
                  </a:cubicBezTo>
                  <a:lnTo>
                    <a:pt x="7252" y="11049"/>
                  </a:lnTo>
                  <a:cubicBezTo>
                    <a:pt x="7621" y="11049"/>
                    <a:pt x="7930" y="10751"/>
                    <a:pt x="7930" y="10359"/>
                  </a:cubicBezTo>
                  <a:lnTo>
                    <a:pt x="7930" y="1369"/>
                  </a:lnTo>
                  <a:cubicBezTo>
                    <a:pt x="7919" y="1000"/>
                    <a:pt x="7609" y="691"/>
                    <a:pt x="7228" y="691"/>
                  </a:cubicBezTo>
                  <a:lnTo>
                    <a:pt x="5644" y="691"/>
                  </a:lnTo>
                  <a:cubicBezTo>
                    <a:pt x="5561" y="488"/>
                    <a:pt x="5383" y="345"/>
                    <a:pt x="5168" y="345"/>
                  </a:cubicBezTo>
                  <a:lnTo>
                    <a:pt x="4644" y="345"/>
                  </a:lnTo>
                  <a:cubicBezTo>
                    <a:pt x="4478" y="131"/>
                    <a:pt x="4228" y="0"/>
                    <a:pt x="3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22"/>
            <p:cNvSpPr/>
            <p:nvPr/>
          </p:nvSpPr>
          <p:spPr>
            <a:xfrm>
              <a:off x="1515282" y="1534024"/>
              <a:ext cx="10631" cy="10281"/>
            </a:xfrm>
            <a:custGeom>
              <a:rect b="b" l="l" r="r" t="t"/>
              <a:pathLst>
                <a:path extrusionOk="0" h="323" w="334">
                  <a:moveTo>
                    <a:pt x="167" y="1"/>
                  </a:moveTo>
                  <a:cubicBezTo>
                    <a:pt x="83" y="1"/>
                    <a:pt x="0" y="72"/>
                    <a:pt x="0" y="156"/>
                  </a:cubicBezTo>
                  <a:cubicBezTo>
                    <a:pt x="0" y="251"/>
                    <a:pt x="83" y="322"/>
                    <a:pt x="167" y="322"/>
                  </a:cubicBezTo>
                  <a:cubicBezTo>
                    <a:pt x="262" y="322"/>
                    <a:pt x="333" y="251"/>
                    <a:pt x="333" y="156"/>
                  </a:cubicBezTo>
                  <a:cubicBezTo>
                    <a:pt x="322" y="72"/>
                    <a:pt x="262" y="1"/>
                    <a:pt x="1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22"/>
            <p:cNvSpPr/>
            <p:nvPr/>
          </p:nvSpPr>
          <p:spPr>
            <a:xfrm>
              <a:off x="1415972" y="1556018"/>
              <a:ext cx="208486" cy="274406"/>
            </a:xfrm>
            <a:custGeom>
              <a:rect b="b" l="l" r="r" t="t"/>
              <a:pathLst>
                <a:path extrusionOk="0" h="8621" w="6550">
                  <a:moveTo>
                    <a:pt x="167" y="0"/>
                  </a:moveTo>
                  <a:cubicBezTo>
                    <a:pt x="72" y="0"/>
                    <a:pt x="1" y="84"/>
                    <a:pt x="1" y="167"/>
                  </a:cubicBezTo>
                  <a:lnTo>
                    <a:pt x="1" y="8454"/>
                  </a:lnTo>
                  <a:cubicBezTo>
                    <a:pt x="1" y="8549"/>
                    <a:pt x="72" y="8620"/>
                    <a:pt x="167" y="8620"/>
                  </a:cubicBezTo>
                  <a:lnTo>
                    <a:pt x="6382" y="8620"/>
                  </a:lnTo>
                  <a:cubicBezTo>
                    <a:pt x="6478" y="8620"/>
                    <a:pt x="6549" y="8549"/>
                    <a:pt x="6549" y="8454"/>
                  </a:cubicBezTo>
                  <a:lnTo>
                    <a:pt x="6549" y="167"/>
                  </a:lnTo>
                  <a:cubicBezTo>
                    <a:pt x="6549" y="60"/>
                    <a:pt x="6478" y="0"/>
                    <a:pt x="6382" y="0"/>
                  </a:cubicBezTo>
                  <a:lnTo>
                    <a:pt x="5525" y="0"/>
                  </a:lnTo>
                  <a:cubicBezTo>
                    <a:pt x="5430" y="0"/>
                    <a:pt x="5358" y="84"/>
                    <a:pt x="5358" y="167"/>
                  </a:cubicBezTo>
                  <a:cubicBezTo>
                    <a:pt x="5358" y="262"/>
                    <a:pt x="5430" y="334"/>
                    <a:pt x="5525" y="334"/>
                  </a:cubicBezTo>
                  <a:lnTo>
                    <a:pt x="6228" y="334"/>
                  </a:lnTo>
                  <a:lnTo>
                    <a:pt x="6228" y="8311"/>
                  </a:lnTo>
                  <a:lnTo>
                    <a:pt x="322" y="8311"/>
                  </a:lnTo>
                  <a:lnTo>
                    <a:pt x="322" y="334"/>
                  </a:lnTo>
                  <a:lnTo>
                    <a:pt x="1025" y="334"/>
                  </a:lnTo>
                  <a:cubicBezTo>
                    <a:pt x="1120" y="334"/>
                    <a:pt x="1191" y="262"/>
                    <a:pt x="1191" y="167"/>
                  </a:cubicBezTo>
                  <a:cubicBezTo>
                    <a:pt x="1191" y="84"/>
                    <a:pt x="1120" y="0"/>
                    <a:pt x="10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22"/>
            <p:cNvSpPr/>
            <p:nvPr/>
          </p:nvSpPr>
          <p:spPr>
            <a:xfrm>
              <a:off x="1449330" y="1665927"/>
              <a:ext cx="31862" cy="32244"/>
            </a:xfrm>
            <a:custGeom>
              <a:rect b="b" l="l" r="r" t="t"/>
              <a:pathLst>
                <a:path extrusionOk="0" h="1013" w="1001">
                  <a:moveTo>
                    <a:pt x="500" y="333"/>
                  </a:moveTo>
                  <a:cubicBezTo>
                    <a:pt x="608" y="333"/>
                    <a:pt x="679" y="417"/>
                    <a:pt x="679" y="512"/>
                  </a:cubicBezTo>
                  <a:cubicBezTo>
                    <a:pt x="679" y="595"/>
                    <a:pt x="608" y="691"/>
                    <a:pt x="500" y="691"/>
                  </a:cubicBezTo>
                  <a:cubicBezTo>
                    <a:pt x="393" y="691"/>
                    <a:pt x="322" y="595"/>
                    <a:pt x="322" y="512"/>
                  </a:cubicBezTo>
                  <a:cubicBezTo>
                    <a:pt x="322" y="417"/>
                    <a:pt x="417" y="333"/>
                    <a:pt x="500" y="333"/>
                  </a:cubicBezTo>
                  <a:close/>
                  <a:moveTo>
                    <a:pt x="500" y="0"/>
                  </a:moveTo>
                  <a:cubicBezTo>
                    <a:pt x="215" y="0"/>
                    <a:pt x="0" y="226"/>
                    <a:pt x="0" y="512"/>
                  </a:cubicBezTo>
                  <a:cubicBezTo>
                    <a:pt x="0" y="786"/>
                    <a:pt x="215" y="1012"/>
                    <a:pt x="500" y="1012"/>
                  </a:cubicBezTo>
                  <a:cubicBezTo>
                    <a:pt x="786" y="1012"/>
                    <a:pt x="1001" y="786"/>
                    <a:pt x="1001" y="512"/>
                  </a:cubicBezTo>
                  <a:cubicBezTo>
                    <a:pt x="1001" y="226"/>
                    <a:pt x="786" y="0"/>
                    <a:pt x="5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22"/>
            <p:cNvSpPr/>
            <p:nvPr/>
          </p:nvSpPr>
          <p:spPr>
            <a:xfrm>
              <a:off x="1449330" y="1715168"/>
              <a:ext cx="31862" cy="32244"/>
            </a:xfrm>
            <a:custGeom>
              <a:rect b="b" l="l" r="r" t="t"/>
              <a:pathLst>
                <a:path extrusionOk="0" h="1013" w="1001">
                  <a:moveTo>
                    <a:pt x="500" y="346"/>
                  </a:moveTo>
                  <a:cubicBezTo>
                    <a:pt x="608" y="346"/>
                    <a:pt x="679" y="441"/>
                    <a:pt x="679" y="525"/>
                  </a:cubicBezTo>
                  <a:cubicBezTo>
                    <a:pt x="679" y="608"/>
                    <a:pt x="608" y="703"/>
                    <a:pt x="500" y="703"/>
                  </a:cubicBezTo>
                  <a:cubicBezTo>
                    <a:pt x="393" y="703"/>
                    <a:pt x="322" y="608"/>
                    <a:pt x="322" y="525"/>
                  </a:cubicBezTo>
                  <a:cubicBezTo>
                    <a:pt x="322" y="441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15" y="1"/>
                    <a:pt x="0" y="227"/>
                    <a:pt x="0" y="513"/>
                  </a:cubicBezTo>
                  <a:cubicBezTo>
                    <a:pt x="0" y="787"/>
                    <a:pt x="215" y="1013"/>
                    <a:pt x="500" y="1013"/>
                  </a:cubicBezTo>
                  <a:cubicBezTo>
                    <a:pt x="786" y="1013"/>
                    <a:pt x="1001" y="787"/>
                    <a:pt x="1001" y="513"/>
                  </a:cubicBezTo>
                  <a:cubicBezTo>
                    <a:pt x="1001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22"/>
            <p:cNvSpPr/>
            <p:nvPr/>
          </p:nvSpPr>
          <p:spPr>
            <a:xfrm>
              <a:off x="1449330" y="1765205"/>
              <a:ext cx="31862" cy="31862"/>
            </a:xfrm>
            <a:custGeom>
              <a:rect b="b" l="l" r="r" t="t"/>
              <a:pathLst>
                <a:path extrusionOk="0" h="1001" w="1001">
                  <a:moveTo>
                    <a:pt x="500" y="322"/>
                  </a:moveTo>
                  <a:cubicBezTo>
                    <a:pt x="608" y="322"/>
                    <a:pt x="679" y="417"/>
                    <a:pt x="679" y="501"/>
                  </a:cubicBezTo>
                  <a:cubicBezTo>
                    <a:pt x="691" y="608"/>
                    <a:pt x="608" y="679"/>
                    <a:pt x="500" y="679"/>
                  </a:cubicBezTo>
                  <a:cubicBezTo>
                    <a:pt x="393" y="679"/>
                    <a:pt x="322" y="584"/>
                    <a:pt x="322" y="501"/>
                  </a:cubicBezTo>
                  <a:cubicBezTo>
                    <a:pt x="322" y="393"/>
                    <a:pt x="417" y="322"/>
                    <a:pt x="500" y="322"/>
                  </a:cubicBezTo>
                  <a:close/>
                  <a:moveTo>
                    <a:pt x="500" y="1"/>
                  </a:moveTo>
                  <a:cubicBezTo>
                    <a:pt x="215" y="1"/>
                    <a:pt x="0" y="215"/>
                    <a:pt x="0" y="501"/>
                  </a:cubicBezTo>
                  <a:cubicBezTo>
                    <a:pt x="0" y="786"/>
                    <a:pt x="215" y="1001"/>
                    <a:pt x="500" y="1001"/>
                  </a:cubicBezTo>
                  <a:cubicBezTo>
                    <a:pt x="786" y="1001"/>
                    <a:pt x="1001" y="786"/>
                    <a:pt x="1001" y="501"/>
                  </a:cubicBezTo>
                  <a:cubicBezTo>
                    <a:pt x="1001" y="215"/>
                    <a:pt x="786" y="1"/>
                    <a:pt x="5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22"/>
            <p:cNvSpPr/>
            <p:nvPr/>
          </p:nvSpPr>
          <p:spPr>
            <a:xfrm>
              <a:off x="1493287" y="1665927"/>
              <a:ext cx="59522" cy="10631"/>
            </a:xfrm>
            <a:custGeom>
              <a:rect b="b" l="l" r="r" t="t"/>
              <a:pathLst>
                <a:path extrusionOk="0" h="334" w="187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62"/>
                    <a:pt x="72" y="333"/>
                    <a:pt x="167" y="333"/>
                  </a:cubicBezTo>
                  <a:lnTo>
                    <a:pt x="1703" y="333"/>
                  </a:lnTo>
                  <a:cubicBezTo>
                    <a:pt x="1798" y="333"/>
                    <a:pt x="1870" y="262"/>
                    <a:pt x="1870" y="167"/>
                  </a:cubicBezTo>
                  <a:cubicBezTo>
                    <a:pt x="1870" y="72"/>
                    <a:pt x="1798" y="0"/>
                    <a:pt x="17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22"/>
            <p:cNvSpPr/>
            <p:nvPr/>
          </p:nvSpPr>
          <p:spPr>
            <a:xfrm>
              <a:off x="1493287" y="1687890"/>
              <a:ext cx="98578" cy="10281"/>
            </a:xfrm>
            <a:custGeom>
              <a:rect b="b" l="l" r="r" t="t"/>
              <a:pathLst>
                <a:path extrusionOk="0" h="323" w="3097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2929" y="322"/>
                  </a:lnTo>
                  <a:cubicBezTo>
                    <a:pt x="3025" y="322"/>
                    <a:pt x="3096" y="251"/>
                    <a:pt x="3096" y="167"/>
                  </a:cubicBezTo>
                  <a:cubicBezTo>
                    <a:pt x="3096" y="72"/>
                    <a:pt x="3025" y="1"/>
                    <a:pt x="29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22"/>
            <p:cNvSpPr/>
            <p:nvPr/>
          </p:nvSpPr>
          <p:spPr>
            <a:xfrm>
              <a:off x="1493287" y="1715168"/>
              <a:ext cx="59522" cy="10663"/>
            </a:xfrm>
            <a:custGeom>
              <a:rect b="b" l="l" r="r" t="t"/>
              <a:pathLst>
                <a:path extrusionOk="0" h="335" w="1870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67" y="334"/>
                  </a:cubicBezTo>
                  <a:lnTo>
                    <a:pt x="1703" y="334"/>
                  </a:lnTo>
                  <a:cubicBezTo>
                    <a:pt x="1798" y="334"/>
                    <a:pt x="1870" y="263"/>
                    <a:pt x="1870" y="168"/>
                  </a:cubicBezTo>
                  <a:cubicBezTo>
                    <a:pt x="1870" y="84"/>
                    <a:pt x="1798" y="1"/>
                    <a:pt x="17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22"/>
            <p:cNvSpPr/>
            <p:nvPr/>
          </p:nvSpPr>
          <p:spPr>
            <a:xfrm>
              <a:off x="1493287" y="1737545"/>
              <a:ext cx="98578" cy="10631"/>
            </a:xfrm>
            <a:custGeom>
              <a:rect b="b" l="l" r="r" t="t"/>
              <a:pathLst>
                <a:path extrusionOk="0" h="334" w="3097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67" y="334"/>
                  </a:cubicBezTo>
                  <a:lnTo>
                    <a:pt x="2929" y="334"/>
                  </a:lnTo>
                  <a:cubicBezTo>
                    <a:pt x="3025" y="334"/>
                    <a:pt x="3096" y="250"/>
                    <a:pt x="3096" y="167"/>
                  </a:cubicBezTo>
                  <a:cubicBezTo>
                    <a:pt x="3096" y="72"/>
                    <a:pt x="3025" y="0"/>
                    <a:pt x="29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22"/>
            <p:cNvSpPr/>
            <p:nvPr/>
          </p:nvSpPr>
          <p:spPr>
            <a:xfrm>
              <a:off x="1493287" y="1765205"/>
              <a:ext cx="59522" cy="10249"/>
            </a:xfrm>
            <a:custGeom>
              <a:rect b="b" l="l" r="r" t="t"/>
              <a:pathLst>
                <a:path extrusionOk="0" h="322" w="1870">
                  <a:moveTo>
                    <a:pt x="167" y="1"/>
                  </a:moveTo>
                  <a:cubicBezTo>
                    <a:pt x="72" y="1"/>
                    <a:pt x="1" y="72"/>
                    <a:pt x="1" y="155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1703" y="322"/>
                  </a:lnTo>
                  <a:cubicBezTo>
                    <a:pt x="1798" y="322"/>
                    <a:pt x="1870" y="251"/>
                    <a:pt x="1870" y="155"/>
                  </a:cubicBezTo>
                  <a:cubicBezTo>
                    <a:pt x="1870" y="72"/>
                    <a:pt x="1798" y="1"/>
                    <a:pt x="17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22"/>
            <p:cNvSpPr/>
            <p:nvPr/>
          </p:nvSpPr>
          <p:spPr>
            <a:xfrm>
              <a:off x="1493287" y="1786818"/>
              <a:ext cx="98578" cy="10631"/>
            </a:xfrm>
            <a:custGeom>
              <a:rect b="b" l="l" r="r" t="t"/>
              <a:pathLst>
                <a:path extrusionOk="0" h="334" w="3097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67" y="334"/>
                  </a:cubicBezTo>
                  <a:lnTo>
                    <a:pt x="2929" y="334"/>
                  </a:lnTo>
                  <a:cubicBezTo>
                    <a:pt x="3025" y="334"/>
                    <a:pt x="3096" y="250"/>
                    <a:pt x="3096" y="167"/>
                  </a:cubicBezTo>
                  <a:cubicBezTo>
                    <a:pt x="3096" y="72"/>
                    <a:pt x="3025" y="0"/>
                    <a:pt x="29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22"/>
            <p:cNvSpPr/>
            <p:nvPr/>
          </p:nvSpPr>
          <p:spPr>
            <a:xfrm>
              <a:off x="1493287" y="1583679"/>
              <a:ext cx="98578" cy="10249"/>
            </a:xfrm>
            <a:custGeom>
              <a:rect b="b" l="l" r="r" t="t"/>
              <a:pathLst>
                <a:path extrusionOk="0" h="322" w="3097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7" y="322"/>
                  </a:cubicBezTo>
                  <a:lnTo>
                    <a:pt x="2929" y="322"/>
                  </a:lnTo>
                  <a:cubicBezTo>
                    <a:pt x="3025" y="322"/>
                    <a:pt x="3096" y="250"/>
                    <a:pt x="3096" y="167"/>
                  </a:cubicBezTo>
                  <a:cubicBezTo>
                    <a:pt x="3096" y="72"/>
                    <a:pt x="3025" y="0"/>
                    <a:pt x="29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22"/>
            <p:cNvSpPr/>
            <p:nvPr/>
          </p:nvSpPr>
          <p:spPr>
            <a:xfrm>
              <a:off x="1449330" y="1632951"/>
              <a:ext cx="142535" cy="10249"/>
            </a:xfrm>
            <a:custGeom>
              <a:rect b="b" l="l" r="r" t="t"/>
              <a:pathLst>
                <a:path extrusionOk="0" h="322" w="4478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55" y="322"/>
                  </a:cubicBezTo>
                  <a:lnTo>
                    <a:pt x="4310" y="322"/>
                  </a:lnTo>
                  <a:cubicBezTo>
                    <a:pt x="4406" y="322"/>
                    <a:pt x="4477" y="250"/>
                    <a:pt x="4477" y="167"/>
                  </a:cubicBezTo>
                  <a:cubicBezTo>
                    <a:pt x="4477" y="72"/>
                    <a:pt x="4406" y="0"/>
                    <a:pt x="43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22"/>
            <p:cNvSpPr/>
            <p:nvPr/>
          </p:nvSpPr>
          <p:spPr>
            <a:xfrm>
              <a:off x="1493287" y="1605291"/>
              <a:ext cx="26928" cy="10631"/>
            </a:xfrm>
            <a:custGeom>
              <a:rect b="b" l="l" r="r" t="t"/>
              <a:pathLst>
                <a:path extrusionOk="0" h="334" w="846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3"/>
                    <a:pt x="167" y="333"/>
                  </a:cubicBezTo>
                  <a:lnTo>
                    <a:pt x="679" y="333"/>
                  </a:lnTo>
                  <a:cubicBezTo>
                    <a:pt x="774" y="333"/>
                    <a:pt x="846" y="262"/>
                    <a:pt x="846" y="167"/>
                  </a:cubicBezTo>
                  <a:cubicBezTo>
                    <a:pt x="846" y="83"/>
                    <a:pt x="774" y="0"/>
                    <a:pt x="6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22"/>
            <p:cNvSpPr/>
            <p:nvPr/>
          </p:nvSpPr>
          <p:spPr>
            <a:xfrm>
              <a:off x="1531579" y="1605291"/>
              <a:ext cx="26928" cy="10631"/>
            </a:xfrm>
            <a:custGeom>
              <a:rect b="b" l="l" r="r" t="t"/>
              <a:pathLst>
                <a:path extrusionOk="0" h="334" w="846">
                  <a:moveTo>
                    <a:pt x="167" y="0"/>
                  </a:moveTo>
                  <a:cubicBezTo>
                    <a:pt x="71" y="0"/>
                    <a:pt x="0" y="83"/>
                    <a:pt x="0" y="167"/>
                  </a:cubicBezTo>
                  <a:cubicBezTo>
                    <a:pt x="0" y="262"/>
                    <a:pt x="71" y="333"/>
                    <a:pt x="167" y="333"/>
                  </a:cubicBezTo>
                  <a:lnTo>
                    <a:pt x="691" y="333"/>
                  </a:lnTo>
                  <a:cubicBezTo>
                    <a:pt x="774" y="333"/>
                    <a:pt x="845" y="262"/>
                    <a:pt x="845" y="167"/>
                  </a:cubicBezTo>
                  <a:cubicBezTo>
                    <a:pt x="845" y="83"/>
                    <a:pt x="774" y="0"/>
                    <a:pt x="6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22"/>
            <p:cNvSpPr/>
            <p:nvPr/>
          </p:nvSpPr>
          <p:spPr>
            <a:xfrm>
              <a:off x="1449712" y="1583679"/>
              <a:ext cx="32244" cy="32244"/>
            </a:xfrm>
            <a:custGeom>
              <a:rect b="b" l="l" r="r" t="t"/>
              <a:pathLst>
                <a:path extrusionOk="0" h="1013" w="1013">
                  <a:moveTo>
                    <a:pt x="679" y="310"/>
                  </a:moveTo>
                  <a:lnTo>
                    <a:pt x="679" y="679"/>
                  </a:lnTo>
                  <a:lnTo>
                    <a:pt x="310" y="679"/>
                  </a:lnTo>
                  <a:lnTo>
                    <a:pt x="310" y="310"/>
                  </a:lnTo>
                  <a:close/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46"/>
                  </a:lnTo>
                  <a:cubicBezTo>
                    <a:pt x="0" y="941"/>
                    <a:pt x="72" y="1012"/>
                    <a:pt x="155" y="1012"/>
                  </a:cubicBezTo>
                  <a:lnTo>
                    <a:pt x="846" y="1012"/>
                  </a:lnTo>
                  <a:cubicBezTo>
                    <a:pt x="941" y="1012"/>
                    <a:pt x="1012" y="941"/>
                    <a:pt x="1012" y="846"/>
                  </a:cubicBezTo>
                  <a:lnTo>
                    <a:pt x="1012" y="167"/>
                  </a:lnTo>
                  <a:cubicBezTo>
                    <a:pt x="989" y="60"/>
                    <a:pt x="941" y="0"/>
                    <a:pt x="8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23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grpSp>
        <p:nvGrpSpPr>
          <p:cNvPr id="644" name="Google Shape;644;p23"/>
          <p:cNvGrpSpPr/>
          <p:nvPr/>
        </p:nvGrpSpPr>
        <p:grpSpPr>
          <a:xfrm>
            <a:off x="457200" y="1481825"/>
            <a:ext cx="1760700" cy="3245625"/>
            <a:chOff x="457200" y="1481825"/>
            <a:chExt cx="1760700" cy="3245625"/>
          </a:xfrm>
        </p:grpSpPr>
        <p:sp>
          <p:nvSpPr>
            <p:cNvPr id="645" name="Google Shape;645;p23"/>
            <p:cNvSpPr/>
            <p:nvPr/>
          </p:nvSpPr>
          <p:spPr>
            <a:xfrm rot="10800000">
              <a:off x="457200" y="1714850"/>
              <a:ext cx="1760700" cy="3012600"/>
            </a:xfrm>
            <a:prstGeom prst="round2SameRect">
              <a:avLst>
                <a:gd fmla="val 16667" name="adj1"/>
                <a:gd fmla="val 0" name="adj2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23"/>
            <p:cNvSpPr/>
            <p:nvPr/>
          </p:nvSpPr>
          <p:spPr>
            <a:xfrm>
              <a:off x="584493" y="1481825"/>
              <a:ext cx="1506000" cy="4617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23"/>
            <p:cNvSpPr/>
            <p:nvPr/>
          </p:nvSpPr>
          <p:spPr>
            <a:xfrm>
              <a:off x="644614" y="1500206"/>
              <a:ext cx="1385700" cy="4251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2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STATUS 1</a:t>
              </a:r>
              <a:endParaRPr>
                <a:solidFill>
                  <a:schemeClr val="dk2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  <p:grpSp>
          <p:nvGrpSpPr>
            <p:cNvPr id="648" name="Google Shape;648;p23"/>
            <p:cNvGrpSpPr/>
            <p:nvPr/>
          </p:nvGrpSpPr>
          <p:grpSpPr>
            <a:xfrm>
              <a:off x="690266" y="1524905"/>
              <a:ext cx="1294225" cy="375498"/>
              <a:chOff x="2707542" y="1515633"/>
              <a:chExt cx="1013965" cy="294185"/>
            </a:xfrm>
          </p:grpSpPr>
          <p:sp>
            <p:nvSpPr>
              <p:cNvPr id="649" name="Google Shape;649;p23"/>
              <p:cNvSpPr/>
              <p:nvPr/>
            </p:nvSpPr>
            <p:spPr>
              <a:xfrm>
                <a:off x="3446408" y="1534117"/>
                <a:ext cx="275100" cy="275700"/>
              </a:xfrm>
              <a:prstGeom prst="arc">
                <a:avLst>
                  <a:gd fmla="val 16200000" name="adj1"/>
                  <a:gd fmla="val 21475077" name="adj2"/>
                </a:avLst>
              </a:pr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0" name="Google Shape;650;p23"/>
              <p:cNvSpPr/>
              <p:nvPr/>
            </p:nvSpPr>
            <p:spPr>
              <a:xfrm rot="10800000">
                <a:off x="2707542" y="1515633"/>
                <a:ext cx="275100" cy="275700"/>
              </a:xfrm>
              <a:prstGeom prst="arc">
                <a:avLst>
                  <a:gd fmla="val 16200000" name="adj1"/>
                  <a:gd fmla="val 21475077" name="adj2"/>
                </a:avLst>
              </a:pr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51" name="Google Shape;651;p23"/>
          <p:cNvSpPr txBox="1"/>
          <p:nvPr/>
        </p:nvSpPr>
        <p:spPr>
          <a:xfrm>
            <a:off x="457200" y="3675825"/>
            <a:ext cx="17607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2875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Mercury is the closest planet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to the Sun and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the smallest one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52" name="Google Shape;652;p23"/>
          <p:cNvSpPr txBox="1"/>
          <p:nvPr/>
        </p:nvSpPr>
        <p:spPr>
          <a:xfrm>
            <a:off x="457200" y="3305150"/>
            <a:ext cx="17607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8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653" name="Google Shape;653;p23"/>
          <p:cNvGrpSpPr/>
          <p:nvPr/>
        </p:nvGrpSpPr>
        <p:grpSpPr>
          <a:xfrm>
            <a:off x="2613500" y="1481825"/>
            <a:ext cx="1760700" cy="3245625"/>
            <a:chOff x="2613500" y="1481825"/>
            <a:chExt cx="1760700" cy="3245625"/>
          </a:xfrm>
        </p:grpSpPr>
        <p:sp>
          <p:nvSpPr>
            <p:cNvPr id="654" name="Google Shape;654;p23"/>
            <p:cNvSpPr/>
            <p:nvPr/>
          </p:nvSpPr>
          <p:spPr>
            <a:xfrm rot="10800000">
              <a:off x="2613500" y="1714850"/>
              <a:ext cx="1760700" cy="3012600"/>
            </a:xfrm>
            <a:prstGeom prst="round2SameRect">
              <a:avLst>
                <a:gd fmla="val 16667" name="adj1"/>
                <a:gd fmla="val 0" name="adj2"/>
              </a:avLst>
            </a:pr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23"/>
            <p:cNvSpPr/>
            <p:nvPr/>
          </p:nvSpPr>
          <p:spPr>
            <a:xfrm>
              <a:off x="2740793" y="1481825"/>
              <a:ext cx="1506000" cy="4617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23"/>
            <p:cNvSpPr/>
            <p:nvPr/>
          </p:nvSpPr>
          <p:spPr>
            <a:xfrm>
              <a:off x="2800914" y="1500206"/>
              <a:ext cx="1385700" cy="4251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2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STATUS 2</a:t>
              </a:r>
              <a:endParaRPr>
                <a:solidFill>
                  <a:schemeClr val="lt2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  <p:grpSp>
          <p:nvGrpSpPr>
            <p:cNvPr id="657" name="Google Shape;657;p23"/>
            <p:cNvGrpSpPr/>
            <p:nvPr/>
          </p:nvGrpSpPr>
          <p:grpSpPr>
            <a:xfrm>
              <a:off x="2846566" y="1524905"/>
              <a:ext cx="1294225" cy="375498"/>
              <a:chOff x="2707542" y="1515633"/>
              <a:chExt cx="1013965" cy="294185"/>
            </a:xfrm>
          </p:grpSpPr>
          <p:sp>
            <p:nvSpPr>
              <p:cNvPr id="658" name="Google Shape;658;p23"/>
              <p:cNvSpPr/>
              <p:nvPr/>
            </p:nvSpPr>
            <p:spPr>
              <a:xfrm>
                <a:off x="3446408" y="1534117"/>
                <a:ext cx="275100" cy="275700"/>
              </a:xfrm>
              <a:prstGeom prst="arc">
                <a:avLst>
                  <a:gd fmla="val 16200000" name="adj1"/>
                  <a:gd fmla="val 21475077" name="adj2"/>
                </a:avLst>
              </a:pr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9" name="Google Shape;659;p23"/>
              <p:cNvSpPr/>
              <p:nvPr/>
            </p:nvSpPr>
            <p:spPr>
              <a:xfrm rot="10800000">
                <a:off x="2707542" y="1515633"/>
                <a:ext cx="275100" cy="275700"/>
              </a:xfrm>
              <a:prstGeom prst="arc">
                <a:avLst>
                  <a:gd fmla="val 16200000" name="adj1"/>
                  <a:gd fmla="val 21475077" name="adj2"/>
                </a:avLst>
              </a:pr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60" name="Google Shape;660;p23"/>
          <p:cNvSpPr txBox="1"/>
          <p:nvPr/>
        </p:nvSpPr>
        <p:spPr>
          <a:xfrm>
            <a:off x="2613500" y="3675825"/>
            <a:ext cx="17607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2875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Venus has a beautiful name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and is the second planet from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61" name="Google Shape;661;p23"/>
          <p:cNvSpPr txBox="1"/>
          <p:nvPr/>
        </p:nvSpPr>
        <p:spPr>
          <a:xfrm>
            <a:off x="2613500" y="3305150"/>
            <a:ext cx="17607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Venus</a:t>
            </a:r>
            <a:endParaRPr sz="18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662" name="Google Shape;662;p23"/>
          <p:cNvGrpSpPr/>
          <p:nvPr/>
        </p:nvGrpSpPr>
        <p:grpSpPr>
          <a:xfrm>
            <a:off x="4769800" y="1481825"/>
            <a:ext cx="1760700" cy="3245625"/>
            <a:chOff x="4769800" y="1481825"/>
            <a:chExt cx="1760700" cy="3245625"/>
          </a:xfrm>
        </p:grpSpPr>
        <p:sp>
          <p:nvSpPr>
            <p:cNvPr id="663" name="Google Shape;663;p23"/>
            <p:cNvSpPr/>
            <p:nvPr/>
          </p:nvSpPr>
          <p:spPr>
            <a:xfrm rot="10800000">
              <a:off x="4769800" y="1714850"/>
              <a:ext cx="1760700" cy="3012600"/>
            </a:xfrm>
            <a:prstGeom prst="round2SameRect">
              <a:avLst>
                <a:gd fmla="val 16667" name="adj1"/>
                <a:gd fmla="val 0" name="adj2"/>
              </a:avLst>
            </a:prstGeom>
            <a:noFill/>
            <a:ln cap="rnd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23"/>
            <p:cNvSpPr/>
            <p:nvPr/>
          </p:nvSpPr>
          <p:spPr>
            <a:xfrm>
              <a:off x="4897093" y="1481825"/>
              <a:ext cx="1506000" cy="4617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23"/>
            <p:cNvSpPr/>
            <p:nvPr/>
          </p:nvSpPr>
          <p:spPr>
            <a:xfrm>
              <a:off x="4957214" y="1500206"/>
              <a:ext cx="1385700" cy="4251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rnd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4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STATUS 3</a:t>
              </a:r>
              <a:endParaRPr>
                <a:solidFill>
                  <a:schemeClr val="accent4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  <p:grpSp>
          <p:nvGrpSpPr>
            <p:cNvPr id="666" name="Google Shape;666;p23"/>
            <p:cNvGrpSpPr/>
            <p:nvPr/>
          </p:nvGrpSpPr>
          <p:grpSpPr>
            <a:xfrm>
              <a:off x="5002866" y="1524905"/>
              <a:ext cx="1294225" cy="375498"/>
              <a:chOff x="2707542" y="1515633"/>
              <a:chExt cx="1013965" cy="294185"/>
            </a:xfrm>
          </p:grpSpPr>
          <p:sp>
            <p:nvSpPr>
              <p:cNvPr id="667" name="Google Shape;667;p23"/>
              <p:cNvSpPr/>
              <p:nvPr/>
            </p:nvSpPr>
            <p:spPr>
              <a:xfrm>
                <a:off x="3446408" y="1534117"/>
                <a:ext cx="275100" cy="275700"/>
              </a:xfrm>
              <a:prstGeom prst="arc">
                <a:avLst>
                  <a:gd fmla="val 16200000" name="adj1"/>
                  <a:gd fmla="val 21475077" name="adj2"/>
                </a:avLst>
              </a:prstGeom>
              <a:noFill/>
              <a:ln cap="rnd" cmpd="sng" w="28575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8" name="Google Shape;668;p23"/>
              <p:cNvSpPr/>
              <p:nvPr/>
            </p:nvSpPr>
            <p:spPr>
              <a:xfrm rot="10800000">
                <a:off x="2707542" y="1515633"/>
                <a:ext cx="275100" cy="275700"/>
              </a:xfrm>
              <a:prstGeom prst="arc">
                <a:avLst>
                  <a:gd fmla="val 16200000" name="adj1"/>
                  <a:gd fmla="val 21475077" name="adj2"/>
                </a:avLst>
              </a:prstGeom>
              <a:noFill/>
              <a:ln cap="rnd" cmpd="sng" w="28575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69" name="Google Shape;669;p23"/>
          <p:cNvSpPr txBox="1"/>
          <p:nvPr/>
        </p:nvSpPr>
        <p:spPr>
          <a:xfrm>
            <a:off x="4769800" y="3675825"/>
            <a:ext cx="17607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2875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Despite being red, Mars is actually a cold place. It’s full </a:t>
            </a: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o</a:t>
            </a: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f iron oxide dust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70" name="Google Shape;670;p23"/>
          <p:cNvSpPr txBox="1"/>
          <p:nvPr/>
        </p:nvSpPr>
        <p:spPr>
          <a:xfrm>
            <a:off x="4769800" y="3305150"/>
            <a:ext cx="17607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18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671" name="Google Shape;671;p23"/>
          <p:cNvGrpSpPr/>
          <p:nvPr/>
        </p:nvGrpSpPr>
        <p:grpSpPr>
          <a:xfrm>
            <a:off x="6926100" y="1481825"/>
            <a:ext cx="1760700" cy="3245625"/>
            <a:chOff x="6926100" y="1481825"/>
            <a:chExt cx="1760700" cy="3245625"/>
          </a:xfrm>
        </p:grpSpPr>
        <p:sp>
          <p:nvSpPr>
            <p:cNvPr id="672" name="Google Shape;672;p23"/>
            <p:cNvSpPr/>
            <p:nvPr/>
          </p:nvSpPr>
          <p:spPr>
            <a:xfrm rot="10800000">
              <a:off x="6926100" y="1714850"/>
              <a:ext cx="1760700" cy="3012600"/>
            </a:xfrm>
            <a:prstGeom prst="round2SameRect">
              <a:avLst>
                <a:gd fmla="val 16667" name="adj1"/>
                <a:gd fmla="val 0" name="adj2"/>
              </a:avLst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23"/>
            <p:cNvSpPr/>
            <p:nvPr/>
          </p:nvSpPr>
          <p:spPr>
            <a:xfrm>
              <a:off x="7053393" y="1481825"/>
              <a:ext cx="1506000" cy="4617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23"/>
            <p:cNvSpPr/>
            <p:nvPr/>
          </p:nvSpPr>
          <p:spPr>
            <a:xfrm>
              <a:off x="7113514" y="1500206"/>
              <a:ext cx="1385700" cy="4251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1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STATUS 4</a:t>
              </a:r>
              <a:endParaRPr>
                <a:solidFill>
                  <a:schemeClr val="accent1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  <p:grpSp>
          <p:nvGrpSpPr>
            <p:cNvPr id="675" name="Google Shape;675;p23"/>
            <p:cNvGrpSpPr/>
            <p:nvPr/>
          </p:nvGrpSpPr>
          <p:grpSpPr>
            <a:xfrm>
              <a:off x="7159166" y="1524905"/>
              <a:ext cx="1294225" cy="375498"/>
              <a:chOff x="2707542" y="1515633"/>
              <a:chExt cx="1013965" cy="294185"/>
            </a:xfrm>
          </p:grpSpPr>
          <p:sp>
            <p:nvSpPr>
              <p:cNvPr id="676" name="Google Shape;676;p23"/>
              <p:cNvSpPr/>
              <p:nvPr/>
            </p:nvSpPr>
            <p:spPr>
              <a:xfrm>
                <a:off x="3446408" y="1534117"/>
                <a:ext cx="275100" cy="275700"/>
              </a:xfrm>
              <a:prstGeom prst="arc">
                <a:avLst>
                  <a:gd fmla="val 16200000" name="adj1"/>
                  <a:gd fmla="val 21475077" name="adj2"/>
                </a:avLst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7" name="Google Shape;677;p23"/>
              <p:cNvSpPr/>
              <p:nvPr/>
            </p:nvSpPr>
            <p:spPr>
              <a:xfrm rot="10800000">
                <a:off x="2707542" y="1515633"/>
                <a:ext cx="275100" cy="275700"/>
              </a:xfrm>
              <a:prstGeom prst="arc">
                <a:avLst>
                  <a:gd fmla="val 16200000" name="adj1"/>
                  <a:gd fmla="val 21475077" name="adj2"/>
                </a:avLst>
              </a:pr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78" name="Google Shape;678;p23"/>
          <p:cNvSpPr txBox="1"/>
          <p:nvPr/>
        </p:nvSpPr>
        <p:spPr>
          <a:xfrm>
            <a:off x="6926100" y="3675825"/>
            <a:ext cx="17607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2875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It’s the biggest planet in the Solar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System and the fourth-brightest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79" name="Google Shape;679;p23"/>
          <p:cNvSpPr txBox="1"/>
          <p:nvPr/>
        </p:nvSpPr>
        <p:spPr>
          <a:xfrm>
            <a:off x="6926100" y="3305150"/>
            <a:ext cx="17607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Jupiter</a:t>
            </a:r>
            <a:endParaRPr sz="18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680" name="Google Shape;680;p23"/>
          <p:cNvGrpSpPr/>
          <p:nvPr/>
        </p:nvGrpSpPr>
        <p:grpSpPr>
          <a:xfrm rot="-5400000">
            <a:off x="929148" y="2493076"/>
            <a:ext cx="816805" cy="404063"/>
            <a:chOff x="1190625" y="1556775"/>
            <a:chExt cx="5219200" cy="2581875"/>
          </a:xfrm>
        </p:grpSpPr>
        <p:sp>
          <p:nvSpPr>
            <p:cNvPr id="681" name="Google Shape;681;p23"/>
            <p:cNvSpPr/>
            <p:nvPr/>
          </p:nvSpPr>
          <p:spPr>
            <a:xfrm>
              <a:off x="1190625" y="1556775"/>
              <a:ext cx="5219200" cy="2581875"/>
            </a:xfrm>
            <a:custGeom>
              <a:rect b="b" l="l" r="r" t="t"/>
              <a:pathLst>
                <a:path extrusionOk="0" h="103275" w="208768">
                  <a:moveTo>
                    <a:pt x="197481" y="36111"/>
                  </a:moveTo>
                  <a:cubicBezTo>
                    <a:pt x="200188" y="36111"/>
                    <a:pt x="202374" y="38296"/>
                    <a:pt x="202374" y="40971"/>
                  </a:cubicBezTo>
                  <a:lnTo>
                    <a:pt x="202374" y="62304"/>
                  </a:lnTo>
                  <a:cubicBezTo>
                    <a:pt x="202374" y="64979"/>
                    <a:pt x="200188" y="67165"/>
                    <a:pt x="197481" y="67165"/>
                  </a:cubicBezTo>
                  <a:lnTo>
                    <a:pt x="190370" y="67165"/>
                  </a:lnTo>
                  <a:lnTo>
                    <a:pt x="190370" y="36111"/>
                  </a:lnTo>
                  <a:close/>
                  <a:moveTo>
                    <a:pt x="13407" y="0"/>
                  </a:moveTo>
                  <a:cubicBezTo>
                    <a:pt x="6002" y="0"/>
                    <a:pt x="0" y="6002"/>
                    <a:pt x="0" y="13407"/>
                  </a:cubicBezTo>
                  <a:lnTo>
                    <a:pt x="0" y="89868"/>
                  </a:lnTo>
                  <a:cubicBezTo>
                    <a:pt x="0" y="97273"/>
                    <a:pt x="6002" y="103275"/>
                    <a:pt x="13407" y="103275"/>
                  </a:cubicBezTo>
                  <a:lnTo>
                    <a:pt x="176963" y="103275"/>
                  </a:lnTo>
                  <a:cubicBezTo>
                    <a:pt x="184367" y="103275"/>
                    <a:pt x="190370" y="97273"/>
                    <a:pt x="190370" y="89868"/>
                  </a:cubicBezTo>
                  <a:lnTo>
                    <a:pt x="190370" y="73558"/>
                  </a:lnTo>
                  <a:lnTo>
                    <a:pt x="197481" y="73558"/>
                  </a:lnTo>
                  <a:cubicBezTo>
                    <a:pt x="203711" y="73558"/>
                    <a:pt x="208767" y="68502"/>
                    <a:pt x="208767" y="62304"/>
                  </a:cubicBezTo>
                  <a:lnTo>
                    <a:pt x="208767" y="40971"/>
                  </a:lnTo>
                  <a:cubicBezTo>
                    <a:pt x="208767" y="34773"/>
                    <a:pt x="203711" y="29717"/>
                    <a:pt x="197481" y="29717"/>
                  </a:cubicBezTo>
                  <a:lnTo>
                    <a:pt x="190370" y="29717"/>
                  </a:lnTo>
                  <a:lnTo>
                    <a:pt x="190370" y="13407"/>
                  </a:lnTo>
                  <a:cubicBezTo>
                    <a:pt x="190370" y="6002"/>
                    <a:pt x="184367" y="0"/>
                    <a:pt x="176963" y="0"/>
                  </a:cubicBezTo>
                  <a:cubicBezTo>
                    <a:pt x="175201" y="0"/>
                    <a:pt x="173766" y="1436"/>
                    <a:pt x="173766" y="3197"/>
                  </a:cubicBezTo>
                  <a:cubicBezTo>
                    <a:pt x="173766" y="4959"/>
                    <a:pt x="175201" y="6394"/>
                    <a:pt x="176963" y="6394"/>
                  </a:cubicBezTo>
                  <a:cubicBezTo>
                    <a:pt x="180845" y="6394"/>
                    <a:pt x="183976" y="9525"/>
                    <a:pt x="183976" y="13407"/>
                  </a:cubicBezTo>
                  <a:lnTo>
                    <a:pt x="183976" y="32914"/>
                  </a:lnTo>
                  <a:lnTo>
                    <a:pt x="183976" y="70361"/>
                  </a:lnTo>
                  <a:lnTo>
                    <a:pt x="183976" y="89868"/>
                  </a:lnTo>
                  <a:cubicBezTo>
                    <a:pt x="183976" y="93750"/>
                    <a:pt x="180845" y="96881"/>
                    <a:pt x="176963" y="96881"/>
                  </a:cubicBezTo>
                  <a:lnTo>
                    <a:pt x="13407" y="96881"/>
                  </a:lnTo>
                  <a:cubicBezTo>
                    <a:pt x="9525" y="96881"/>
                    <a:pt x="6393" y="93750"/>
                    <a:pt x="6393" y="89868"/>
                  </a:cubicBezTo>
                  <a:lnTo>
                    <a:pt x="6393" y="13407"/>
                  </a:lnTo>
                  <a:cubicBezTo>
                    <a:pt x="6393" y="9525"/>
                    <a:pt x="9525" y="6394"/>
                    <a:pt x="13407" y="6394"/>
                  </a:cubicBezTo>
                  <a:lnTo>
                    <a:pt x="159935" y="6394"/>
                  </a:lnTo>
                  <a:cubicBezTo>
                    <a:pt x="161697" y="6394"/>
                    <a:pt x="163132" y="4959"/>
                    <a:pt x="163132" y="3197"/>
                  </a:cubicBezTo>
                  <a:cubicBezTo>
                    <a:pt x="163132" y="1436"/>
                    <a:pt x="161697" y="0"/>
                    <a:pt x="1599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23"/>
            <p:cNvSpPr/>
            <p:nvPr/>
          </p:nvSpPr>
          <p:spPr>
            <a:xfrm>
              <a:off x="1496278" y="1879700"/>
              <a:ext cx="940275" cy="1936025"/>
            </a:xfrm>
            <a:custGeom>
              <a:rect b="b" l="l" r="r" t="t"/>
              <a:pathLst>
                <a:path extrusionOk="0" h="77441" w="37611">
                  <a:moveTo>
                    <a:pt x="4306" y="1"/>
                  </a:moveTo>
                  <a:cubicBezTo>
                    <a:pt x="1925" y="1"/>
                    <a:pt x="0" y="1925"/>
                    <a:pt x="0" y="4307"/>
                  </a:cubicBezTo>
                  <a:lnTo>
                    <a:pt x="0" y="73135"/>
                  </a:lnTo>
                  <a:cubicBezTo>
                    <a:pt x="0" y="75516"/>
                    <a:pt x="1925" y="77440"/>
                    <a:pt x="4306" y="77440"/>
                  </a:cubicBezTo>
                  <a:lnTo>
                    <a:pt x="33305" y="77440"/>
                  </a:lnTo>
                  <a:cubicBezTo>
                    <a:pt x="35686" y="77440"/>
                    <a:pt x="37611" y="75516"/>
                    <a:pt x="37611" y="73135"/>
                  </a:cubicBezTo>
                  <a:lnTo>
                    <a:pt x="37611" y="23259"/>
                  </a:lnTo>
                  <a:cubicBezTo>
                    <a:pt x="37611" y="21497"/>
                    <a:pt x="36175" y="20062"/>
                    <a:pt x="34414" y="20062"/>
                  </a:cubicBezTo>
                  <a:cubicBezTo>
                    <a:pt x="32652" y="20062"/>
                    <a:pt x="31250" y="21497"/>
                    <a:pt x="31250" y="23259"/>
                  </a:cubicBezTo>
                  <a:lnTo>
                    <a:pt x="31250" y="71047"/>
                  </a:lnTo>
                  <a:lnTo>
                    <a:pt x="6361" y="71047"/>
                  </a:lnTo>
                  <a:lnTo>
                    <a:pt x="6361" y="6394"/>
                  </a:lnTo>
                  <a:lnTo>
                    <a:pt x="31250" y="6394"/>
                  </a:lnTo>
                  <a:lnTo>
                    <a:pt x="31250" y="11548"/>
                  </a:lnTo>
                  <a:cubicBezTo>
                    <a:pt x="31250" y="13310"/>
                    <a:pt x="32652" y="14745"/>
                    <a:pt x="34414" y="14745"/>
                  </a:cubicBezTo>
                  <a:cubicBezTo>
                    <a:pt x="36175" y="14745"/>
                    <a:pt x="37611" y="13310"/>
                    <a:pt x="37611" y="11548"/>
                  </a:cubicBezTo>
                  <a:lnTo>
                    <a:pt x="37611" y="4307"/>
                  </a:lnTo>
                  <a:cubicBezTo>
                    <a:pt x="37611" y="1925"/>
                    <a:pt x="35686" y="1"/>
                    <a:pt x="333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3" name="Google Shape;683;p23"/>
          <p:cNvGrpSpPr/>
          <p:nvPr/>
        </p:nvGrpSpPr>
        <p:grpSpPr>
          <a:xfrm rot="-5400000">
            <a:off x="3085448" y="2493076"/>
            <a:ext cx="816805" cy="404063"/>
            <a:chOff x="1190625" y="1556775"/>
            <a:chExt cx="5219200" cy="2581875"/>
          </a:xfrm>
        </p:grpSpPr>
        <p:sp>
          <p:nvSpPr>
            <p:cNvPr id="684" name="Google Shape;684;p23"/>
            <p:cNvSpPr/>
            <p:nvPr/>
          </p:nvSpPr>
          <p:spPr>
            <a:xfrm>
              <a:off x="1190625" y="1556775"/>
              <a:ext cx="5219200" cy="2581875"/>
            </a:xfrm>
            <a:custGeom>
              <a:rect b="b" l="l" r="r" t="t"/>
              <a:pathLst>
                <a:path extrusionOk="0" h="103275" w="208768">
                  <a:moveTo>
                    <a:pt x="197481" y="36111"/>
                  </a:moveTo>
                  <a:cubicBezTo>
                    <a:pt x="200188" y="36111"/>
                    <a:pt x="202374" y="38296"/>
                    <a:pt x="202374" y="40971"/>
                  </a:cubicBezTo>
                  <a:lnTo>
                    <a:pt x="202374" y="62304"/>
                  </a:lnTo>
                  <a:cubicBezTo>
                    <a:pt x="202374" y="64979"/>
                    <a:pt x="200188" y="67165"/>
                    <a:pt x="197481" y="67165"/>
                  </a:cubicBezTo>
                  <a:lnTo>
                    <a:pt x="190370" y="67165"/>
                  </a:lnTo>
                  <a:lnTo>
                    <a:pt x="190370" y="36111"/>
                  </a:lnTo>
                  <a:close/>
                  <a:moveTo>
                    <a:pt x="13407" y="0"/>
                  </a:moveTo>
                  <a:cubicBezTo>
                    <a:pt x="6002" y="0"/>
                    <a:pt x="0" y="6002"/>
                    <a:pt x="0" y="13407"/>
                  </a:cubicBezTo>
                  <a:lnTo>
                    <a:pt x="0" y="89868"/>
                  </a:lnTo>
                  <a:cubicBezTo>
                    <a:pt x="0" y="97273"/>
                    <a:pt x="6002" y="103275"/>
                    <a:pt x="13407" y="103275"/>
                  </a:cubicBezTo>
                  <a:lnTo>
                    <a:pt x="176963" y="103275"/>
                  </a:lnTo>
                  <a:cubicBezTo>
                    <a:pt x="184367" y="103275"/>
                    <a:pt x="190370" y="97273"/>
                    <a:pt x="190370" y="89868"/>
                  </a:cubicBezTo>
                  <a:lnTo>
                    <a:pt x="190370" y="73558"/>
                  </a:lnTo>
                  <a:lnTo>
                    <a:pt x="197481" y="73558"/>
                  </a:lnTo>
                  <a:cubicBezTo>
                    <a:pt x="203711" y="73558"/>
                    <a:pt x="208767" y="68502"/>
                    <a:pt x="208767" y="62304"/>
                  </a:cubicBezTo>
                  <a:lnTo>
                    <a:pt x="208767" y="40971"/>
                  </a:lnTo>
                  <a:cubicBezTo>
                    <a:pt x="208767" y="34773"/>
                    <a:pt x="203711" y="29717"/>
                    <a:pt x="197481" y="29717"/>
                  </a:cubicBezTo>
                  <a:lnTo>
                    <a:pt x="190370" y="29717"/>
                  </a:lnTo>
                  <a:lnTo>
                    <a:pt x="190370" y="13407"/>
                  </a:lnTo>
                  <a:cubicBezTo>
                    <a:pt x="190370" y="6002"/>
                    <a:pt x="184367" y="0"/>
                    <a:pt x="176963" y="0"/>
                  </a:cubicBezTo>
                  <a:cubicBezTo>
                    <a:pt x="175201" y="0"/>
                    <a:pt x="173766" y="1436"/>
                    <a:pt x="173766" y="3197"/>
                  </a:cubicBezTo>
                  <a:cubicBezTo>
                    <a:pt x="173766" y="4959"/>
                    <a:pt x="175201" y="6394"/>
                    <a:pt x="176963" y="6394"/>
                  </a:cubicBezTo>
                  <a:cubicBezTo>
                    <a:pt x="180845" y="6394"/>
                    <a:pt x="183976" y="9525"/>
                    <a:pt x="183976" y="13407"/>
                  </a:cubicBezTo>
                  <a:lnTo>
                    <a:pt x="183976" y="32914"/>
                  </a:lnTo>
                  <a:lnTo>
                    <a:pt x="183976" y="70361"/>
                  </a:lnTo>
                  <a:lnTo>
                    <a:pt x="183976" y="89868"/>
                  </a:lnTo>
                  <a:cubicBezTo>
                    <a:pt x="183976" y="93750"/>
                    <a:pt x="180845" y="96881"/>
                    <a:pt x="176963" y="96881"/>
                  </a:cubicBezTo>
                  <a:lnTo>
                    <a:pt x="13407" y="96881"/>
                  </a:lnTo>
                  <a:cubicBezTo>
                    <a:pt x="9525" y="96881"/>
                    <a:pt x="6393" y="93750"/>
                    <a:pt x="6393" y="89868"/>
                  </a:cubicBezTo>
                  <a:lnTo>
                    <a:pt x="6393" y="13407"/>
                  </a:lnTo>
                  <a:cubicBezTo>
                    <a:pt x="6393" y="9525"/>
                    <a:pt x="9525" y="6394"/>
                    <a:pt x="13407" y="6394"/>
                  </a:cubicBezTo>
                  <a:lnTo>
                    <a:pt x="159935" y="6394"/>
                  </a:lnTo>
                  <a:cubicBezTo>
                    <a:pt x="161697" y="6394"/>
                    <a:pt x="163132" y="4959"/>
                    <a:pt x="163132" y="3197"/>
                  </a:cubicBezTo>
                  <a:cubicBezTo>
                    <a:pt x="163132" y="1436"/>
                    <a:pt x="161697" y="0"/>
                    <a:pt x="1599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85" name="Google Shape;685;p23"/>
            <p:cNvGrpSpPr/>
            <p:nvPr/>
          </p:nvGrpSpPr>
          <p:grpSpPr>
            <a:xfrm>
              <a:off x="1496278" y="1879700"/>
              <a:ext cx="2012575" cy="1936025"/>
              <a:chOff x="1527425" y="1879700"/>
              <a:chExt cx="2012575" cy="1936025"/>
            </a:xfrm>
          </p:grpSpPr>
          <p:sp>
            <p:nvSpPr>
              <p:cNvPr id="686" name="Google Shape;686;p23"/>
              <p:cNvSpPr/>
              <p:nvPr/>
            </p:nvSpPr>
            <p:spPr>
              <a:xfrm>
                <a:off x="1527425" y="1879700"/>
                <a:ext cx="940275" cy="1936025"/>
              </a:xfrm>
              <a:custGeom>
                <a:rect b="b" l="l" r="r" t="t"/>
                <a:pathLst>
                  <a:path extrusionOk="0" h="77441" w="37611">
                    <a:moveTo>
                      <a:pt x="4306" y="1"/>
                    </a:moveTo>
                    <a:cubicBezTo>
                      <a:pt x="1925" y="1"/>
                      <a:pt x="0" y="1925"/>
                      <a:pt x="0" y="4307"/>
                    </a:cubicBezTo>
                    <a:lnTo>
                      <a:pt x="0" y="73135"/>
                    </a:lnTo>
                    <a:cubicBezTo>
                      <a:pt x="0" y="75516"/>
                      <a:pt x="1925" y="77440"/>
                      <a:pt x="4306" y="77440"/>
                    </a:cubicBezTo>
                    <a:lnTo>
                      <a:pt x="33305" y="77440"/>
                    </a:lnTo>
                    <a:cubicBezTo>
                      <a:pt x="35686" y="77440"/>
                      <a:pt x="37611" y="75516"/>
                      <a:pt x="37611" y="73135"/>
                    </a:cubicBezTo>
                    <a:lnTo>
                      <a:pt x="37611" y="23259"/>
                    </a:lnTo>
                    <a:cubicBezTo>
                      <a:pt x="37611" y="21497"/>
                      <a:pt x="36175" y="20062"/>
                      <a:pt x="34414" y="20062"/>
                    </a:cubicBezTo>
                    <a:cubicBezTo>
                      <a:pt x="32652" y="20062"/>
                      <a:pt x="31250" y="21497"/>
                      <a:pt x="31250" y="23259"/>
                    </a:cubicBezTo>
                    <a:lnTo>
                      <a:pt x="31250" y="71047"/>
                    </a:lnTo>
                    <a:lnTo>
                      <a:pt x="6361" y="71047"/>
                    </a:lnTo>
                    <a:lnTo>
                      <a:pt x="6361" y="6394"/>
                    </a:lnTo>
                    <a:lnTo>
                      <a:pt x="31250" y="6394"/>
                    </a:lnTo>
                    <a:lnTo>
                      <a:pt x="31250" y="11548"/>
                    </a:lnTo>
                    <a:cubicBezTo>
                      <a:pt x="31250" y="13310"/>
                      <a:pt x="32652" y="14745"/>
                      <a:pt x="34414" y="14745"/>
                    </a:cubicBezTo>
                    <a:cubicBezTo>
                      <a:pt x="36175" y="14745"/>
                      <a:pt x="37611" y="13310"/>
                      <a:pt x="37611" y="11548"/>
                    </a:cubicBezTo>
                    <a:lnTo>
                      <a:pt x="37611" y="4307"/>
                    </a:lnTo>
                    <a:cubicBezTo>
                      <a:pt x="37611" y="1925"/>
                      <a:pt x="35686" y="1"/>
                      <a:pt x="333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7" name="Google Shape;687;p23"/>
              <p:cNvSpPr/>
              <p:nvPr/>
            </p:nvSpPr>
            <p:spPr>
              <a:xfrm>
                <a:off x="2599725" y="1879700"/>
                <a:ext cx="940275" cy="1936025"/>
              </a:xfrm>
              <a:custGeom>
                <a:rect b="b" l="l" r="r" t="t"/>
                <a:pathLst>
                  <a:path extrusionOk="0" h="77441" w="37611">
                    <a:moveTo>
                      <a:pt x="4306" y="1"/>
                    </a:moveTo>
                    <a:cubicBezTo>
                      <a:pt x="1925" y="1"/>
                      <a:pt x="0" y="1925"/>
                      <a:pt x="0" y="4307"/>
                    </a:cubicBezTo>
                    <a:lnTo>
                      <a:pt x="0" y="73135"/>
                    </a:lnTo>
                    <a:cubicBezTo>
                      <a:pt x="0" y="75516"/>
                      <a:pt x="1925" y="77440"/>
                      <a:pt x="4306" y="77440"/>
                    </a:cubicBezTo>
                    <a:lnTo>
                      <a:pt x="33305" y="77440"/>
                    </a:lnTo>
                    <a:cubicBezTo>
                      <a:pt x="35686" y="77440"/>
                      <a:pt x="37611" y="75516"/>
                      <a:pt x="37611" y="73135"/>
                    </a:cubicBezTo>
                    <a:lnTo>
                      <a:pt x="37611" y="23259"/>
                    </a:lnTo>
                    <a:cubicBezTo>
                      <a:pt x="37611" y="21497"/>
                      <a:pt x="36175" y="20062"/>
                      <a:pt x="34414" y="20062"/>
                    </a:cubicBezTo>
                    <a:cubicBezTo>
                      <a:pt x="32652" y="20062"/>
                      <a:pt x="31250" y="21497"/>
                      <a:pt x="31250" y="23259"/>
                    </a:cubicBezTo>
                    <a:lnTo>
                      <a:pt x="31250" y="71047"/>
                    </a:lnTo>
                    <a:lnTo>
                      <a:pt x="6361" y="71047"/>
                    </a:lnTo>
                    <a:lnTo>
                      <a:pt x="6361" y="6394"/>
                    </a:lnTo>
                    <a:lnTo>
                      <a:pt x="31250" y="6394"/>
                    </a:lnTo>
                    <a:lnTo>
                      <a:pt x="31250" y="11548"/>
                    </a:lnTo>
                    <a:cubicBezTo>
                      <a:pt x="31250" y="13310"/>
                      <a:pt x="32652" y="14745"/>
                      <a:pt x="34414" y="14745"/>
                    </a:cubicBezTo>
                    <a:cubicBezTo>
                      <a:pt x="36175" y="14745"/>
                      <a:pt x="37611" y="13310"/>
                      <a:pt x="37611" y="11548"/>
                    </a:cubicBezTo>
                    <a:lnTo>
                      <a:pt x="37611" y="4307"/>
                    </a:lnTo>
                    <a:cubicBezTo>
                      <a:pt x="37611" y="1925"/>
                      <a:pt x="35686" y="1"/>
                      <a:pt x="333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88" name="Google Shape;688;p23"/>
          <p:cNvGrpSpPr/>
          <p:nvPr/>
        </p:nvGrpSpPr>
        <p:grpSpPr>
          <a:xfrm rot="-5400000">
            <a:off x="7398048" y="2493076"/>
            <a:ext cx="816805" cy="404063"/>
            <a:chOff x="1190625" y="1556775"/>
            <a:chExt cx="5219200" cy="2581875"/>
          </a:xfrm>
        </p:grpSpPr>
        <p:sp>
          <p:nvSpPr>
            <p:cNvPr id="689" name="Google Shape;689;p23"/>
            <p:cNvSpPr/>
            <p:nvPr/>
          </p:nvSpPr>
          <p:spPr>
            <a:xfrm>
              <a:off x="1190625" y="1556775"/>
              <a:ext cx="5219200" cy="2581875"/>
            </a:xfrm>
            <a:custGeom>
              <a:rect b="b" l="l" r="r" t="t"/>
              <a:pathLst>
                <a:path extrusionOk="0" h="103275" w="208768">
                  <a:moveTo>
                    <a:pt x="197481" y="36111"/>
                  </a:moveTo>
                  <a:cubicBezTo>
                    <a:pt x="200188" y="36111"/>
                    <a:pt x="202374" y="38296"/>
                    <a:pt x="202374" y="40971"/>
                  </a:cubicBezTo>
                  <a:lnTo>
                    <a:pt x="202374" y="62304"/>
                  </a:lnTo>
                  <a:cubicBezTo>
                    <a:pt x="202374" y="64979"/>
                    <a:pt x="200188" y="67165"/>
                    <a:pt x="197481" y="67165"/>
                  </a:cubicBezTo>
                  <a:lnTo>
                    <a:pt x="190370" y="67165"/>
                  </a:lnTo>
                  <a:lnTo>
                    <a:pt x="190370" y="36111"/>
                  </a:lnTo>
                  <a:close/>
                  <a:moveTo>
                    <a:pt x="13407" y="0"/>
                  </a:moveTo>
                  <a:cubicBezTo>
                    <a:pt x="6002" y="0"/>
                    <a:pt x="0" y="6002"/>
                    <a:pt x="0" y="13407"/>
                  </a:cubicBezTo>
                  <a:lnTo>
                    <a:pt x="0" y="89868"/>
                  </a:lnTo>
                  <a:cubicBezTo>
                    <a:pt x="0" y="97273"/>
                    <a:pt x="6002" y="103275"/>
                    <a:pt x="13407" y="103275"/>
                  </a:cubicBezTo>
                  <a:lnTo>
                    <a:pt x="176963" y="103275"/>
                  </a:lnTo>
                  <a:cubicBezTo>
                    <a:pt x="184367" y="103275"/>
                    <a:pt x="190370" y="97273"/>
                    <a:pt x="190370" y="89868"/>
                  </a:cubicBezTo>
                  <a:lnTo>
                    <a:pt x="190370" y="73558"/>
                  </a:lnTo>
                  <a:lnTo>
                    <a:pt x="197481" y="73558"/>
                  </a:lnTo>
                  <a:cubicBezTo>
                    <a:pt x="203711" y="73558"/>
                    <a:pt x="208767" y="68502"/>
                    <a:pt x="208767" y="62304"/>
                  </a:cubicBezTo>
                  <a:lnTo>
                    <a:pt x="208767" y="40971"/>
                  </a:lnTo>
                  <a:cubicBezTo>
                    <a:pt x="208767" y="34773"/>
                    <a:pt x="203711" y="29717"/>
                    <a:pt x="197481" y="29717"/>
                  </a:cubicBezTo>
                  <a:lnTo>
                    <a:pt x="190370" y="29717"/>
                  </a:lnTo>
                  <a:lnTo>
                    <a:pt x="190370" y="13407"/>
                  </a:lnTo>
                  <a:cubicBezTo>
                    <a:pt x="190370" y="6002"/>
                    <a:pt x="184367" y="0"/>
                    <a:pt x="176963" y="0"/>
                  </a:cubicBezTo>
                  <a:cubicBezTo>
                    <a:pt x="175201" y="0"/>
                    <a:pt x="173766" y="1436"/>
                    <a:pt x="173766" y="3197"/>
                  </a:cubicBezTo>
                  <a:cubicBezTo>
                    <a:pt x="173766" y="4959"/>
                    <a:pt x="175201" y="6394"/>
                    <a:pt x="176963" y="6394"/>
                  </a:cubicBezTo>
                  <a:cubicBezTo>
                    <a:pt x="180845" y="6394"/>
                    <a:pt x="183976" y="9525"/>
                    <a:pt x="183976" y="13407"/>
                  </a:cubicBezTo>
                  <a:lnTo>
                    <a:pt x="183976" y="32914"/>
                  </a:lnTo>
                  <a:lnTo>
                    <a:pt x="183976" y="70361"/>
                  </a:lnTo>
                  <a:lnTo>
                    <a:pt x="183976" y="89868"/>
                  </a:lnTo>
                  <a:cubicBezTo>
                    <a:pt x="183976" y="93750"/>
                    <a:pt x="180845" y="96881"/>
                    <a:pt x="176963" y="96881"/>
                  </a:cubicBezTo>
                  <a:lnTo>
                    <a:pt x="13407" y="96881"/>
                  </a:lnTo>
                  <a:cubicBezTo>
                    <a:pt x="9525" y="96881"/>
                    <a:pt x="6393" y="93750"/>
                    <a:pt x="6393" y="89868"/>
                  </a:cubicBezTo>
                  <a:lnTo>
                    <a:pt x="6393" y="13407"/>
                  </a:lnTo>
                  <a:cubicBezTo>
                    <a:pt x="6393" y="9525"/>
                    <a:pt x="9525" y="6394"/>
                    <a:pt x="13407" y="6394"/>
                  </a:cubicBezTo>
                  <a:lnTo>
                    <a:pt x="159935" y="6394"/>
                  </a:lnTo>
                  <a:cubicBezTo>
                    <a:pt x="161697" y="6394"/>
                    <a:pt x="163132" y="4959"/>
                    <a:pt x="163132" y="3197"/>
                  </a:cubicBezTo>
                  <a:cubicBezTo>
                    <a:pt x="163132" y="1436"/>
                    <a:pt x="161697" y="0"/>
                    <a:pt x="1599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90" name="Google Shape;690;p23"/>
            <p:cNvGrpSpPr/>
            <p:nvPr/>
          </p:nvGrpSpPr>
          <p:grpSpPr>
            <a:xfrm>
              <a:off x="1496278" y="1879700"/>
              <a:ext cx="4157175" cy="1936025"/>
              <a:chOff x="1527425" y="1879700"/>
              <a:chExt cx="4157175" cy="1936025"/>
            </a:xfrm>
          </p:grpSpPr>
          <p:sp>
            <p:nvSpPr>
              <p:cNvPr id="691" name="Google Shape;691;p23"/>
              <p:cNvSpPr/>
              <p:nvPr/>
            </p:nvSpPr>
            <p:spPr>
              <a:xfrm>
                <a:off x="1527425" y="1879700"/>
                <a:ext cx="940275" cy="1936025"/>
              </a:xfrm>
              <a:custGeom>
                <a:rect b="b" l="l" r="r" t="t"/>
                <a:pathLst>
                  <a:path extrusionOk="0" h="77441" w="37611">
                    <a:moveTo>
                      <a:pt x="4306" y="1"/>
                    </a:moveTo>
                    <a:cubicBezTo>
                      <a:pt x="1925" y="1"/>
                      <a:pt x="0" y="1925"/>
                      <a:pt x="0" y="4307"/>
                    </a:cubicBezTo>
                    <a:lnTo>
                      <a:pt x="0" y="73135"/>
                    </a:lnTo>
                    <a:cubicBezTo>
                      <a:pt x="0" y="75516"/>
                      <a:pt x="1925" y="77440"/>
                      <a:pt x="4306" y="77440"/>
                    </a:cubicBezTo>
                    <a:lnTo>
                      <a:pt x="33305" y="77440"/>
                    </a:lnTo>
                    <a:cubicBezTo>
                      <a:pt x="35686" y="77440"/>
                      <a:pt x="37611" y="75516"/>
                      <a:pt x="37611" y="73135"/>
                    </a:cubicBezTo>
                    <a:lnTo>
                      <a:pt x="37611" y="23259"/>
                    </a:lnTo>
                    <a:cubicBezTo>
                      <a:pt x="37611" y="21497"/>
                      <a:pt x="36175" y="20062"/>
                      <a:pt x="34414" y="20062"/>
                    </a:cubicBezTo>
                    <a:cubicBezTo>
                      <a:pt x="32652" y="20062"/>
                      <a:pt x="31250" y="21497"/>
                      <a:pt x="31250" y="23259"/>
                    </a:cubicBezTo>
                    <a:lnTo>
                      <a:pt x="31250" y="71047"/>
                    </a:lnTo>
                    <a:lnTo>
                      <a:pt x="6361" y="71047"/>
                    </a:lnTo>
                    <a:lnTo>
                      <a:pt x="6361" y="6394"/>
                    </a:lnTo>
                    <a:lnTo>
                      <a:pt x="31250" y="6394"/>
                    </a:lnTo>
                    <a:lnTo>
                      <a:pt x="31250" y="11548"/>
                    </a:lnTo>
                    <a:cubicBezTo>
                      <a:pt x="31250" y="13310"/>
                      <a:pt x="32652" y="14745"/>
                      <a:pt x="34414" y="14745"/>
                    </a:cubicBezTo>
                    <a:cubicBezTo>
                      <a:pt x="36175" y="14745"/>
                      <a:pt x="37611" y="13310"/>
                      <a:pt x="37611" y="11548"/>
                    </a:cubicBezTo>
                    <a:lnTo>
                      <a:pt x="37611" y="4307"/>
                    </a:lnTo>
                    <a:cubicBezTo>
                      <a:pt x="37611" y="1925"/>
                      <a:pt x="35686" y="1"/>
                      <a:pt x="333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2" name="Google Shape;692;p23"/>
              <p:cNvSpPr/>
              <p:nvPr/>
            </p:nvSpPr>
            <p:spPr>
              <a:xfrm>
                <a:off x="2599725" y="1879700"/>
                <a:ext cx="940275" cy="1936025"/>
              </a:xfrm>
              <a:custGeom>
                <a:rect b="b" l="l" r="r" t="t"/>
                <a:pathLst>
                  <a:path extrusionOk="0" h="77441" w="37611">
                    <a:moveTo>
                      <a:pt x="4306" y="1"/>
                    </a:moveTo>
                    <a:cubicBezTo>
                      <a:pt x="1925" y="1"/>
                      <a:pt x="0" y="1925"/>
                      <a:pt x="0" y="4307"/>
                    </a:cubicBezTo>
                    <a:lnTo>
                      <a:pt x="0" y="73135"/>
                    </a:lnTo>
                    <a:cubicBezTo>
                      <a:pt x="0" y="75516"/>
                      <a:pt x="1925" y="77440"/>
                      <a:pt x="4306" y="77440"/>
                    </a:cubicBezTo>
                    <a:lnTo>
                      <a:pt x="33305" y="77440"/>
                    </a:lnTo>
                    <a:cubicBezTo>
                      <a:pt x="35686" y="77440"/>
                      <a:pt x="37611" y="75516"/>
                      <a:pt x="37611" y="73135"/>
                    </a:cubicBezTo>
                    <a:lnTo>
                      <a:pt x="37611" y="23259"/>
                    </a:lnTo>
                    <a:cubicBezTo>
                      <a:pt x="37611" y="21497"/>
                      <a:pt x="36175" y="20062"/>
                      <a:pt x="34414" y="20062"/>
                    </a:cubicBezTo>
                    <a:cubicBezTo>
                      <a:pt x="32652" y="20062"/>
                      <a:pt x="31250" y="21497"/>
                      <a:pt x="31250" y="23259"/>
                    </a:cubicBezTo>
                    <a:lnTo>
                      <a:pt x="31250" y="71047"/>
                    </a:lnTo>
                    <a:lnTo>
                      <a:pt x="6361" y="71047"/>
                    </a:lnTo>
                    <a:lnTo>
                      <a:pt x="6361" y="6394"/>
                    </a:lnTo>
                    <a:lnTo>
                      <a:pt x="31250" y="6394"/>
                    </a:lnTo>
                    <a:lnTo>
                      <a:pt x="31250" y="11548"/>
                    </a:lnTo>
                    <a:cubicBezTo>
                      <a:pt x="31250" y="13310"/>
                      <a:pt x="32652" y="14745"/>
                      <a:pt x="34414" y="14745"/>
                    </a:cubicBezTo>
                    <a:cubicBezTo>
                      <a:pt x="36175" y="14745"/>
                      <a:pt x="37611" y="13310"/>
                      <a:pt x="37611" y="11548"/>
                    </a:cubicBezTo>
                    <a:lnTo>
                      <a:pt x="37611" y="4307"/>
                    </a:lnTo>
                    <a:cubicBezTo>
                      <a:pt x="37611" y="1925"/>
                      <a:pt x="35686" y="1"/>
                      <a:pt x="333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3" name="Google Shape;693;p23"/>
              <p:cNvSpPr/>
              <p:nvPr/>
            </p:nvSpPr>
            <p:spPr>
              <a:xfrm>
                <a:off x="3672025" y="1879700"/>
                <a:ext cx="940275" cy="1936025"/>
              </a:xfrm>
              <a:custGeom>
                <a:rect b="b" l="l" r="r" t="t"/>
                <a:pathLst>
                  <a:path extrusionOk="0" h="77441" w="37611">
                    <a:moveTo>
                      <a:pt x="4306" y="1"/>
                    </a:moveTo>
                    <a:cubicBezTo>
                      <a:pt x="1925" y="1"/>
                      <a:pt x="0" y="1925"/>
                      <a:pt x="0" y="4307"/>
                    </a:cubicBezTo>
                    <a:lnTo>
                      <a:pt x="0" y="73135"/>
                    </a:lnTo>
                    <a:cubicBezTo>
                      <a:pt x="0" y="75516"/>
                      <a:pt x="1925" y="77440"/>
                      <a:pt x="4306" y="77440"/>
                    </a:cubicBezTo>
                    <a:lnTo>
                      <a:pt x="33305" y="77440"/>
                    </a:lnTo>
                    <a:cubicBezTo>
                      <a:pt x="35686" y="77440"/>
                      <a:pt x="37611" y="75516"/>
                      <a:pt x="37611" y="73135"/>
                    </a:cubicBezTo>
                    <a:lnTo>
                      <a:pt x="37611" y="23259"/>
                    </a:lnTo>
                    <a:cubicBezTo>
                      <a:pt x="37611" y="21497"/>
                      <a:pt x="36175" y="20062"/>
                      <a:pt x="34414" y="20062"/>
                    </a:cubicBezTo>
                    <a:cubicBezTo>
                      <a:pt x="32652" y="20062"/>
                      <a:pt x="31250" y="21497"/>
                      <a:pt x="31250" y="23259"/>
                    </a:cubicBezTo>
                    <a:lnTo>
                      <a:pt x="31250" y="71047"/>
                    </a:lnTo>
                    <a:lnTo>
                      <a:pt x="6361" y="71047"/>
                    </a:lnTo>
                    <a:lnTo>
                      <a:pt x="6361" y="6394"/>
                    </a:lnTo>
                    <a:lnTo>
                      <a:pt x="31250" y="6394"/>
                    </a:lnTo>
                    <a:lnTo>
                      <a:pt x="31250" y="11548"/>
                    </a:lnTo>
                    <a:cubicBezTo>
                      <a:pt x="31250" y="13310"/>
                      <a:pt x="32652" y="14745"/>
                      <a:pt x="34414" y="14745"/>
                    </a:cubicBezTo>
                    <a:cubicBezTo>
                      <a:pt x="36175" y="14745"/>
                      <a:pt x="37611" y="13310"/>
                      <a:pt x="37611" y="11548"/>
                    </a:cubicBezTo>
                    <a:lnTo>
                      <a:pt x="37611" y="4307"/>
                    </a:lnTo>
                    <a:cubicBezTo>
                      <a:pt x="37611" y="1925"/>
                      <a:pt x="35686" y="1"/>
                      <a:pt x="333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4" name="Google Shape;694;p23"/>
              <p:cNvSpPr/>
              <p:nvPr/>
            </p:nvSpPr>
            <p:spPr>
              <a:xfrm>
                <a:off x="4744325" y="1879700"/>
                <a:ext cx="940275" cy="1936025"/>
              </a:xfrm>
              <a:custGeom>
                <a:rect b="b" l="l" r="r" t="t"/>
                <a:pathLst>
                  <a:path extrusionOk="0" h="77441" w="37611">
                    <a:moveTo>
                      <a:pt x="4306" y="1"/>
                    </a:moveTo>
                    <a:cubicBezTo>
                      <a:pt x="1925" y="1"/>
                      <a:pt x="0" y="1925"/>
                      <a:pt x="0" y="4307"/>
                    </a:cubicBezTo>
                    <a:lnTo>
                      <a:pt x="0" y="73135"/>
                    </a:lnTo>
                    <a:cubicBezTo>
                      <a:pt x="0" y="75516"/>
                      <a:pt x="1925" y="77440"/>
                      <a:pt x="4306" y="77440"/>
                    </a:cubicBezTo>
                    <a:lnTo>
                      <a:pt x="33305" y="77440"/>
                    </a:lnTo>
                    <a:cubicBezTo>
                      <a:pt x="35686" y="77440"/>
                      <a:pt x="37611" y="75516"/>
                      <a:pt x="37611" y="73135"/>
                    </a:cubicBezTo>
                    <a:lnTo>
                      <a:pt x="37611" y="23259"/>
                    </a:lnTo>
                    <a:cubicBezTo>
                      <a:pt x="37611" y="21497"/>
                      <a:pt x="36175" y="20062"/>
                      <a:pt x="34414" y="20062"/>
                    </a:cubicBezTo>
                    <a:cubicBezTo>
                      <a:pt x="32652" y="20062"/>
                      <a:pt x="31250" y="21497"/>
                      <a:pt x="31250" y="23259"/>
                    </a:cubicBezTo>
                    <a:lnTo>
                      <a:pt x="31250" y="71047"/>
                    </a:lnTo>
                    <a:lnTo>
                      <a:pt x="6361" y="71047"/>
                    </a:lnTo>
                    <a:lnTo>
                      <a:pt x="6361" y="6394"/>
                    </a:lnTo>
                    <a:lnTo>
                      <a:pt x="31250" y="6394"/>
                    </a:lnTo>
                    <a:lnTo>
                      <a:pt x="31250" y="11548"/>
                    </a:lnTo>
                    <a:cubicBezTo>
                      <a:pt x="31250" y="13310"/>
                      <a:pt x="32652" y="14745"/>
                      <a:pt x="34414" y="14745"/>
                    </a:cubicBezTo>
                    <a:cubicBezTo>
                      <a:pt x="36175" y="14745"/>
                      <a:pt x="37611" y="13310"/>
                      <a:pt x="37611" y="11548"/>
                    </a:cubicBezTo>
                    <a:lnTo>
                      <a:pt x="37611" y="4307"/>
                    </a:lnTo>
                    <a:cubicBezTo>
                      <a:pt x="37611" y="1925"/>
                      <a:pt x="35686" y="1"/>
                      <a:pt x="333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95" name="Google Shape;695;p23"/>
          <p:cNvGrpSpPr/>
          <p:nvPr/>
        </p:nvGrpSpPr>
        <p:grpSpPr>
          <a:xfrm rot="-5400000">
            <a:off x="5241748" y="2493076"/>
            <a:ext cx="816805" cy="404063"/>
            <a:chOff x="1190625" y="1556775"/>
            <a:chExt cx="5219200" cy="2581875"/>
          </a:xfrm>
        </p:grpSpPr>
        <p:sp>
          <p:nvSpPr>
            <p:cNvPr id="696" name="Google Shape;696;p23"/>
            <p:cNvSpPr/>
            <p:nvPr/>
          </p:nvSpPr>
          <p:spPr>
            <a:xfrm>
              <a:off x="1190625" y="1556775"/>
              <a:ext cx="5219200" cy="2581875"/>
            </a:xfrm>
            <a:custGeom>
              <a:rect b="b" l="l" r="r" t="t"/>
              <a:pathLst>
                <a:path extrusionOk="0" h="103275" w="208768">
                  <a:moveTo>
                    <a:pt x="197481" y="36111"/>
                  </a:moveTo>
                  <a:cubicBezTo>
                    <a:pt x="200188" y="36111"/>
                    <a:pt x="202374" y="38296"/>
                    <a:pt x="202374" y="40971"/>
                  </a:cubicBezTo>
                  <a:lnTo>
                    <a:pt x="202374" y="62304"/>
                  </a:lnTo>
                  <a:cubicBezTo>
                    <a:pt x="202374" y="64979"/>
                    <a:pt x="200188" y="67165"/>
                    <a:pt x="197481" y="67165"/>
                  </a:cubicBezTo>
                  <a:lnTo>
                    <a:pt x="190370" y="67165"/>
                  </a:lnTo>
                  <a:lnTo>
                    <a:pt x="190370" y="36111"/>
                  </a:lnTo>
                  <a:close/>
                  <a:moveTo>
                    <a:pt x="13407" y="0"/>
                  </a:moveTo>
                  <a:cubicBezTo>
                    <a:pt x="6002" y="0"/>
                    <a:pt x="0" y="6002"/>
                    <a:pt x="0" y="13407"/>
                  </a:cubicBezTo>
                  <a:lnTo>
                    <a:pt x="0" y="89868"/>
                  </a:lnTo>
                  <a:cubicBezTo>
                    <a:pt x="0" y="97273"/>
                    <a:pt x="6002" y="103275"/>
                    <a:pt x="13407" y="103275"/>
                  </a:cubicBezTo>
                  <a:lnTo>
                    <a:pt x="176963" y="103275"/>
                  </a:lnTo>
                  <a:cubicBezTo>
                    <a:pt x="184367" y="103275"/>
                    <a:pt x="190370" y="97273"/>
                    <a:pt x="190370" y="89868"/>
                  </a:cubicBezTo>
                  <a:lnTo>
                    <a:pt x="190370" y="73558"/>
                  </a:lnTo>
                  <a:lnTo>
                    <a:pt x="197481" y="73558"/>
                  </a:lnTo>
                  <a:cubicBezTo>
                    <a:pt x="203711" y="73558"/>
                    <a:pt x="208767" y="68502"/>
                    <a:pt x="208767" y="62304"/>
                  </a:cubicBezTo>
                  <a:lnTo>
                    <a:pt x="208767" y="40971"/>
                  </a:lnTo>
                  <a:cubicBezTo>
                    <a:pt x="208767" y="34773"/>
                    <a:pt x="203711" y="29717"/>
                    <a:pt x="197481" y="29717"/>
                  </a:cubicBezTo>
                  <a:lnTo>
                    <a:pt x="190370" y="29717"/>
                  </a:lnTo>
                  <a:lnTo>
                    <a:pt x="190370" y="13407"/>
                  </a:lnTo>
                  <a:cubicBezTo>
                    <a:pt x="190370" y="6002"/>
                    <a:pt x="184367" y="0"/>
                    <a:pt x="176963" y="0"/>
                  </a:cubicBezTo>
                  <a:cubicBezTo>
                    <a:pt x="175201" y="0"/>
                    <a:pt x="173766" y="1436"/>
                    <a:pt x="173766" y="3197"/>
                  </a:cubicBezTo>
                  <a:cubicBezTo>
                    <a:pt x="173766" y="4959"/>
                    <a:pt x="175201" y="6394"/>
                    <a:pt x="176963" y="6394"/>
                  </a:cubicBezTo>
                  <a:cubicBezTo>
                    <a:pt x="180845" y="6394"/>
                    <a:pt x="183976" y="9525"/>
                    <a:pt x="183976" y="13407"/>
                  </a:cubicBezTo>
                  <a:lnTo>
                    <a:pt x="183976" y="32914"/>
                  </a:lnTo>
                  <a:lnTo>
                    <a:pt x="183976" y="70361"/>
                  </a:lnTo>
                  <a:lnTo>
                    <a:pt x="183976" y="89868"/>
                  </a:lnTo>
                  <a:cubicBezTo>
                    <a:pt x="183976" y="93750"/>
                    <a:pt x="180845" y="96881"/>
                    <a:pt x="176963" y="96881"/>
                  </a:cubicBezTo>
                  <a:lnTo>
                    <a:pt x="13407" y="96881"/>
                  </a:lnTo>
                  <a:cubicBezTo>
                    <a:pt x="9525" y="96881"/>
                    <a:pt x="6393" y="93750"/>
                    <a:pt x="6393" y="89868"/>
                  </a:cubicBezTo>
                  <a:lnTo>
                    <a:pt x="6393" y="13407"/>
                  </a:lnTo>
                  <a:cubicBezTo>
                    <a:pt x="6393" y="9525"/>
                    <a:pt x="9525" y="6394"/>
                    <a:pt x="13407" y="6394"/>
                  </a:cubicBezTo>
                  <a:lnTo>
                    <a:pt x="159935" y="6394"/>
                  </a:lnTo>
                  <a:cubicBezTo>
                    <a:pt x="161697" y="6394"/>
                    <a:pt x="163132" y="4959"/>
                    <a:pt x="163132" y="3197"/>
                  </a:cubicBezTo>
                  <a:cubicBezTo>
                    <a:pt x="163132" y="1436"/>
                    <a:pt x="161697" y="0"/>
                    <a:pt x="1599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97" name="Google Shape;697;p23"/>
            <p:cNvGrpSpPr/>
            <p:nvPr/>
          </p:nvGrpSpPr>
          <p:grpSpPr>
            <a:xfrm>
              <a:off x="1496278" y="1879700"/>
              <a:ext cx="3084875" cy="1936025"/>
              <a:chOff x="1527425" y="1879700"/>
              <a:chExt cx="3084875" cy="1936025"/>
            </a:xfrm>
          </p:grpSpPr>
          <p:sp>
            <p:nvSpPr>
              <p:cNvPr id="698" name="Google Shape;698;p23"/>
              <p:cNvSpPr/>
              <p:nvPr/>
            </p:nvSpPr>
            <p:spPr>
              <a:xfrm>
                <a:off x="1527425" y="1879700"/>
                <a:ext cx="940275" cy="1936025"/>
              </a:xfrm>
              <a:custGeom>
                <a:rect b="b" l="l" r="r" t="t"/>
                <a:pathLst>
                  <a:path extrusionOk="0" h="77441" w="37611">
                    <a:moveTo>
                      <a:pt x="4306" y="1"/>
                    </a:moveTo>
                    <a:cubicBezTo>
                      <a:pt x="1925" y="1"/>
                      <a:pt x="0" y="1925"/>
                      <a:pt x="0" y="4307"/>
                    </a:cubicBezTo>
                    <a:lnTo>
                      <a:pt x="0" y="73135"/>
                    </a:lnTo>
                    <a:cubicBezTo>
                      <a:pt x="0" y="75516"/>
                      <a:pt x="1925" y="77440"/>
                      <a:pt x="4306" y="77440"/>
                    </a:cubicBezTo>
                    <a:lnTo>
                      <a:pt x="33305" y="77440"/>
                    </a:lnTo>
                    <a:cubicBezTo>
                      <a:pt x="35686" y="77440"/>
                      <a:pt x="37611" y="75516"/>
                      <a:pt x="37611" y="73135"/>
                    </a:cubicBezTo>
                    <a:lnTo>
                      <a:pt x="37611" y="23259"/>
                    </a:lnTo>
                    <a:cubicBezTo>
                      <a:pt x="37611" y="21497"/>
                      <a:pt x="36175" y="20062"/>
                      <a:pt x="34414" y="20062"/>
                    </a:cubicBezTo>
                    <a:cubicBezTo>
                      <a:pt x="32652" y="20062"/>
                      <a:pt x="31250" y="21497"/>
                      <a:pt x="31250" y="23259"/>
                    </a:cubicBezTo>
                    <a:lnTo>
                      <a:pt x="31250" y="71047"/>
                    </a:lnTo>
                    <a:lnTo>
                      <a:pt x="6361" y="71047"/>
                    </a:lnTo>
                    <a:lnTo>
                      <a:pt x="6361" y="6394"/>
                    </a:lnTo>
                    <a:lnTo>
                      <a:pt x="31250" y="6394"/>
                    </a:lnTo>
                    <a:lnTo>
                      <a:pt x="31250" y="11548"/>
                    </a:lnTo>
                    <a:cubicBezTo>
                      <a:pt x="31250" y="13310"/>
                      <a:pt x="32652" y="14745"/>
                      <a:pt x="34414" y="14745"/>
                    </a:cubicBezTo>
                    <a:cubicBezTo>
                      <a:pt x="36175" y="14745"/>
                      <a:pt x="37611" y="13310"/>
                      <a:pt x="37611" y="11548"/>
                    </a:cubicBezTo>
                    <a:lnTo>
                      <a:pt x="37611" y="4307"/>
                    </a:lnTo>
                    <a:cubicBezTo>
                      <a:pt x="37611" y="1925"/>
                      <a:pt x="35686" y="1"/>
                      <a:pt x="3330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9" name="Google Shape;699;p23"/>
              <p:cNvSpPr/>
              <p:nvPr/>
            </p:nvSpPr>
            <p:spPr>
              <a:xfrm>
                <a:off x="2599725" y="1879700"/>
                <a:ext cx="940275" cy="1936025"/>
              </a:xfrm>
              <a:custGeom>
                <a:rect b="b" l="l" r="r" t="t"/>
                <a:pathLst>
                  <a:path extrusionOk="0" h="77441" w="37611">
                    <a:moveTo>
                      <a:pt x="4306" y="1"/>
                    </a:moveTo>
                    <a:cubicBezTo>
                      <a:pt x="1925" y="1"/>
                      <a:pt x="0" y="1925"/>
                      <a:pt x="0" y="4307"/>
                    </a:cubicBezTo>
                    <a:lnTo>
                      <a:pt x="0" y="73135"/>
                    </a:lnTo>
                    <a:cubicBezTo>
                      <a:pt x="0" y="75516"/>
                      <a:pt x="1925" y="77440"/>
                      <a:pt x="4306" y="77440"/>
                    </a:cubicBezTo>
                    <a:lnTo>
                      <a:pt x="33305" y="77440"/>
                    </a:lnTo>
                    <a:cubicBezTo>
                      <a:pt x="35686" y="77440"/>
                      <a:pt x="37611" y="75516"/>
                      <a:pt x="37611" y="73135"/>
                    </a:cubicBezTo>
                    <a:lnTo>
                      <a:pt x="37611" y="23259"/>
                    </a:lnTo>
                    <a:cubicBezTo>
                      <a:pt x="37611" y="21497"/>
                      <a:pt x="36175" y="20062"/>
                      <a:pt x="34414" y="20062"/>
                    </a:cubicBezTo>
                    <a:cubicBezTo>
                      <a:pt x="32652" y="20062"/>
                      <a:pt x="31250" y="21497"/>
                      <a:pt x="31250" y="23259"/>
                    </a:cubicBezTo>
                    <a:lnTo>
                      <a:pt x="31250" y="71047"/>
                    </a:lnTo>
                    <a:lnTo>
                      <a:pt x="6361" y="71047"/>
                    </a:lnTo>
                    <a:lnTo>
                      <a:pt x="6361" y="6394"/>
                    </a:lnTo>
                    <a:lnTo>
                      <a:pt x="31250" y="6394"/>
                    </a:lnTo>
                    <a:lnTo>
                      <a:pt x="31250" y="11548"/>
                    </a:lnTo>
                    <a:cubicBezTo>
                      <a:pt x="31250" y="13310"/>
                      <a:pt x="32652" y="14745"/>
                      <a:pt x="34414" y="14745"/>
                    </a:cubicBezTo>
                    <a:cubicBezTo>
                      <a:pt x="36175" y="14745"/>
                      <a:pt x="37611" y="13310"/>
                      <a:pt x="37611" y="11548"/>
                    </a:cubicBezTo>
                    <a:lnTo>
                      <a:pt x="37611" y="4307"/>
                    </a:lnTo>
                    <a:cubicBezTo>
                      <a:pt x="37611" y="1925"/>
                      <a:pt x="35686" y="1"/>
                      <a:pt x="3330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0" name="Google Shape;700;p23"/>
              <p:cNvSpPr/>
              <p:nvPr/>
            </p:nvSpPr>
            <p:spPr>
              <a:xfrm>
                <a:off x="3672025" y="1879700"/>
                <a:ext cx="940275" cy="1936025"/>
              </a:xfrm>
              <a:custGeom>
                <a:rect b="b" l="l" r="r" t="t"/>
                <a:pathLst>
                  <a:path extrusionOk="0" h="77441" w="37611">
                    <a:moveTo>
                      <a:pt x="4306" y="1"/>
                    </a:moveTo>
                    <a:cubicBezTo>
                      <a:pt x="1925" y="1"/>
                      <a:pt x="0" y="1925"/>
                      <a:pt x="0" y="4307"/>
                    </a:cubicBezTo>
                    <a:lnTo>
                      <a:pt x="0" y="73135"/>
                    </a:lnTo>
                    <a:cubicBezTo>
                      <a:pt x="0" y="75516"/>
                      <a:pt x="1925" y="77440"/>
                      <a:pt x="4306" y="77440"/>
                    </a:cubicBezTo>
                    <a:lnTo>
                      <a:pt x="33305" y="77440"/>
                    </a:lnTo>
                    <a:cubicBezTo>
                      <a:pt x="35686" y="77440"/>
                      <a:pt x="37611" y="75516"/>
                      <a:pt x="37611" y="73135"/>
                    </a:cubicBezTo>
                    <a:lnTo>
                      <a:pt x="37611" y="23259"/>
                    </a:lnTo>
                    <a:cubicBezTo>
                      <a:pt x="37611" y="21497"/>
                      <a:pt x="36175" y="20062"/>
                      <a:pt x="34414" y="20062"/>
                    </a:cubicBezTo>
                    <a:cubicBezTo>
                      <a:pt x="32652" y="20062"/>
                      <a:pt x="31250" y="21497"/>
                      <a:pt x="31250" y="23259"/>
                    </a:cubicBezTo>
                    <a:lnTo>
                      <a:pt x="31250" y="71047"/>
                    </a:lnTo>
                    <a:lnTo>
                      <a:pt x="6361" y="71047"/>
                    </a:lnTo>
                    <a:lnTo>
                      <a:pt x="6361" y="6394"/>
                    </a:lnTo>
                    <a:lnTo>
                      <a:pt x="31250" y="6394"/>
                    </a:lnTo>
                    <a:lnTo>
                      <a:pt x="31250" y="11548"/>
                    </a:lnTo>
                    <a:cubicBezTo>
                      <a:pt x="31250" y="13310"/>
                      <a:pt x="32652" y="14745"/>
                      <a:pt x="34414" y="14745"/>
                    </a:cubicBezTo>
                    <a:cubicBezTo>
                      <a:pt x="36175" y="14745"/>
                      <a:pt x="37611" y="13310"/>
                      <a:pt x="37611" y="11548"/>
                    </a:cubicBezTo>
                    <a:lnTo>
                      <a:pt x="37611" y="4307"/>
                    </a:lnTo>
                    <a:cubicBezTo>
                      <a:pt x="37611" y="1925"/>
                      <a:pt x="35686" y="1"/>
                      <a:pt x="3330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5" name="Google Shape;705;p24"/>
          <p:cNvGrpSpPr/>
          <p:nvPr/>
        </p:nvGrpSpPr>
        <p:grpSpPr>
          <a:xfrm>
            <a:off x="6846175" y="1479325"/>
            <a:ext cx="1823700" cy="3250424"/>
            <a:chOff x="10007450" y="1006475"/>
            <a:chExt cx="1823700" cy="3250424"/>
          </a:xfrm>
        </p:grpSpPr>
        <p:grpSp>
          <p:nvGrpSpPr>
            <p:cNvPr id="706" name="Google Shape;706;p24"/>
            <p:cNvGrpSpPr/>
            <p:nvPr/>
          </p:nvGrpSpPr>
          <p:grpSpPr>
            <a:xfrm>
              <a:off x="10007450" y="1324996"/>
              <a:ext cx="1823700" cy="1220229"/>
              <a:chOff x="368075" y="2032446"/>
              <a:chExt cx="1823700" cy="1220229"/>
            </a:xfrm>
          </p:grpSpPr>
          <p:sp>
            <p:nvSpPr>
              <p:cNvPr id="707" name="Google Shape;707;p24"/>
              <p:cNvSpPr/>
              <p:nvPr/>
            </p:nvSpPr>
            <p:spPr>
              <a:xfrm>
                <a:off x="368075" y="2382225"/>
                <a:ext cx="1823700" cy="870450"/>
              </a:xfrm>
              <a:prstGeom prst="flowChartOffpageConnector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8" name="Google Shape;708;p24"/>
              <p:cNvSpPr/>
              <p:nvPr/>
            </p:nvSpPr>
            <p:spPr>
              <a:xfrm>
                <a:off x="368075" y="2032446"/>
                <a:ext cx="1823700" cy="591600"/>
              </a:xfrm>
              <a:prstGeom prst="round2SameRect">
                <a:avLst>
                  <a:gd fmla="val 25638" name="adj1"/>
                  <a:gd fmla="val 0" name="adj2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09" name="Google Shape;709;p24"/>
            <p:cNvSpPr/>
            <p:nvPr/>
          </p:nvSpPr>
          <p:spPr>
            <a:xfrm rot="10800000">
              <a:off x="10009400" y="1324999"/>
              <a:ext cx="1819800" cy="2931900"/>
            </a:xfrm>
            <a:prstGeom prst="roundRect">
              <a:avLst>
                <a:gd fmla="val 9056" name="adj"/>
              </a:avLst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24"/>
            <p:cNvSpPr/>
            <p:nvPr/>
          </p:nvSpPr>
          <p:spPr>
            <a:xfrm>
              <a:off x="10623500" y="1006475"/>
              <a:ext cx="591600" cy="5916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200">
                  <a:solidFill>
                    <a:schemeClr val="accent2"/>
                  </a:solidFill>
                  <a:latin typeface="Fira Sans"/>
                  <a:ea typeface="Fira Sans"/>
                  <a:cs typeface="Fira Sans"/>
                  <a:sym typeface="Fira Sans"/>
                </a:rPr>
                <a:t>4</a:t>
              </a:r>
              <a:endParaRPr b="1" sz="2200">
                <a:solidFill>
                  <a:schemeClr val="accent2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711" name="Google Shape;711;p24"/>
          <p:cNvGrpSpPr/>
          <p:nvPr/>
        </p:nvGrpSpPr>
        <p:grpSpPr>
          <a:xfrm>
            <a:off x="4723350" y="1479325"/>
            <a:ext cx="1823700" cy="3250424"/>
            <a:chOff x="10114238" y="617175"/>
            <a:chExt cx="1823700" cy="3250424"/>
          </a:xfrm>
        </p:grpSpPr>
        <p:grpSp>
          <p:nvGrpSpPr>
            <p:cNvPr id="712" name="Google Shape;712;p24"/>
            <p:cNvGrpSpPr/>
            <p:nvPr/>
          </p:nvGrpSpPr>
          <p:grpSpPr>
            <a:xfrm>
              <a:off x="10114238" y="935696"/>
              <a:ext cx="1823700" cy="1220229"/>
              <a:chOff x="368075" y="2032446"/>
              <a:chExt cx="1823700" cy="1220229"/>
            </a:xfrm>
          </p:grpSpPr>
          <p:sp>
            <p:nvSpPr>
              <p:cNvPr id="713" name="Google Shape;713;p24"/>
              <p:cNvSpPr/>
              <p:nvPr/>
            </p:nvSpPr>
            <p:spPr>
              <a:xfrm>
                <a:off x="368075" y="2382225"/>
                <a:ext cx="1823700" cy="870450"/>
              </a:xfrm>
              <a:prstGeom prst="flowChartOffpageConnector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4" name="Google Shape;714;p24"/>
              <p:cNvSpPr/>
              <p:nvPr/>
            </p:nvSpPr>
            <p:spPr>
              <a:xfrm>
                <a:off x="368075" y="2032446"/>
                <a:ext cx="1823700" cy="591600"/>
              </a:xfrm>
              <a:prstGeom prst="round2SameRect">
                <a:avLst>
                  <a:gd fmla="val 25638" name="adj1"/>
                  <a:gd fmla="val 0" name="adj2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15" name="Google Shape;715;p24"/>
            <p:cNvSpPr/>
            <p:nvPr/>
          </p:nvSpPr>
          <p:spPr>
            <a:xfrm rot="10800000">
              <a:off x="10116188" y="935699"/>
              <a:ext cx="1819800" cy="2931900"/>
            </a:xfrm>
            <a:prstGeom prst="roundRect">
              <a:avLst>
                <a:gd fmla="val 9056" name="adj"/>
              </a:avLst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24"/>
            <p:cNvSpPr/>
            <p:nvPr/>
          </p:nvSpPr>
          <p:spPr>
            <a:xfrm>
              <a:off x="10730288" y="617175"/>
              <a:ext cx="591600" cy="5916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200">
                  <a:solidFill>
                    <a:schemeClr val="accent1"/>
                  </a:solidFill>
                  <a:latin typeface="Fira Sans"/>
                  <a:ea typeface="Fira Sans"/>
                  <a:cs typeface="Fira Sans"/>
                  <a:sym typeface="Fira Sans"/>
                </a:rPr>
                <a:t>3</a:t>
              </a:r>
              <a:endParaRPr b="1" sz="2200">
                <a:solidFill>
                  <a:schemeClr val="accent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717" name="Google Shape;717;p24"/>
          <p:cNvGrpSpPr/>
          <p:nvPr/>
        </p:nvGrpSpPr>
        <p:grpSpPr>
          <a:xfrm>
            <a:off x="2600513" y="1479325"/>
            <a:ext cx="1823700" cy="3250424"/>
            <a:chOff x="10021363" y="411475"/>
            <a:chExt cx="1823700" cy="3250424"/>
          </a:xfrm>
        </p:grpSpPr>
        <p:grpSp>
          <p:nvGrpSpPr>
            <p:cNvPr id="718" name="Google Shape;718;p24"/>
            <p:cNvGrpSpPr/>
            <p:nvPr/>
          </p:nvGrpSpPr>
          <p:grpSpPr>
            <a:xfrm>
              <a:off x="10021363" y="729996"/>
              <a:ext cx="1823700" cy="1220229"/>
              <a:chOff x="368075" y="2032446"/>
              <a:chExt cx="1823700" cy="1220229"/>
            </a:xfrm>
          </p:grpSpPr>
          <p:sp>
            <p:nvSpPr>
              <p:cNvPr id="719" name="Google Shape;719;p24"/>
              <p:cNvSpPr/>
              <p:nvPr/>
            </p:nvSpPr>
            <p:spPr>
              <a:xfrm>
                <a:off x="368075" y="2382225"/>
                <a:ext cx="1823700" cy="870450"/>
              </a:xfrm>
              <a:prstGeom prst="flowChartOffpageConnector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0" name="Google Shape;720;p24"/>
              <p:cNvSpPr/>
              <p:nvPr/>
            </p:nvSpPr>
            <p:spPr>
              <a:xfrm>
                <a:off x="368075" y="2032446"/>
                <a:ext cx="1823700" cy="591600"/>
              </a:xfrm>
              <a:prstGeom prst="round2SameRect">
                <a:avLst>
                  <a:gd fmla="val 25638" name="adj1"/>
                  <a:gd fmla="val 0" name="adj2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21" name="Google Shape;721;p24"/>
            <p:cNvSpPr/>
            <p:nvPr/>
          </p:nvSpPr>
          <p:spPr>
            <a:xfrm rot="10800000">
              <a:off x="10023313" y="729999"/>
              <a:ext cx="1819800" cy="2931900"/>
            </a:xfrm>
            <a:prstGeom prst="roundRect">
              <a:avLst>
                <a:gd fmla="val 9056" name="adj"/>
              </a:avLst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24"/>
            <p:cNvSpPr/>
            <p:nvPr/>
          </p:nvSpPr>
          <p:spPr>
            <a:xfrm>
              <a:off x="10637413" y="411475"/>
              <a:ext cx="591600" cy="5916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200">
                  <a:solidFill>
                    <a:schemeClr val="lt2"/>
                  </a:solidFill>
                  <a:latin typeface="Fira Sans"/>
                  <a:ea typeface="Fira Sans"/>
                  <a:cs typeface="Fira Sans"/>
                  <a:sym typeface="Fira Sans"/>
                </a:rPr>
                <a:t>2</a:t>
              </a:r>
              <a:endParaRPr b="1" sz="2200">
                <a:solidFill>
                  <a:schemeClr val="lt2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723" name="Google Shape;723;p24"/>
          <p:cNvGrpSpPr/>
          <p:nvPr/>
        </p:nvGrpSpPr>
        <p:grpSpPr>
          <a:xfrm>
            <a:off x="478538" y="1479325"/>
            <a:ext cx="1823700" cy="3250424"/>
            <a:chOff x="478538" y="1479325"/>
            <a:chExt cx="1823700" cy="3250424"/>
          </a:xfrm>
        </p:grpSpPr>
        <p:grpSp>
          <p:nvGrpSpPr>
            <p:cNvPr id="724" name="Google Shape;724;p24"/>
            <p:cNvGrpSpPr/>
            <p:nvPr/>
          </p:nvGrpSpPr>
          <p:grpSpPr>
            <a:xfrm>
              <a:off x="478538" y="1797846"/>
              <a:ext cx="1823700" cy="1220229"/>
              <a:chOff x="368075" y="2032446"/>
              <a:chExt cx="1823700" cy="1220229"/>
            </a:xfrm>
          </p:grpSpPr>
          <p:sp>
            <p:nvSpPr>
              <p:cNvPr id="725" name="Google Shape;725;p24"/>
              <p:cNvSpPr/>
              <p:nvPr/>
            </p:nvSpPr>
            <p:spPr>
              <a:xfrm>
                <a:off x="368075" y="2382225"/>
                <a:ext cx="1823700" cy="870450"/>
              </a:xfrm>
              <a:prstGeom prst="flowChartOffpageConnector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6" name="Google Shape;726;p24"/>
              <p:cNvSpPr/>
              <p:nvPr/>
            </p:nvSpPr>
            <p:spPr>
              <a:xfrm>
                <a:off x="368075" y="2032446"/>
                <a:ext cx="1823700" cy="591600"/>
              </a:xfrm>
              <a:prstGeom prst="round2SameRect">
                <a:avLst>
                  <a:gd fmla="val 25638" name="adj1"/>
                  <a:gd fmla="val 0" name="adj2"/>
                </a:avLst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27" name="Google Shape;727;p24"/>
            <p:cNvSpPr/>
            <p:nvPr/>
          </p:nvSpPr>
          <p:spPr>
            <a:xfrm rot="10800000">
              <a:off x="480488" y="1797849"/>
              <a:ext cx="1819800" cy="2931900"/>
            </a:xfrm>
            <a:prstGeom prst="roundRect">
              <a:avLst>
                <a:gd fmla="val 9056" name="adj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24"/>
            <p:cNvSpPr/>
            <p:nvPr/>
          </p:nvSpPr>
          <p:spPr>
            <a:xfrm>
              <a:off x="1094588" y="1479325"/>
              <a:ext cx="591600" cy="5916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200">
                  <a:solidFill>
                    <a:schemeClr val="dk2"/>
                  </a:solidFill>
                  <a:latin typeface="Fira Sans"/>
                  <a:ea typeface="Fira Sans"/>
                  <a:cs typeface="Fira Sans"/>
                  <a:sym typeface="Fira Sans"/>
                </a:rPr>
                <a:t>1</a:t>
              </a:r>
              <a:endParaRPr b="1" sz="2200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sp>
        <p:nvSpPr>
          <p:cNvPr id="729" name="Google Shape;729;p24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sp>
        <p:nvSpPr>
          <p:cNvPr id="730" name="Google Shape;730;p24"/>
          <p:cNvSpPr txBox="1"/>
          <p:nvPr/>
        </p:nvSpPr>
        <p:spPr>
          <a:xfrm>
            <a:off x="632138" y="3300703"/>
            <a:ext cx="1516500" cy="11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</a:t>
            </a:r>
            <a:r>
              <a:rPr lang="en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s the closest planet to the Sun and the smallest in the Solar System</a:t>
            </a:r>
            <a:endParaRPr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31" name="Google Shape;731;p24"/>
          <p:cNvSpPr txBox="1"/>
          <p:nvPr/>
        </p:nvSpPr>
        <p:spPr>
          <a:xfrm>
            <a:off x="632138" y="2260919"/>
            <a:ext cx="15165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220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732" name="Google Shape;732;p24"/>
          <p:cNvSpPr txBox="1"/>
          <p:nvPr/>
        </p:nvSpPr>
        <p:spPr>
          <a:xfrm>
            <a:off x="2755858" y="3300703"/>
            <a:ext cx="1516500" cy="11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Jupiter is a </a:t>
            </a:r>
            <a:br>
              <a:rPr lang="en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gas giant and the biggest planet in the Solar System</a:t>
            </a:r>
            <a:endParaRPr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33" name="Google Shape;733;p24"/>
          <p:cNvSpPr txBox="1"/>
          <p:nvPr/>
        </p:nvSpPr>
        <p:spPr>
          <a:xfrm>
            <a:off x="2755858" y="2260919"/>
            <a:ext cx="15165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Jupiter</a:t>
            </a:r>
            <a:endParaRPr sz="220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734" name="Google Shape;734;p24"/>
          <p:cNvSpPr txBox="1"/>
          <p:nvPr/>
        </p:nvSpPr>
        <p:spPr>
          <a:xfrm>
            <a:off x="4879567" y="3300703"/>
            <a:ext cx="1516500" cy="11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Despite being red, Mars is actually a cold place full of iron oxide dust</a:t>
            </a:r>
            <a:endParaRPr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35" name="Google Shape;735;p24"/>
          <p:cNvSpPr txBox="1"/>
          <p:nvPr/>
        </p:nvSpPr>
        <p:spPr>
          <a:xfrm>
            <a:off x="4879567" y="2260919"/>
            <a:ext cx="15165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220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736" name="Google Shape;736;p24"/>
          <p:cNvSpPr txBox="1"/>
          <p:nvPr/>
        </p:nvSpPr>
        <p:spPr>
          <a:xfrm>
            <a:off x="7003275" y="3300703"/>
            <a:ext cx="1516500" cy="11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Venus has</a:t>
            </a:r>
            <a:br>
              <a:rPr lang="en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a beautiful </a:t>
            </a:r>
            <a:br>
              <a:rPr lang="en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name and is the second planet from the Sun</a:t>
            </a:r>
            <a:endParaRPr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37" name="Google Shape;737;p24"/>
          <p:cNvSpPr txBox="1"/>
          <p:nvPr/>
        </p:nvSpPr>
        <p:spPr>
          <a:xfrm>
            <a:off x="7003275" y="2260919"/>
            <a:ext cx="15165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Venus</a:t>
            </a:r>
            <a:endParaRPr sz="220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25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sp>
        <p:nvSpPr>
          <p:cNvPr id="743" name="Google Shape;743;p25"/>
          <p:cNvSpPr txBox="1"/>
          <p:nvPr/>
        </p:nvSpPr>
        <p:spPr>
          <a:xfrm>
            <a:off x="527353" y="4130809"/>
            <a:ext cx="1707600" cy="7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Mercury is the closest planet to the Sun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and the smallest 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44" name="Google Shape;744;p25"/>
          <p:cNvSpPr txBox="1"/>
          <p:nvPr/>
        </p:nvSpPr>
        <p:spPr>
          <a:xfrm>
            <a:off x="527353" y="3783959"/>
            <a:ext cx="17076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8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745" name="Google Shape;745;p25"/>
          <p:cNvGrpSpPr/>
          <p:nvPr/>
        </p:nvGrpSpPr>
        <p:grpSpPr>
          <a:xfrm>
            <a:off x="456853" y="1285325"/>
            <a:ext cx="1848600" cy="2424175"/>
            <a:chOff x="456853" y="1285325"/>
            <a:chExt cx="1848600" cy="2424175"/>
          </a:xfrm>
        </p:grpSpPr>
        <p:sp>
          <p:nvSpPr>
            <p:cNvPr id="746" name="Google Shape;746;p25"/>
            <p:cNvSpPr/>
            <p:nvPr/>
          </p:nvSpPr>
          <p:spPr>
            <a:xfrm rot="2700000">
              <a:off x="727574" y="1708446"/>
              <a:ext cx="1307158" cy="1307158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25"/>
            <p:cNvSpPr/>
            <p:nvPr/>
          </p:nvSpPr>
          <p:spPr>
            <a:xfrm rot="2700000">
              <a:off x="727574" y="1556046"/>
              <a:ext cx="1307158" cy="1307158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48" name="Google Shape;748;p25"/>
            <p:cNvCxnSpPr/>
            <p:nvPr/>
          </p:nvCxnSpPr>
          <p:spPr>
            <a:xfrm>
              <a:off x="1381153" y="3058800"/>
              <a:ext cx="0" cy="650700"/>
            </a:xfrm>
            <a:prstGeom prst="straightConnector1">
              <a:avLst/>
            </a:prstGeom>
            <a:noFill/>
            <a:ln cap="flat" cmpd="sng" w="1905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49" name="Google Shape;749;p25"/>
          <p:cNvSpPr txBox="1"/>
          <p:nvPr/>
        </p:nvSpPr>
        <p:spPr>
          <a:xfrm>
            <a:off x="2654470" y="4130809"/>
            <a:ext cx="1707600" cy="7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Jupiter is a gas giant and the biggest in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the Solar System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50" name="Google Shape;750;p25"/>
          <p:cNvSpPr txBox="1"/>
          <p:nvPr/>
        </p:nvSpPr>
        <p:spPr>
          <a:xfrm>
            <a:off x="2654470" y="3783959"/>
            <a:ext cx="17076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Jupiter</a:t>
            </a:r>
            <a:endParaRPr sz="18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751" name="Google Shape;751;p25"/>
          <p:cNvSpPr txBox="1"/>
          <p:nvPr/>
        </p:nvSpPr>
        <p:spPr>
          <a:xfrm>
            <a:off x="4781586" y="4130809"/>
            <a:ext cx="1707600" cy="7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Venus has a beautiful name and is the second from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52" name="Google Shape;752;p25"/>
          <p:cNvSpPr txBox="1"/>
          <p:nvPr/>
        </p:nvSpPr>
        <p:spPr>
          <a:xfrm>
            <a:off x="4781586" y="3783959"/>
            <a:ext cx="17076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Venus</a:t>
            </a:r>
            <a:endParaRPr sz="18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753" name="Google Shape;753;p25"/>
          <p:cNvGrpSpPr/>
          <p:nvPr/>
        </p:nvGrpSpPr>
        <p:grpSpPr>
          <a:xfrm>
            <a:off x="4711086" y="1285325"/>
            <a:ext cx="1848600" cy="2424175"/>
            <a:chOff x="4711086" y="1285325"/>
            <a:chExt cx="1848600" cy="2424175"/>
          </a:xfrm>
        </p:grpSpPr>
        <p:sp>
          <p:nvSpPr>
            <p:cNvPr id="754" name="Google Shape;754;p25"/>
            <p:cNvSpPr/>
            <p:nvPr/>
          </p:nvSpPr>
          <p:spPr>
            <a:xfrm rot="2700000">
              <a:off x="4981808" y="1708446"/>
              <a:ext cx="1307158" cy="1307158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25"/>
            <p:cNvSpPr/>
            <p:nvPr/>
          </p:nvSpPr>
          <p:spPr>
            <a:xfrm rot="2700000">
              <a:off x="4981808" y="1556046"/>
              <a:ext cx="1307158" cy="1307158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56" name="Google Shape;756;p25"/>
            <p:cNvCxnSpPr/>
            <p:nvPr/>
          </p:nvCxnSpPr>
          <p:spPr>
            <a:xfrm>
              <a:off x="5635386" y="3058800"/>
              <a:ext cx="0" cy="650700"/>
            </a:xfrm>
            <a:prstGeom prst="straightConnector1">
              <a:avLst/>
            </a:prstGeom>
            <a:noFill/>
            <a:ln cap="flat" cmpd="sng" w="1905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57" name="Google Shape;757;p25"/>
          <p:cNvSpPr txBox="1"/>
          <p:nvPr/>
        </p:nvSpPr>
        <p:spPr>
          <a:xfrm>
            <a:off x="6908703" y="4130809"/>
            <a:ext cx="1707600" cy="7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Despite being red, Mars is a cold place full of iron oxide dust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58" name="Google Shape;758;p25"/>
          <p:cNvSpPr txBox="1"/>
          <p:nvPr/>
        </p:nvSpPr>
        <p:spPr>
          <a:xfrm>
            <a:off x="6908703" y="3783959"/>
            <a:ext cx="17076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18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759" name="Google Shape;759;p25"/>
          <p:cNvGrpSpPr/>
          <p:nvPr/>
        </p:nvGrpSpPr>
        <p:grpSpPr>
          <a:xfrm>
            <a:off x="6838203" y="1285325"/>
            <a:ext cx="1848600" cy="2424175"/>
            <a:chOff x="6838203" y="1285325"/>
            <a:chExt cx="1848600" cy="2424175"/>
          </a:xfrm>
        </p:grpSpPr>
        <p:sp>
          <p:nvSpPr>
            <p:cNvPr id="760" name="Google Shape;760;p25"/>
            <p:cNvSpPr/>
            <p:nvPr/>
          </p:nvSpPr>
          <p:spPr>
            <a:xfrm rot="2700000">
              <a:off x="7108924" y="1708446"/>
              <a:ext cx="1307158" cy="1307158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25"/>
            <p:cNvSpPr/>
            <p:nvPr/>
          </p:nvSpPr>
          <p:spPr>
            <a:xfrm rot="2700000">
              <a:off x="7108924" y="1556046"/>
              <a:ext cx="1307158" cy="1307158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62" name="Google Shape;762;p25"/>
            <p:cNvCxnSpPr/>
            <p:nvPr/>
          </p:nvCxnSpPr>
          <p:spPr>
            <a:xfrm>
              <a:off x="7762503" y="3058800"/>
              <a:ext cx="0" cy="650700"/>
            </a:xfrm>
            <a:prstGeom prst="straightConnector1">
              <a:avLst/>
            </a:prstGeom>
            <a:noFill/>
            <a:ln cap="flat" cmpd="sng" w="1905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63" name="Google Shape;763;p25"/>
          <p:cNvGrpSpPr/>
          <p:nvPr/>
        </p:nvGrpSpPr>
        <p:grpSpPr>
          <a:xfrm>
            <a:off x="5399787" y="1930410"/>
            <a:ext cx="471200" cy="558431"/>
            <a:chOff x="3122257" y="1508594"/>
            <a:chExt cx="294850" cy="349434"/>
          </a:xfrm>
        </p:grpSpPr>
        <p:sp>
          <p:nvSpPr>
            <p:cNvPr id="764" name="Google Shape;764;p25"/>
            <p:cNvSpPr/>
            <p:nvPr/>
          </p:nvSpPr>
          <p:spPr>
            <a:xfrm>
              <a:off x="3226110" y="1659042"/>
              <a:ext cx="87557" cy="29568"/>
            </a:xfrm>
            <a:custGeom>
              <a:rect b="b" l="l" r="r" t="t"/>
              <a:pathLst>
                <a:path extrusionOk="0" h="929" w="2751">
                  <a:moveTo>
                    <a:pt x="1099" y="0"/>
                  </a:moveTo>
                  <a:cubicBezTo>
                    <a:pt x="771" y="0"/>
                    <a:pt x="476" y="33"/>
                    <a:pt x="286" y="60"/>
                  </a:cubicBezTo>
                  <a:cubicBezTo>
                    <a:pt x="119" y="96"/>
                    <a:pt x="0" y="227"/>
                    <a:pt x="0" y="393"/>
                  </a:cubicBezTo>
                  <a:lnTo>
                    <a:pt x="0" y="762"/>
                  </a:lnTo>
                  <a:cubicBezTo>
                    <a:pt x="0" y="846"/>
                    <a:pt x="72" y="929"/>
                    <a:pt x="167" y="929"/>
                  </a:cubicBezTo>
                  <a:cubicBezTo>
                    <a:pt x="250" y="929"/>
                    <a:pt x="322" y="846"/>
                    <a:pt x="322" y="762"/>
                  </a:cubicBezTo>
                  <a:lnTo>
                    <a:pt x="322" y="393"/>
                  </a:lnTo>
                  <a:cubicBezTo>
                    <a:pt x="322" y="393"/>
                    <a:pt x="322" y="369"/>
                    <a:pt x="345" y="369"/>
                  </a:cubicBezTo>
                  <a:cubicBezTo>
                    <a:pt x="509" y="350"/>
                    <a:pt x="813" y="315"/>
                    <a:pt x="1144" y="315"/>
                  </a:cubicBezTo>
                  <a:cubicBezTo>
                    <a:pt x="1222" y="315"/>
                    <a:pt x="1302" y="317"/>
                    <a:pt x="1381" y="322"/>
                  </a:cubicBezTo>
                  <a:cubicBezTo>
                    <a:pt x="1893" y="358"/>
                    <a:pt x="2250" y="488"/>
                    <a:pt x="2465" y="703"/>
                  </a:cubicBezTo>
                  <a:cubicBezTo>
                    <a:pt x="2494" y="733"/>
                    <a:pt x="2536" y="747"/>
                    <a:pt x="2578" y="747"/>
                  </a:cubicBezTo>
                  <a:cubicBezTo>
                    <a:pt x="2619" y="747"/>
                    <a:pt x="2661" y="733"/>
                    <a:pt x="2691" y="703"/>
                  </a:cubicBezTo>
                  <a:cubicBezTo>
                    <a:pt x="2750" y="643"/>
                    <a:pt x="2750" y="536"/>
                    <a:pt x="2679" y="477"/>
                  </a:cubicBezTo>
                  <a:cubicBezTo>
                    <a:pt x="2297" y="95"/>
                    <a:pt x="1652" y="0"/>
                    <a:pt x="10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25"/>
            <p:cNvSpPr/>
            <p:nvPr/>
          </p:nvSpPr>
          <p:spPr>
            <a:xfrm>
              <a:off x="3171144" y="1612033"/>
              <a:ext cx="196694" cy="245613"/>
            </a:xfrm>
            <a:custGeom>
              <a:rect b="b" l="l" r="r" t="t"/>
              <a:pathLst>
                <a:path extrusionOk="0" h="7717" w="6180">
                  <a:moveTo>
                    <a:pt x="4835" y="334"/>
                  </a:moveTo>
                  <a:lnTo>
                    <a:pt x="4835" y="1894"/>
                  </a:lnTo>
                  <a:cubicBezTo>
                    <a:pt x="4835" y="2132"/>
                    <a:pt x="4775" y="2358"/>
                    <a:pt x="4692" y="2561"/>
                  </a:cubicBezTo>
                  <a:cubicBezTo>
                    <a:pt x="4668" y="2585"/>
                    <a:pt x="4668" y="2608"/>
                    <a:pt x="4668" y="2644"/>
                  </a:cubicBezTo>
                  <a:lnTo>
                    <a:pt x="4668" y="3097"/>
                  </a:lnTo>
                  <a:cubicBezTo>
                    <a:pt x="4668" y="3537"/>
                    <a:pt x="4489" y="3930"/>
                    <a:pt x="4180" y="4228"/>
                  </a:cubicBezTo>
                  <a:cubicBezTo>
                    <a:pt x="3900" y="4497"/>
                    <a:pt x="3532" y="4649"/>
                    <a:pt x="3129" y="4649"/>
                  </a:cubicBezTo>
                  <a:cubicBezTo>
                    <a:pt x="3087" y="4649"/>
                    <a:pt x="3044" y="4648"/>
                    <a:pt x="3001" y="4644"/>
                  </a:cubicBezTo>
                  <a:cubicBezTo>
                    <a:pt x="2168" y="4597"/>
                    <a:pt x="1537" y="3894"/>
                    <a:pt x="1537" y="3037"/>
                  </a:cubicBezTo>
                  <a:lnTo>
                    <a:pt x="1537" y="2644"/>
                  </a:lnTo>
                  <a:cubicBezTo>
                    <a:pt x="1537" y="2608"/>
                    <a:pt x="1537" y="2597"/>
                    <a:pt x="1513" y="2561"/>
                  </a:cubicBezTo>
                  <a:cubicBezTo>
                    <a:pt x="1418" y="2358"/>
                    <a:pt x="1370" y="2120"/>
                    <a:pt x="1370" y="1894"/>
                  </a:cubicBezTo>
                  <a:lnTo>
                    <a:pt x="1370" y="1549"/>
                  </a:lnTo>
                  <a:cubicBezTo>
                    <a:pt x="1370" y="882"/>
                    <a:pt x="1918" y="334"/>
                    <a:pt x="2584" y="334"/>
                  </a:cubicBezTo>
                  <a:close/>
                  <a:moveTo>
                    <a:pt x="3954" y="4763"/>
                  </a:moveTo>
                  <a:lnTo>
                    <a:pt x="3954" y="5061"/>
                  </a:lnTo>
                  <a:lnTo>
                    <a:pt x="3096" y="5656"/>
                  </a:lnTo>
                  <a:lnTo>
                    <a:pt x="2215" y="5061"/>
                  </a:lnTo>
                  <a:lnTo>
                    <a:pt x="2215" y="4763"/>
                  </a:lnTo>
                  <a:cubicBezTo>
                    <a:pt x="2441" y="4883"/>
                    <a:pt x="2691" y="4966"/>
                    <a:pt x="2965" y="4978"/>
                  </a:cubicBezTo>
                  <a:lnTo>
                    <a:pt x="3096" y="4978"/>
                  </a:lnTo>
                  <a:cubicBezTo>
                    <a:pt x="3406" y="4978"/>
                    <a:pt x="3704" y="4894"/>
                    <a:pt x="3954" y="4763"/>
                  </a:cubicBezTo>
                  <a:close/>
                  <a:moveTo>
                    <a:pt x="2084" y="5359"/>
                  </a:moveTo>
                  <a:lnTo>
                    <a:pt x="2846" y="5883"/>
                  </a:lnTo>
                  <a:lnTo>
                    <a:pt x="2441" y="6276"/>
                  </a:lnTo>
                  <a:lnTo>
                    <a:pt x="2430" y="6276"/>
                  </a:lnTo>
                  <a:lnTo>
                    <a:pt x="1918" y="5525"/>
                  </a:lnTo>
                  <a:lnTo>
                    <a:pt x="2084" y="5359"/>
                  </a:lnTo>
                  <a:close/>
                  <a:moveTo>
                    <a:pt x="4108" y="5347"/>
                  </a:moveTo>
                  <a:lnTo>
                    <a:pt x="4275" y="5514"/>
                  </a:lnTo>
                  <a:lnTo>
                    <a:pt x="3763" y="6276"/>
                  </a:lnTo>
                  <a:lnTo>
                    <a:pt x="3751" y="6276"/>
                  </a:lnTo>
                  <a:lnTo>
                    <a:pt x="3346" y="5871"/>
                  </a:lnTo>
                  <a:lnTo>
                    <a:pt x="4108" y="5347"/>
                  </a:lnTo>
                  <a:close/>
                  <a:moveTo>
                    <a:pt x="2572" y="1"/>
                  </a:moveTo>
                  <a:cubicBezTo>
                    <a:pt x="1727" y="1"/>
                    <a:pt x="1037" y="692"/>
                    <a:pt x="1037" y="1537"/>
                  </a:cubicBezTo>
                  <a:lnTo>
                    <a:pt x="1037" y="1882"/>
                  </a:lnTo>
                  <a:cubicBezTo>
                    <a:pt x="1037" y="2144"/>
                    <a:pt x="1096" y="2418"/>
                    <a:pt x="1215" y="2668"/>
                  </a:cubicBezTo>
                  <a:lnTo>
                    <a:pt x="1215" y="3025"/>
                  </a:lnTo>
                  <a:cubicBezTo>
                    <a:pt x="1215" y="3620"/>
                    <a:pt x="1489" y="4168"/>
                    <a:pt x="1906" y="4525"/>
                  </a:cubicBezTo>
                  <a:lnTo>
                    <a:pt x="1906" y="5061"/>
                  </a:lnTo>
                  <a:lnTo>
                    <a:pt x="1608" y="5383"/>
                  </a:lnTo>
                  <a:cubicBezTo>
                    <a:pt x="1572" y="5406"/>
                    <a:pt x="1560" y="5454"/>
                    <a:pt x="1560" y="5502"/>
                  </a:cubicBezTo>
                  <a:lnTo>
                    <a:pt x="560" y="5859"/>
                  </a:lnTo>
                  <a:cubicBezTo>
                    <a:pt x="239" y="5978"/>
                    <a:pt x="1" y="6299"/>
                    <a:pt x="1" y="6657"/>
                  </a:cubicBezTo>
                  <a:lnTo>
                    <a:pt x="1" y="7549"/>
                  </a:lnTo>
                  <a:cubicBezTo>
                    <a:pt x="1" y="7645"/>
                    <a:pt x="72" y="7716"/>
                    <a:pt x="167" y="7716"/>
                  </a:cubicBezTo>
                  <a:cubicBezTo>
                    <a:pt x="251" y="7716"/>
                    <a:pt x="322" y="7645"/>
                    <a:pt x="322" y="7549"/>
                  </a:cubicBezTo>
                  <a:lnTo>
                    <a:pt x="322" y="6657"/>
                  </a:lnTo>
                  <a:cubicBezTo>
                    <a:pt x="322" y="6430"/>
                    <a:pt x="465" y="6240"/>
                    <a:pt x="667" y="6168"/>
                  </a:cubicBezTo>
                  <a:lnTo>
                    <a:pt x="1715" y="5775"/>
                  </a:lnTo>
                  <a:lnTo>
                    <a:pt x="2144" y="6430"/>
                  </a:lnTo>
                  <a:cubicBezTo>
                    <a:pt x="2203" y="6526"/>
                    <a:pt x="2287" y="6561"/>
                    <a:pt x="2382" y="6585"/>
                  </a:cubicBezTo>
                  <a:lnTo>
                    <a:pt x="2406" y="6585"/>
                  </a:lnTo>
                  <a:cubicBezTo>
                    <a:pt x="2501" y="6585"/>
                    <a:pt x="2584" y="6549"/>
                    <a:pt x="2644" y="6478"/>
                  </a:cubicBezTo>
                  <a:lnTo>
                    <a:pt x="2918" y="6204"/>
                  </a:lnTo>
                  <a:lnTo>
                    <a:pt x="2918" y="7549"/>
                  </a:lnTo>
                  <a:cubicBezTo>
                    <a:pt x="2918" y="7633"/>
                    <a:pt x="2989" y="7716"/>
                    <a:pt x="3084" y="7716"/>
                  </a:cubicBezTo>
                  <a:cubicBezTo>
                    <a:pt x="3168" y="7716"/>
                    <a:pt x="3239" y="7633"/>
                    <a:pt x="3239" y="7549"/>
                  </a:cubicBezTo>
                  <a:lnTo>
                    <a:pt x="3239" y="6204"/>
                  </a:lnTo>
                  <a:lnTo>
                    <a:pt x="3513" y="6478"/>
                  </a:lnTo>
                  <a:cubicBezTo>
                    <a:pt x="3573" y="6537"/>
                    <a:pt x="3656" y="6585"/>
                    <a:pt x="3751" y="6585"/>
                  </a:cubicBezTo>
                  <a:lnTo>
                    <a:pt x="3775" y="6585"/>
                  </a:lnTo>
                  <a:cubicBezTo>
                    <a:pt x="3882" y="6561"/>
                    <a:pt x="3977" y="6526"/>
                    <a:pt x="4013" y="6430"/>
                  </a:cubicBezTo>
                  <a:lnTo>
                    <a:pt x="4454" y="5775"/>
                  </a:lnTo>
                  <a:lnTo>
                    <a:pt x="5489" y="6168"/>
                  </a:lnTo>
                  <a:cubicBezTo>
                    <a:pt x="5704" y="6240"/>
                    <a:pt x="5835" y="6430"/>
                    <a:pt x="5835" y="6657"/>
                  </a:cubicBezTo>
                  <a:lnTo>
                    <a:pt x="5835" y="7549"/>
                  </a:lnTo>
                  <a:cubicBezTo>
                    <a:pt x="5835" y="7645"/>
                    <a:pt x="5906" y="7716"/>
                    <a:pt x="6001" y="7716"/>
                  </a:cubicBezTo>
                  <a:cubicBezTo>
                    <a:pt x="6085" y="7716"/>
                    <a:pt x="6156" y="7645"/>
                    <a:pt x="6156" y="7549"/>
                  </a:cubicBezTo>
                  <a:lnTo>
                    <a:pt x="6156" y="6657"/>
                  </a:lnTo>
                  <a:cubicBezTo>
                    <a:pt x="6180" y="6311"/>
                    <a:pt x="5954" y="6002"/>
                    <a:pt x="5620" y="5883"/>
                  </a:cubicBezTo>
                  <a:lnTo>
                    <a:pt x="4632" y="5525"/>
                  </a:lnTo>
                  <a:cubicBezTo>
                    <a:pt x="4632" y="5478"/>
                    <a:pt x="4608" y="5442"/>
                    <a:pt x="4585" y="5406"/>
                  </a:cubicBezTo>
                  <a:lnTo>
                    <a:pt x="4287" y="5097"/>
                  </a:lnTo>
                  <a:lnTo>
                    <a:pt x="4287" y="4549"/>
                  </a:lnTo>
                  <a:cubicBezTo>
                    <a:pt x="4311" y="4513"/>
                    <a:pt x="4346" y="4490"/>
                    <a:pt x="4370" y="4466"/>
                  </a:cubicBezTo>
                  <a:cubicBezTo>
                    <a:pt x="4751" y="4109"/>
                    <a:pt x="4966" y="3620"/>
                    <a:pt x="4966" y="3097"/>
                  </a:cubicBezTo>
                  <a:lnTo>
                    <a:pt x="4966" y="2680"/>
                  </a:lnTo>
                  <a:cubicBezTo>
                    <a:pt x="5085" y="2430"/>
                    <a:pt x="5144" y="2180"/>
                    <a:pt x="5144" y="1894"/>
                  </a:cubicBezTo>
                  <a:lnTo>
                    <a:pt x="5144" y="168"/>
                  </a:lnTo>
                  <a:cubicBezTo>
                    <a:pt x="5144" y="72"/>
                    <a:pt x="5073" y="1"/>
                    <a:pt x="49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25"/>
            <p:cNvSpPr/>
            <p:nvPr/>
          </p:nvSpPr>
          <p:spPr>
            <a:xfrm>
              <a:off x="3204117" y="1836767"/>
              <a:ext cx="10630" cy="21261"/>
            </a:xfrm>
            <a:custGeom>
              <a:rect b="b" l="l" r="r" t="t"/>
              <a:pathLst>
                <a:path extrusionOk="0" h="668" w="334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500"/>
                  </a:lnTo>
                  <a:cubicBezTo>
                    <a:pt x="1" y="596"/>
                    <a:pt x="84" y="667"/>
                    <a:pt x="167" y="667"/>
                  </a:cubicBezTo>
                  <a:cubicBezTo>
                    <a:pt x="262" y="667"/>
                    <a:pt x="334" y="596"/>
                    <a:pt x="334" y="500"/>
                  </a:cubicBezTo>
                  <a:lnTo>
                    <a:pt x="334" y="167"/>
                  </a:lnTo>
                  <a:cubicBezTo>
                    <a:pt x="334" y="72"/>
                    <a:pt x="262" y="0"/>
                    <a:pt x="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25"/>
            <p:cNvSpPr/>
            <p:nvPr/>
          </p:nvSpPr>
          <p:spPr>
            <a:xfrm>
              <a:off x="3324616" y="1836767"/>
              <a:ext cx="10280" cy="21261"/>
            </a:xfrm>
            <a:custGeom>
              <a:rect b="b" l="l" r="r" t="t"/>
              <a:pathLst>
                <a:path extrusionOk="0" h="668" w="323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500"/>
                  </a:lnTo>
                  <a:cubicBezTo>
                    <a:pt x="1" y="596"/>
                    <a:pt x="72" y="667"/>
                    <a:pt x="167" y="667"/>
                  </a:cubicBezTo>
                  <a:cubicBezTo>
                    <a:pt x="251" y="667"/>
                    <a:pt x="322" y="596"/>
                    <a:pt x="322" y="500"/>
                  </a:cubicBezTo>
                  <a:lnTo>
                    <a:pt x="322" y="167"/>
                  </a:lnTo>
                  <a:cubicBezTo>
                    <a:pt x="322" y="72"/>
                    <a:pt x="251" y="0"/>
                    <a:pt x="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25"/>
            <p:cNvSpPr/>
            <p:nvPr/>
          </p:nvSpPr>
          <p:spPr>
            <a:xfrm>
              <a:off x="3122257" y="1508594"/>
              <a:ext cx="294850" cy="278554"/>
            </a:xfrm>
            <a:custGeom>
              <a:rect b="b" l="l" r="r" t="t"/>
              <a:pathLst>
                <a:path extrusionOk="0" h="8752" w="9264">
                  <a:moveTo>
                    <a:pt x="3096" y="584"/>
                  </a:moveTo>
                  <a:lnTo>
                    <a:pt x="3096" y="584"/>
                  </a:lnTo>
                  <a:cubicBezTo>
                    <a:pt x="2858" y="798"/>
                    <a:pt x="2620" y="1060"/>
                    <a:pt x="2430" y="1382"/>
                  </a:cubicBezTo>
                  <a:cubicBezTo>
                    <a:pt x="2299" y="1584"/>
                    <a:pt x="2156" y="1810"/>
                    <a:pt x="2061" y="2048"/>
                  </a:cubicBezTo>
                  <a:lnTo>
                    <a:pt x="1168" y="2048"/>
                  </a:lnTo>
                  <a:cubicBezTo>
                    <a:pt x="1656" y="1394"/>
                    <a:pt x="2322" y="882"/>
                    <a:pt x="3096" y="584"/>
                  </a:cubicBezTo>
                  <a:close/>
                  <a:moveTo>
                    <a:pt x="4466" y="310"/>
                  </a:moveTo>
                  <a:lnTo>
                    <a:pt x="4466" y="2048"/>
                  </a:lnTo>
                  <a:lnTo>
                    <a:pt x="2418" y="2048"/>
                  </a:lnTo>
                  <a:cubicBezTo>
                    <a:pt x="2894" y="1048"/>
                    <a:pt x="3632" y="382"/>
                    <a:pt x="4466" y="310"/>
                  </a:cubicBezTo>
                  <a:close/>
                  <a:moveTo>
                    <a:pt x="4799" y="310"/>
                  </a:moveTo>
                  <a:cubicBezTo>
                    <a:pt x="5644" y="382"/>
                    <a:pt x="6371" y="1048"/>
                    <a:pt x="6847" y="2048"/>
                  </a:cubicBezTo>
                  <a:lnTo>
                    <a:pt x="4799" y="2048"/>
                  </a:lnTo>
                  <a:lnTo>
                    <a:pt x="4799" y="310"/>
                  </a:lnTo>
                  <a:close/>
                  <a:moveTo>
                    <a:pt x="6168" y="608"/>
                  </a:moveTo>
                  <a:cubicBezTo>
                    <a:pt x="6942" y="905"/>
                    <a:pt x="7609" y="1405"/>
                    <a:pt x="8097" y="2060"/>
                  </a:cubicBezTo>
                  <a:lnTo>
                    <a:pt x="7204" y="2060"/>
                  </a:lnTo>
                  <a:cubicBezTo>
                    <a:pt x="7097" y="1810"/>
                    <a:pt x="6966" y="1584"/>
                    <a:pt x="6835" y="1382"/>
                  </a:cubicBezTo>
                  <a:cubicBezTo>
                    <a:pt x="6621" y="1072"/>
                    <a:pt x="6406" y="810"/>
                    <a:pt x="6168" y="608"/>
                  </a:cubicBezTo>
                  <a:close/>
                  <a:moveTo>
                    <a:pt x="1941" y="2382"/>
                  </a:moveTo>
                  <a:cubicBezTo>
                    <a:pt x="1703" y="3013"/>
                    <a:pt x="1560" y="3715"/>
                    <a:pt x="1549" y="4465"/>
                  </a:cubicBezTo>
                  <a:lnTo>
                    <a:pt x="322" y="4465"/>
                  </a:lnTo>
                  <a:cubicBezTo>
                    <a:pt x="358" y="3703"/>
                    <a:pt x="584" y="2989"/>
                    <a:pt x="953" y="2382"/>
                  </a:cubicBezTo>
                  <a:close/>
                  <a:moveTo>
                    <a:pt x="8323" y="2382"/>
                  </a:moveTo>
                  <a:cubicBezTo>
                    <a:pt x="8692" y="2989"/>
                    <a:pt x="8919" y="3703"/>
                    <a:pt x="8942" y="4465"/>
                  </a:cubicBezTo>
                  <a:lnTo>
                    <a:pt x="7728" y="4465"/>
                  </a:lnTo>
                  <a:cubicBezTo>
                    <a:pt x="7692" y="3715"/>
                    <a:pt x="7561" y="3013"/>
                    <a:pt x="7335" y="2382"/>
                  </a:cubicBezTo>
                  <a:close/>
                  <a:moveTo>
                    <a:pt x="1537" y="4787"/>
                  </a:moveTo>
                  <a:cubicBezTo>
                    <a:pt x="1560" y="5466"/>
                    <a:pt x="1668" y="6132"/>
                    <a:pt x="1882" y="6739"/>
                  </a:cubicBezTo>
                  <a:lnTo>
                    <a:pt x="1918" y="6870"/>
                  </a:lnTo>
                  <a:lnTo>
                    <a:pt x="941" y="6870"/>
                  </a:lnTo>
                  <a:cubicBezTo>
                    <a:pt x="572" y="6239"/>
                    <a:pt x="346" y="5525"/>
                    <a:pt x="310" y="4787"/>
                  </a:cubicBezTo>
                  <a:close/>
                  <a:moveTo>
                    <a:pt x="8919" y="4787"/>
                  </a:moveTo>
                  <a:cubicBezTo>
                    <a:pt x="8919" y="5501"/>
                    <a:pt x="8704" y="6204"/>
                    <a:pt x="8347" y="6811"/>
                  </a:cubicBezTo>
                  <a:cubicBezTo>
                    <a:pt x="8335" y="6823"/>
                    <a:pt x="8323" y="6859"/>
                    <a:pt x="8311" y="6870"/>
                  </a:cubicBezTo>
                  <a:lnTo>
                    <a:pt x="7323" y="6870"/>
                  </a:lnTo>
                  <a:lnTo>
                    <a:pt x="7371" y="6739"/>
                  </a:lnTo>
                  <a:cubicBezTo>
                    <a:pt x="7573" y="6120"/>
                    <a:pt x="7680" y="5466"/>
                    <a:pt x="7692" y="4787"/>
                  </a:cubicBezTo>
                  <a:close/>
                  <a:moveTo>
                    <a:pt x="4632" y="1"/>
                  </a:moveTo>
                  <a:cubicBezTo>
                    <a:pt x="3394" y="1"/>
                    <a:pt x="2239" y="477"/>
                    <a:pt x="1358" y="1346"/>
                  </a:cubicBezTo>
                  <a:cubicBezTo>
                    <a:pt x="477" y="2227"/>
                    <a:pt x="1" y="3382"/>
                    <a:pt x="1" y="4620"/>
                  </a:cubicBezTo>
                  <a:cubicBezTo>
                    <a:pt x="1" y="6358"/>
                    <a:pt x="953" y="7930"/>
                    <a:pt x="2501" y="8728"/>
                  </a:cubicBezTo>
                  <a:cubicBezTo>
                    <a:pt x="2537" y="8752"/>
                    <a:pt x="2549" y="8752"/>
                    <a:pt x="2573" y="8752"/>
                  </a:cubicBezTo>
                  <a:cubicBezTo>
                    <a:pt x="2632" y="8752"/>
                    <a:pt x="2692" y="8716"/>
                    <a:pt x="2727" y="8656"/>
                  </a:cubicBezTo>
                  <a:cubicBezTo>
                    <a:pt x="2775" y="8585"/>
                    <a:pt x="2739" y="8478"/>
                    <a:pt x="2656" y="8430"/>
                  </a:cubicBezTo>
                  <a:cubicBezTo>
                    <a:pt x="2061" y="8121"/>
                    <a:pt x="1560" y="7692"/>
                    <a:pt x="1179" y="7180"/>
                  </a:cubicBezTo>
                  <a:lnTo>
                    <a:pt x="2072" y="7180"/>
                  </a:lnTo>
                  <a:cubicBezTo>
                    <a:pt x="2263" y="7632"/>
                    <a:pt x="2513" y="8013"/>
                    <a:pt x="2799" y="8335"/>
                  </a:cubicBezTo>
                  <a:cubicBezTo>
                    <a:pt x="2831" y="8368"/>
                    <a:pt x="2879" y="8386"/>
                    <a:pt x="2924" y="8386"/>
                  </a:cubicBezTo>
                  <a:cubicBezTo>
                    <a:pt x="2962" y="8386"/>
                    <a:pt x="2998" y="8374"/>
                    <a:pt x="3025" y="8347"/>
                  </a:cubicBezTo>
                  <a:cubicBezTo>
                    <a:pt x="3084" y="8287"/>
                    <a:pt x="3096" y="8180"/>
                    <a:pt x="3037" y="8121"/>
                  </a:cubicBezTo>
                  <a:cubicBezTo>
                    <a:pt x="2799" y="7859"/>
                    <a:pt x="2596" y="7537"/>
                    <a:pt x="2430" y="7180"/>
                  </a:cubicBezTo>
                  <a:cubicBezTo>
                    <a:pt x="2501" y="7168"/>
                    <a:pt x="2561" y="7109"/>
                    <a:pt x="2561" y="7025"/>
                  </a:cubicBezTo>
                  <a:cubicBezTo>
                    <a:pt x="2561" y="6930"/>
                    <a:pt x="2489" y="6859"/>
                    <a:pt x="2394" y="6859"/>
                  </a:cubicBezTo>
                  <a:lnTo>
                    <a:pt x="2275" y="6859"/>
                  </a:lnTo>
                  <a:cubicBezTo>
                    <a:pt x="2025" y="6228"/>
                    <a:pt x="1894" y="5513"/>
                    <a:pt x="1882" y="4775"/>
                  </a:cubicBezTo>
                  <a:lnTo>
                    <a:pt x="2061" y="4775"/>
                  </a:lnTo>
                  <a:cubicBezTo>
                    <a:pt x="2144" y="4775"/>
                    <a:pt x="2215" y="4704"/>
                    <a:pt x="2215" y="4608"/>
                  </a:cubicBezTo>
                  <a:cubicBezTo>
                    <a:pt x="2215" y="4513"/>
                    <a:pt x="2144" y="4442"/>
                    <a:pt x="2061" y="4442"/>
                  </a:cubicBezTo>
                  <a:lnTo>
                    <a:pt x="1882" y="4442"/>
                  </a:lnTo>
                  <a:cubicBezTo>
                    <a:pt x="1894" y="3680"/>
                    <a:pt x="2037" y="2965"/>
                    <a:pt x="2275" y="2358"/>
                  </a:cubicBezTo>
                  <a:lnTo>
                    <a:pt x="4478" y="2358"/>
                  </a:lnTo>
                  <a:lnTo>
                    <a:pt x="4478" y="2715"/>
                  </a:lnTo>
                  <a:cubicBezTo>
                    <a:pt x="4478" y="2810"/>
                    <a:pt x="4561" y="2882"/>
                    <a:pt x="4644" y="2882"/>
                  </a:cubicBezTo>
                  <a:cubicBezTo>
                    <a:pt x="4739" y="2882"/>
                    <a:pt x="4811" y="2810"/>
                    <a:pt x="4811" y="2715"/>
                  </a:cubicBezTo>
                  <a:lnTo>
                    <a:pt x="4811" y="2358"/>
                  </a:lnTo>
                  <a:lnTo>
                    <a:pt x="7014" y="2358"/>
                  </a:lnTo>
                  <a:cubicBezTo>
                    <a:pt x="7252" y="2965"/>
                    <a:pt x="7395" y="3680"/>
                    <a:pt x="7418" y="4442"/>
                  </a:cubicBezTo>
                  <a:lnTo>
                    <a:pt x="7204" y="4442"/>
                  </a:lnTo>
                  <a:cubicBezTo>
                    <a:pt x="7121" y="4442"/>
                    <a:pt x="7037" y="4513"/>
                    <a:pt x="7037" y="4608"/>
                  </a:cubicBezTo>
                  <a:cubicBezTo>
                    <a:pt x="7037" y="4704"/>
                    <a:pt x="7121" y="4775"/>
                    <a:pt x="7204" y="4775"/>
                  </a:cubicBezTo>
                  <a:lnTo>
                    <a:pt x="7383" y="4775"/>
                  </a:lnTo>
                  <a:cubicBezTo>
                    <a:pt x="7371" y="5513"/>
                    <a:pt x="7216" y="6228"/>
                    <a:pt x="6978" y="6859"/>
                  </a:cubicBezTo>
                  <a:lnTo>
                    <a:pt x="6859" y="6859"/>
                  </a:lnTo>
                  <a:cubicBezTo>
                    <a:pt x="6775" y="6859"/>
                    <a:pt x="6704" y="6930"/>
                    <a:pt x="6704" y="7025"/>
                  </a:cubicBezTo>
                  <a:cubicBezTo>
                    <a:pt x="6704" y="7109"/>
                    <a:pt x="6764" y="7168"/>
                    <a:pt x="6835" y="7180"/>
                  </a:cubicBezTo>
                  <a:cubicBezTo>
                    <a:pt x="6668" y="7537"/>
                    <a:pt x="6466" y="7859"/>
                    <a:pt x="6228" y="8121"/>
                  </a:cubicBezTo>
                  <a:cubicBezTo>
                    <a:pt x="6168" y="8180"/>
                    <a:pt x="6168" y="8287"/>
                    <a:pt x="6240" y="8347"/>
                  </a:cubicBezTo>
                  <a:cubicBezTo>
                    <a:pt x="6263" y="8371"/>
                    <a:pt x="6311" y="8394"/>
                    <a:pt x="6347" y="8394"/>
                  </a:cubicBezTo>
                  <a:cubicBezTo>
                    <a:pt x="6383" y="8394"/>
                    <a:pt x="6430" y="8371"/>
                    <a:pt x="6466" y="8335"/>
                  </a:cubicBezTo>
                  <a:cubicBezTo>
                    <a:pt x="6740" y="8013"/>
                    <a:pt x="7002" y="7621"/>
                    <a:pt x="7192" y="7180"/>
                  </a:cubicBezTo>
                  <a:lnTo>
                    <a:pt x="8085" y="7180"/>
                  </a:lnTo>
                  <a:cubicBezTo>
                    <a:pt x="7728" y="7656"/>
                    <a:pt x="7299" y="8061"/>
                    <a:pt x="6775" y="8347"/>
                  </a:cubicBezTo>
                  <a:cubicBezTo>
                    <a:pt x="6704" y="8394"/>
                    <a:pt x="6668" y="8490"/>
                    <a:pt x="6716" y="8573"/>
                  </a:cubicBezTo>
                  <a:cubicBezTo>
                    <a:pt x="6749" y="8622"/>
                    <a:pt x="6804" y="8649"/>
                    <a:pt x="6863" y="8649"/>
                  </a:cubicBezTo>
                  <a:cubicBezTo>
                    <a:pt x="6889" y="8649"/>
                    <a:pt x="6916" y="8644"/>
                    <a:pt x="6942" y="8633"/>
                  </a:cubicBezTo>
                  <a:cubicBezTo>
                    <a:pt x="7621" y="8228"/>
                    <a:pt x="8204" y="7644"/>
                    <a:pt x="8621" y="6966"/>
                  </a:cubicBezTo>
                  <a:cubicBezTo>
                    <a:pt x="9038" y="6251"/>
                    <a:pt x="9264" y="5442"/>
                    <a:pt x="9264" y="4608"/>
                  </a:cubicBezTo>
                  <a:cubicBezTo>
                    <a:pt x="9264" y="3382"/>
                    <a:pt x="8788" y="2227"/>
                    <a:pt x="7907" y="1346"/>
                  </a:cubicBezTo>
                  <a:cubicBezTo>
                    <a:pt x="7025" y="477"/>
                    <a:pt x="5871" y="1"/>
                    <a:pt x="46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9" name="Google Shape;769;p25"/>
          <p:cNvGrpSpPr/>
          <p:nvPr/>
        </p:nvGrpSpPr>
        <p:grpSpPr>
          <a:xfrm>
            <a:off x="7486034" y="1933156"/>
            <a:ext cx="552937" cy="552937"/>
            <a:chOff x="1756921" y="1509739"/>
            <a:chExt cx="345997" cy="345997"/>
          </a:xfrm>
        </p:grpSpPr>
        <p:sp>
          <p:nvSpPr>
            <p:cNvPr id="770" name="Google Shape;770;p25"/>
            <p:cNvSpPr/>
            <p:nvPr/>
          </p:nvSpPr>
          <p:spPr>
            <a:xfrm>
              <a:off x="1756921" y="1509739"/>
              <a:ext cx="345997" cy="345997"/>
            </a:xfrm>
            <a:custGeom>
              <a:rect b="b" l="l" r="r" t="t"/>
              <a:pathLst>
                <a:path extrusionOk="0" h="10871" w="10871">
                  <a:moveTo>
                    <a:pt x="5442" y="0"/>
                  </a:moveTo>
                  <a:cubicBezTo>
                    <a:pt x="3977" y="0"/>
                    <a:pt x="2620" y="572"/>
                    <a:pt x="1596" y="1596"/>
                  </a:cubicBezTo>
                  <a:cubicBezTo>
                    <a:pt x="572" y="2620"/>
                    <a:pt x="1" y="3989"/>
                    <a:pt x="1" y="5441"/>
                  </a:cubicBezTo>
                  <a:cubicBezTo>
                    <a:pt x="1" y="6882"/>
                    <a:pt x="572" y="8251"/>
                    <a:pt x="1596" y="9275"/>
                  </a:cubicBezTo>
                  <a:cubicBezTo>
                    <a:pt x="2620" y="10299"/>
                    <a:pt x="3989" y="10871"/>
                    <a:pt x="5442" y="10871"/>
                  </a:cubicBezTo>
                  <a:cubicBezTo>
                    <a:pt x="6882" y="10871"/>
                    <a:pt x="8252" y="10299"/>
                    <a:pt x="9276" y="9275"/>
                  </a:cubicBezTo>
                  <a:cubicBezTo>
                    <a:pt x="10299" y="8251"/>
                    <a:pt x="10871" y="6882"/>
                    <a:pt x="10871" y="5441"/>
                  </a:cubicBezTo>
                  <a:cubicBezTo>
                    <a:pt x="10871" y="5346"/>
                    <a:pt x="10871" y="5263"/>
                    <a:pt x="10859" y="5156"/>
                  </a:cubicBezTo>
                  <a:cubicBezTo>
                    <a:pt x="10859" y="5060"/>
                    <a:pt x="10788" y="5001"/>
                    <a:pt x="10692" y="5001"/>
                  </a:cubicBezTo>
                  <a:cubicBezTo>
                    <a:pt x="10609" y="5001"/>
                    <a:pt x="10549" y="5084"/>
                    <a:pt x="10549" y="5168"/>
                  </a:cubicBezTo>
                  <a:lnTo>
                    <a:pt x="10549" y="5441"/>
                  </a:lnTo>
                  <a:cubicBezTo>
                    <a:pt x="10549" y="6811"/>
                    <a:pt x="10014" y="8085"/>
                    <a:pt x="9037" y="9049"/>
                  </a:cubicBezTo>
                  <a:cubicBezTo>
                    <a:pt x="8073" y="10025"/>
                    <a:pt x="6787" y="10561"/>
                    <a:pt x="5418" y="10561"/>
                  </a:cubicBezTo>
                  <a:cubicBezTo>
                    <a:pt x="4061" y="10561"/>
                    <a:pt x="2775" y="10025"/>
                    <a:pt x="1810" y="9049"/>
                  </a:cubicBezTo>
                  <a:cubicBezTo>
                    <a:pt x="834" y="8085"/>
                    <a:pt x="298" y="6811"/>
                    <a:pt x="298" y="5441"/>
                  </a:cubicBezTo>
                  <a:cubicBezTo>
                    <a:pt x="298" y="4072"/>
                    <a:pt x="834" y="2786"/>
                    <a:pt x="1810" y="1822"/>
                  </a:cubicBezTo>
                  <a:cubicBezTo>
                    <a:pt x="2775" y="858"/>
                    <a:pt x="4061" y="322"/>
                    <a:pt x="5418" y="322"/>
                  </a:cubicBezTo>
                  <a:cubicBezTo>
                    <a:pt x="6632" y="322"/>
                    <a:pt x="7799" y="750"/>
                    <a:pt x="8728" y="1524"/>
                  </a:cubicBezTo>
                  <a:cubicBezTo>
                    <a:pt x="9633" y="2298"/>
                    <a:pt x="10264" y="3358"/>
                    <a:pt x="10466" y="4513"/>
                  </a:cubicBezTo>
                  <a:cubicBezTo>
                    <a:pt x="10476" y="4594"/>
                    <a:pt x="10547" y="4649"/>
                    <a:pt x="10612" y="4649"/>
                  </a:cubicBezTo>
                  <a:cubicBezTo>
                    <a:pt x="10623" y="4649"/>
                    <a:pt x="10634" y="4647"/>
                    <a:pt x="10645" y="4644"/>
                  </a:cubicBezTo>
                  <a:cubicBezTo>
                    <a:pt x="10740" y="4632"/>
                    <a:pt x="10800" y="4548"/>
                    <a:pt x="10776" y="4465"/>
                  </a:cubicBezTo>
                  <a:cubicBezTo>
                    <a:pt x="10561" y="3239"/>
                    <a:pt x="9907" y="2108"/>
                    <a:pt x="8930" y="1286"/>
                  </a:cubicBezTo>
                  <a:cubicBezTo>
                    <a:pt x="7954" y="465"/>
                    <a:pt x="6716" y="0"/>
                    <a:pt x="54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25"/>
            <p:cNvSpPr/>
            <p:nvPr/>
          </p:nvSpPr>
          <p:spPr>
            <a:xfrm>
              <a:off x="1781937" y="1535488"/>
              <a:ext cx="295614" cy="295614"/>
            </a:xfrm>
            <a:custGeom>
              <a:rect b="b" l="l" r="r" t="t"/>
              <a:pathLst>
                <a:path extrusionOk="0" h="9288" w="9288">
                  <a:moveTo>
                    <a:pt x="4644" y="1"/>
                  </a:moveTo>
                  <a:cubicBezTo>
                    <a:pt x="3989" y="1"/>
                    <a:pt x="3346" y="132"/>
                    <a:pt x="2751" y="406"/>
                  </a:cubicBezTo>
                  <a:cubicBezTo>
                    <a:pt x="2167" y="656"/>
                    <a:pt x="1667" y="1025"/>
                    <a:pt x="1227" y="1489"/>
                  </a:cubicBezTo>
                  <a:cubicBezTo>
                    <a:pt x="1167" y="1549"/>
                    <a:pt x="1167" y="1656"/>
                    <a:pt x="1251" y="1715"/>
                  </a:cubicBezTo>
                  <a:cubicBezTo>
                    <a:pt x="1278" y="1743"/>
                    <a:pt x="1313" y="1757"/>
                    <a:pt x="1348" y="1757"/>
                  </a:cubicBezTo>
                  <a:cubicBezTo>
                    <a:pt x="1390" y="1757"/>
                    <a:pt x="1433" y="1737"/>
                    <a:pt x="1465" y="1692"/>
                  </a:cubicBezTo>
                  <a:cubicBezTo>
                    <a:pt x="1870" y="1263"/>
                    <a:pt x="2346" y="918"/>
                    <a:pt x="2882" y="680"/>
                  </a:cubicBezTo>
                  <a:cubicBezTo>
                    <a:pt x="3429" y="430"/>
                    <a:pt x="4025" y="310"/>
                    <a:pt x="4644" y="310"/>
                  </a:cubicBezTo>
                  <a:cubicBezTo>
                    <a:pt x="7025" y="310"/>
                    <a:pt x="8966" y="2239"/>
                    <a:pt x="8966" y="4644"/>
                  </a:cubicBezTo>
                  <a:cubicBezTo>
                    <a:pt x="8966" y="7037"/>
                    <a:pt x="7037" y="8978"/>
                    <a:pt x="4644" y="8978"/>
                  </a:cubicBezTo>
                  <a:cubicBezTo>
                    <a:pt x="2263" y="8978"/>
                    <a:pt x="310" y="7037"/>
                    <a:pt x="310" y="4644"/>
                  </a:cubicBezTo>
                  <a:cubicBezTo>
                    <a:pt x="310" y="3799"/>
                    <a:pt x="560" y="2966"/>
                    <a:pt x="1024" y="2263"/>
                  </a:cubicBezTo>
                  <a:cubicBezTo>
                    <a:pt x="1084" y="2192"/>
                    <a:pt x="1072" y="2084"/>
                    <a:pt x="989" y="2037"/>
                  </a:cubicBezTo>
                  <a:cubicBezTo>
                    <a:pt x="963" y="2020"/>
                    <a:pt x="933" y="2012"/>
                    <a:pt x="904" y="2012"/>
                  </a:cubicBezTo>
                  <a:cubicBezTo>
                    <a:pt x="850" y="2012"/>
                    <a:pt x="797" y="2038"/>
                    <a:pt x="774" y="2084"/>
                  </a:cubicBezTo>
                  <a:cubicBezTo>
                    <a:pt x="262" y="2846"/>
                    <a:pt x="0" y="3716"/>
                    <a:pt x="0" y="4644"/>
                  </a:cubicBezTo>
                  <a:cubicBezTo>
                    <a:pt x="0" y="5883"/>
                    <a:pt x="477" y="7049"/>
                    <a:pt x="1346" y="7930"/>
                  </a:cubicBezTo>
                  <a:cubicBezTo>
                    <a:pt x="2227" y="8811"/>
                    <a:pt x="3394" y="9288"/>
                    <a:pt x="4644" y="9288"/>
                  </a:cubicBezTo>
                  <a:cubicBezTo>
                    <a:pt x="5894" y="9288"/>
                    <a:pt x="7049" y="8811"/>
                    <a:pt x="7930" y="7930"/>
                  </a:cubicBezTo>
                  <a:cubicBezTo>
                    <a:pt x="8811" y="7049"/>
                    <a:pt x="9287" y="5894"/>
                    <a:pt x="9287" y="4644"/>
                  </a:cubicBezTo>
                  <a:cubicBezTo>
                    <a:pt x="9287" y="3394"/>
                    <a:pt x="8811" y="2227"/>
                    <a:pt x="7930" y="1346"/>
                  </a:cubicBezTo>
                  <a:cubicBezTo>
                    <a:pt x="7049" y="477"/>
                    <a:pt x="5894" y="1"/>
                    <a:pt x="46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25"/>
            <p:cNvSpPr/>
            <p:nvPr/>
          </p:nvSpPr>
          <p:spPr>
            <a:xfrm>
              <a:off x="1806954" y="1677980"/>
              <a:ext cx="17441" cy="10630"/>
            </a:xfrm>
            <a:custGeom>
              <a:rect b="b" l="l" r="r" t="t"/>
              <a:pathLst>
                <a:path extrusionOk="0" h="334" w="548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381" y="334"/>
                  </a:lnTo>
                  <a:cubicBezTo>
                    <a:pt x="476" y="334"/>
                    <a:pt x="548" y="251"/>
                    <a:pt x="548" y="167"/>
                  </a:cubicBezTo>
                  <a:cubicBezTo>
                    <a:pt x="548" y="72"/>
                    <a:pt x="476" y="1"/>
                    <a:pt x="3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25"/>
            <p:cNvSpPr/>
            <p:nvPr/>
          </p:nvSpPr>
          <p:spPr>
            <a:xfrm>
              <a:off x="1924429" y="1560122"/>
              <a:ext cx="128106" cy="128488"/>
            </a:xfrm>
            <a:custGeom>
              <a:rect b="b" l="l" r="r" t="t"/>
              <a:pathLst>
                <a:path extrusionOk="0" h="4037" w="4025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3870"/>
                  </a:lnTo>
                  <a:cubicBezTo>
                    <a:pt x="0" y="3954"/>
                    <a:pt x="72" y="4037"/>
                    <a:pt x="155" y="4037"/>
                  </a:cubicBezTo>
                  <a:lnTo>
                    <a:pt x="3870" y="4037"/>
                  </a:lnTo>
                  <a:cubicBezTo>
                    <a:pt x="3953" y="4037"/>
                    <a:pt x="4024" y="3954"/>
                    <a:pt x="4024" y="3870"/>
                  </a:cubicBezTo>
                  <a:cubicBezTo>
                    <a:pt x="4024" y="3775"/>
                    <a:pt x="3953" y="3704"/>
                    <a:pt x="3870" y="3704"/>
                  </a:cubicBezTo>
                  <a:lnTo>
                    <a:pt x="322" y="3704"/>
                  </a:lnTo>
                  <a:lnTo>
                    <a:pt x="322" y="167"/>
                  </a:ln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25"/>
            <p:cNvSpPr/>
            <p:nvPr/>
          </p:nvSpPr>
          <p:spPr>
            <a:xfrm>
              <a:off x="1924811" y="1788644"/>
              <a:ext cx="10630" cy="17823"/>
            </a:xfrm>
            <a:custGeom>
              <a:rect b="b" l="l" r="r" t="t"/>
              <a:pathLst>
                <a:path extrusionOk="0" h="560" w="334">
                  <a:moveTo>
                    <a:pt x="167" y="0"/>
                  </a:moveTo>
                  <a:cubicBezTo>
                    <a:pt x="71" y="0"/>
                    <a:pt x="0" y="84"/>
                    <a:pt x="0" y="167"/>
                  </a:cubicBezTo>
                  <a:lnTo>
                    <a:pt x="0" y="393"/>
                  </a:lnTo>
                  <a:cubicBezTo>
                    <a:pt x="0" y="488"/>
                    <a:pt x="71" y="560"/>
                    <a:pt x="167" y="560"/>
                  </a:cubicBezTo>
                  <a:cubicBezTo>
                    <a:pt x="250" y="560"/>
                    <a:pt x="333" y="488"/>
                    <a:pt x="333" y="393"/>
                  </a:cubicBezTo>
                  <a:lnTo>
                    <a:pt x="333" y="167"/>
                  </a:lnTo>
                  <a:cubicBezTo>
                    <a:pt x="333" y="84"/>
                    <a:pt x="250" y="0"/>
                    <a:pt x="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25"/>
            <p:cNvSpPr/>
            <p:nvPr/>
          </p:nvSpPr>
          <p:spPr>
            <a:xfrm>
              <a:off x="1841423" y="1594719"/>
              <a:ext cx="16328" cy="15086"/>
            </a:xfrm>
            <a:custGeom>
              <a:rect b="b" l="l" r="r" t="t"/>
              <a:pathLst>
                <a:path extrusionOk="0" h="474" w="513">
                  <a:moveTo>
                    <a:pt x="173" y="0"/>
                  </a:moveTo>
                  <a:cubicBezTo>
                    <a:pt x="132" y="0"/>
                    <a:pt x="90" y="15"/>
                    <a:pt x="60" y="45"/>
                  </a:cubicBezTo>
                  <a:cubicBezTo>
                    <a:pt x="1" y="104"/>
                    <a:pt x="1" y="212"/>
                    <a:pt x="60" y="259"/>
                  </a:cubicBezTo>
                  <a:lnTo>
                    <a:pt x="215" y="426"/>
                  </a:lnTo>
                  <a:cubicBezTo>
                    <a:pt x="239" y="462"/>
                    <a:pt x="286" y="474"/>
                    <a:pt x="334" y="474"/>
                  </a:cubicBezTo>
                  <a:cubicBezTo>
                    <a:pt x="370" y="474"/>
                    <a:pt x="405" y="462"/>
                    <a:pt x="453" y="426"/>
                  </a:cubicBezTo>
                  <a:cubicBezTo>
                    <a:pt x="513" y="366"/>
                    <a:pt x="513" y="259"/>
                    <a:pt x="453" y="212"/>
                  </a:cubicBezTo>
                  <a:lnTo>
                    <a:pt x="286" y="45"/>
                  </a:lnTo>
                  <a:cubicBezTo>
                    <a:pt x="257" y="15"/>
                    <a:pt x="215" y="0"/>
                    <a:pt x="1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25"/>
            <p:cNvSpPr/>
            <p:nvPr/>
          </p:nvSpPr>
          <p:spPr>
            <a:xfrm>
              <a:off x="2002470" y="1756243"/>
              <a:ext cx="16709" cy="15755"/>
            </a:xfrm>
            <a:custGeom>
              <a:rect b="b" l="l" r="r" t="t"/>
              <a:pathLst>
                <a:path extrusionOk="0" h="495" w="525">
                  <a:moveTo>
                    <a:pt x="175" y="0"/>
                  </a:moveTo>
                  <a:cubicBezTo>
                    <a:pt x="132" y="0"/>
                    <a:pt x="90" y="18"/>
                    <a:pt x="60" y="54"/>
                  </a:cubicBezTo>
                  <a:cubicBezTo>
                    <a:pt x="1" y="113"/>
                    <a:pt x="1" y="221"/>
                    <a:pt x="60" y="280"/>
                  </a:cubicBezTo>
                  <a:lnTo>
                    <a:pt x="227" y="447"/>
                  </a:lnTo>
                  <a:cubicBezTo>
                    <a:pt x="251" y="471"/>
                    <a:pt x="298" y="494"/>
                    <a:pt x="346" y="494"/>
                  </a:cubicBezTo>
                  <a:cubicBezTo>
                    <a:pt x="394" y="494"/>
                    <a:pt x="418" y="471"/>
                    <a:pt x="465" y="447"/>
                  </a:cubicBezTo>
                  <a:cubicBezTo>
                    <a:pt x="525" y="387"/>
                    <a:pt x="525" y="280"/>
                    <a:pt x="465" y="221"/>
                  </a:cubicBezTo>
                  <a:lnTo>
                    <a:pt x="298" y="54"/>
                  </a:lnTo>
                  <a:cubicBezTo>
                    <a:pt x="263" y="18"/>
                    <a:pt x="218" y="0"/>
                    <a:pt x="1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25"/>
            <p:cNvSpPr/>
            <p:nvPr/>
          </p:nvSpPr>
          <p:spPr>
            <a:xfrm>
              <a:off x="2002470" y="1594719"/>
              <a:ext cx="16328" cy="15086"/>
            </a:xfrm>
            <a:custGeom>
              <a:rect b="b" l="l" r="r" t="t"/>
              <a:pathLst>
                <a:path extrusionOk="0" h="474" w="513">
                  <a:moveTo>
                    <a:pt x="340" y="0"/>
                  </a:moveTo>
                  <a:cubicBezTo>
                    <a:pt x="298" y="0"/>
                    <a:pt x="257" y="15"/>
                    <a:pt x="227" y="45"/>
                  </a:cubicBezTo>
                  <a:lnTo>
                    <a:pt x="60" y="212"/>
                  </a:lnTo>
                  <a:cubicBezTo>
                    <a:pt x="1" y="259"/>
                    <a:pt x="1" y="366"/>
                    <a:pt x="60" y="426"/>
                  </a:cubicBezTo>
                  <a:cubicBezTo>
                    <a:pt x="96" y="462"/>
                    <a:pt x="132" y="474"/>
                    <a:pt x="179" y="474"/>
                  </a:cubicBezTo>
                  <a:cubicBezTo>
                    <a:pt x="227" y="474"/>
                    <a:pt x="251" y="462"/>
                    <a:pt x="287" y="426"/>
                  </a:cubicBezTo>
                  <a:lnTo>
                    <a:pt x="453" y="259"/>
                  </a:lnTo>
                  <a:cubicBezTo>
                    <a:pt x="513" y="212"/>
                    <a:pt x="513" y="104"/>
                    <a:pt x="453" y="45"/>
                  </a:cubicBezTo>
                  <a:cubicBezTo>
                    <a:pt x="423" y="15"/>
                    <a:pt x="382" y="0"/>
                    <a:pt x="3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25"/>
            <p:cNvSpPr/>
            <p:nvPr/>
          </p:nvSpPr>
          <p:spPr>
            <a:xfrm>
              <a:off x="1841041" y="1756530"/>
              <a:ext cx="16709" cy="15468"/>
            </a:xfrm>
            <a:custGeom>
              <a:rect b="b" l="l" r="r" t="t"/>
              <a:pathLst>
                <a:path extrusionOk="0" h="486" w="525">
                  <a:moveTo>
                    <a:pt x="352" y="0"/>
                  </a:moveTo>
                  <a:cubicBezTo>
                    <a:pt x="310" y="0"/>
                    <a:pt x="269" y="15"/>
                    <a:pt x="239" y="45"/>
                  </a:cubicBezTo>
                  <a:lnTo>
                    <a:pt x="72" y="212"/>
                  </a:lnTo>
                  <a:cubicBezTo>
                    <a:pt x="1" y="271"/>
                    <a:pt x="1" y="354"/>
                    <a:pt x="60" y="438"/>
                  </a:cubicBezTo>
                  <a:cubicBezTo>
                    <a:pt x="84" y="462"/>
                    <a:pt x="132" y="485"/>
                    <a:pt x="179" y="485"/>
                  </a:cubicBezTo>
                  <a:cubicBezTo>
                    <a:pt x="227" y="485"/>
                    <a:pt x="251" y="462"/>
                    <a:pt x="298" y="438"/>
                  </a:cubicBezTo>
                  <a:lnTo>
                    <a:pt x="465" y="271"/>
                  </a:lnTo>
                  <a:cubicBezTo>
                    <a:pt x="525" y="212"/>
                    <a:pt x="525" y="104"/>
                    <a:pt x="465" y="45"/>
                  </a:cubicBezTo>
                  <a:cubicBezTo>
                    <a:pt x="435" y="15"/>
                    <a:pt x="394" y="0"/>
                    <a:pt x="3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25"/>
            <p:cNvSpPr/>
            <p:nvPr/>
          </p:nvSpPr>
          <p:spPr>
            <a:xfrm>
              <a:off x="1816025" y="1632084"/>
              <a:ext cx="17855" cy="13336"/>
            </a:xfrm>
            <a:custGeom>
              <a:rect b="b" l="l" r="r" t="t"/>
              <a:pathLst>
                <a:path extrusionOk="0" h="419" w="561">
                  <a:moveTo>
                    <a:pt x="173" y="0"/>
                  </a:moveTo>
                  <a:cubicBezTo>
                    <a:pt x="110" y="0"/>
                    <a:pt x="51" y="36"/>
                    <a:pt x="25" y="97"/>
                  </a:cubicBezTo>
                  <a:cubicBezTo>
                    <a:pt x="1" y="181"/>
                    <a:pt x="25" y="276"/>
                    <a:pt x="120" y="312"/>
                  </a:cubicBezTo>
                  <a:lnTo>
                    <a:pt x="322" y="395"/>
                  </a:lnTo>
                  <a:cubicBezTo>
                    <a:pt x="334" y="419"/>
                    <a:pt x="370" y="419"/>
                    <a:pt x="382" y="419"/>
                  </a:cubicBezTo>
                  <a:cubicBezTo>
                    <a:pt x="441" y="419"/>
                    <a:pt x="501" y="383"/>
                    <a:pt x="537" y="312"/>
                  </a:cubicBezTo>
                  <a:cubicBezTo>
                    <a:pt x="561" y="228"/>
                    <a:pt x="513" y="133"/>
                    <a:pt x="441" y="97"/>
                  </a:cubicBezTo>
                  <a:lnTo>
                    <a:pt x="239" y="14"/>
                  </a:lnTo>
                  <a:cubicBezTo>
                    <a:pt x="217" y="5"/>
                    <a:pt x="195" y="0"/>
                    <a:pt x="1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25"/>
            <p:cNvSpPr/>
            <p:nvPr/>
          </p:nvSpPr>
          <p:spPr>
            <a:xfrm>
              <a:off x="2026341" y="1721297"/>
              <a:ext cx="17855" cy="13177"/>
            </a:xfrm>
            <a:custGeom>
              <a:rect b="b" l="l" r="r" t="t"/>
              <a:pathLst>
                <a:path extrusionOk="0" h="414" w="561">
                  <a:moveTo>
                    <a:pt x="179" y="0"/>
                  </a:moveTo>
                  <a:cubicBezTo>
                    <a:pt x="114" y="0"/>
                    <a:pt x="52" y="31"/>
                    <a:pt x="25" y="104"/>
                  </a:cubicBezTo>
                  <a:cubicBezTo>
                    <a:pt x="1" y="176"/>
                    <a:pt x="25" y="283"/>
                    <a:pt x="120" y="307"/>
                  </a:cubicBezTo>
                  <a:lnTo>
                    <a:pt x="322" y="402"/>
                  </a:lnTo>
                  <a:cubicBezTo>
                    <a:pt x="334" y="414"/>
                    <a:pt x="370" y="414"/>
                    <a:pt x="382" y="414"/>
                  </a:cubicBezTo>
                  <a:cubicBezTo>
                    <a:pt x="441" y="414"/>
                    <a:pt x="501" y="378"/>
                    <a:pt x="537" y="307"/>
                  </a:cubicBezTo>
                  <a:cubicBezTo>
                    <a:pt x="560" y="235"/>
                    <a:pt x="537" y="128"/>
                    <a:pt x="441" y="104"/>
                  </a:cubicBezTo>
                  <a:lnTo>
                    <a:pt x="239" y="9"/>
                  </a:lnTo>
                  <a:cubicBezTo>
                    <a:pt x="219" y="3"/>
                    <a:pt x="199" y="0"/>
                    <a:pt x="1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25"/>
            <p:cNvSpPr/>
            <p:nvPr/>
          </p:nvSpPr>
          <p:spPr>
            <a:xfrm>
              <a:off x="1967619" y="1569702"/>
              <a:ext cx="14036" cy="16996"/>
            </a:xfrm>
            <a:custGeom>
              <a:rect b="b" l="l" r="r" t="t"/>
              <a:pathLst>
                <a:path extrusionOk="0" h="534" w="441">
                  <a:moveTo>
                    <a:pt x="267" y="1"/>
                  </a:moveTo>
                  <a:cubicBezTo>
                    <a:pt x="204" y="1"/>
                    <a:pt x="138" y="32"/>
                    <a:pt x="119" y="105"/>
                  </a:cubicBezTo>
                  <a:lnTo>
                    <a:pt x="24" y="307"/>
                  </a:lnTo>
                  <a:cubicBezTo>
                    <a:pt x="0" y="378"/>
                    <a:pt x="24" y="486"/>
                    <a:pt x="119" y="521"/>
                  </a:cubicBezTo>
                  <a:cubicBezTo>
                    <a:pt x="131" y="521"/>
                    <a:pt x="155" y="533"/>
                    <a:pt x="179" y="533"/>
                  </a:cubicBezTo>
                  <a:cubicBezTo>
                    <a:pt x="239" y="533"/>
                    <a:pt x="298" y="498"/>
                    <a:pt x="322" y="426"/>
                  </a:cubicBezTo>
                  <a:lnTo>
                    <a:pt x="417" y="224"/>
                  </a:lnTo>
                  <a:cubicBezTo>
                    <a:pt x="441" y="140"/>
                    <a:pt x="417" y="45"/>
                    <a:pt x="322" y="9"/>
                  </a:cubicBezTo>
                  <a:cubicBezTo>
                    <a:pt x="305" y="4"/>
                    <a:pt x="286" y="1"/>
                    <a:pt x="2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25"/>
            <p:cNvSpPr/>
            <p:nvPr/>
          </p:nvSpPr>
          <p:spPr>
            <a:xfrm>
              <a:off x="1877802" y="1780019"/>
              <a:ext cx="14450" cy="16996"/>
            </a:xfrm>
            <a:custGeom>
              <a:rect b="b" l="l" r="r" t="t"/>
              <a:pathLst>
                <a:path extrusionOk="0" h="534" w="454">
                  <a:moveTo>
                    <a:pt x="279" y="1"/>
                  </a:moveTo>
                  <a:cubicBezTo>
                    <a:pt x="216" y="1"/>
                    <a:pt x="147" y="32"/>
                    <a:pt x="120" y="105"/>
                  </a:cubicBezTo>
                  <a:lnTo>
                    <a:pt x="36" y="307"/>
                  </a:lnTo>
                  <a:cubicBezTo>
                    <a:pt x="1" y="378"/>
                    <a:pt x="48" y="486"/>
                    <a:pt x="120" y="509"/>
                  </a:cubicBezTo>
                  <a:cubicBezTo>
                    <a:pt x="144" y="533"/>
                    <a:pt x="167" y="533"/>
                    <a:pt x="179" y="533"/>
                  </a:cubicBezTo>
                  <a:cubicBezTo>
                    <a:pt x="239" y="533"/>
                    <a:pt x="298" y="497"/>
                    <a:pt x="334" y="426"/>
                  </a:cubicBezTo>
                  <a:lnTo>
                    <a:pt x="417" y="224"/>
                  </a:lnTo>
                  <a:cubicBezTo>
                    <a:pt x="453" y="140"/>
                    <a:pt x="417" y="45"/>
                    <a:pt x="334" y="9"/>
                  </a:cubicBezTo>
                  <a:cubicBezTo>
                    <a:pt x="317" y="4"/>
                    <a:pt x="298" y="1"/>
                    <a:pt x="2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25"/>
            <p:cNvSpPr/>
            <p:nvPr/>
          </p:nvSpPr>
          <p:spPr>
            <a:xfrm>
              <a:off x="1879711" y="1568652"/>
              <a:ext cx="14418" cy="16900"/>
            </a:xfrm>
            <a:custGeom>
              <a:rect b="b" l="l" r="r" t="t"/>
              <a:pathLst>
                <a:path extrusionOk="0" h="531" w="453">
                  <a:moveTo>
                    <a:pt x="169" y="0"/>
                  </a:moveTo>
                  <a:cubicBezTo>
                    <a:pt x="153" y="0"/>
                    <a:pt x="136" y="2"/>
                    <a:pt x="119" y="7"/>
                  </a:cubicBezTo>
                  <a:cubicBezTo>
                    <a:pt x="48" y="42"/>
                    <a:pt x="0" y="138"/>
                    <a:pt x="36" y="221"/>
                  </a:cubicBezTo>
                  <a:lnTo>
                    <a:pt x="119" y="423"/>
                  </a:lnTo>
                  <a:cubicBezTo>
                    <a:pt x="155" y="495"/>
                    <a:pt x="214" y="531"/>
                    <a:pt x="274" y="531"/>
                  </a:cubicBezTo>
                  <a:cubicBezTo>
                    <a:pt x="286" y="531"/>
                    <a:pt x="322" y="531"/>
                    <a:pt x="334" y="519"/>
                  </a:cubicBezTo>
                  <a:cubicBezTo>
                    <a:pt x="405" y="483"/>
                    <a:pt x="453" y="400"/>
                    <a:pt x="417" y="304"/>
                  </a:cubicBezTo>
                  <a:lnTo>
                    <a:pt x="334" y="102"/>
                  </a:lnTo>
                  <a:cubicBezTo>
                    <a:pt x="304" y="43"/>
                    <a:pt x="243" y="0"/>
                    <a:pt x="1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25"/>
            <p:cNvSpPr/>
            <p:nvPr/>
          </p:nvSpPr>
          <p:spPr>
            <a:xfrm>
              <a:off x="1965709" y="1780846"/>
              <a:ext cx="14068" cy="16900"/>
            </a:xfrm>
            <a:custGeom>
              <a:rect b="b" l="l" r="r" t="t"/>
              <a:pathLst>
                <a:path extrusionOk="0" h="531" w="442">
                  <a:moveTo>
                    <a:pt x="189" y="0"/>
                  </a:moveTo>
                  <a:cubicBezTo>
                    <a:pt x="166" y="0"/>
                    <a:pt x="143" y="6"/>
                    <a:pt x="120" y="19"/>
                  </a:cubicBezTo>
                  <a:cubicBezTo>
                    <a:pt x="37" y="43"/>
                    <a:pt x="1" y="138"/>
                    <a:pt x="25" y="221"/>
                  </a:cubicBezTo>
                  <a:lnTo>
                    <a:pt x="120" y="424"/>
                  </a:lnTo>
                  <a:cubicBezTo>
                    <a:pt x="144" y="483"/>
                    <a:pt x="203" y="531"/>
                    <a:pt x="263" y="531"/>
                  </a:cubicBezTo>
                  <a:cubicBezTo>
                    <a:pt x="275" y="531"/>
                    <a:pt x="310" y="531"/>
                    <a:pt x="322" y="519"/>
                  </a:cubicBezTo>
                  <a:cubicBezTo>
                    <a:pt x="394" y="483"/>
                    <a:pt x="441" y="400"/>
                    <a:pt x="418" y="305"/>
                  </a:cubicBezTo>
                  <a:lnTo>
                    <a:pt x="322" y="102"/>
                  </a:lnTo>
                  <a:cubicBezTo>
                    <a:pt x="305" y="42"/>
                    <a:pt x="250" y="0"/>
                    <a:pt x="1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25"/>
            <p:cNvSpPr/>
            <p:nvPr/>
          </p:nvSpPr>
          <p:spPr>
            <a:xfrm>
              <a:off x="2026723" y="1633644"/>
              <a:ext cx="17855" cy="13304"/>
            </a:xfrm>
            <a:custGeom>
              <a:rect b="b" l="l" r="r" t="t"/>
              <a:pathLst>
                <a:path extrusionOk="0" h="418" w="561">
                  <a:moveTo>
                    <a:pt x="387" y="0"/>
                  </a:moveTo>
                  <a:cubicBezTo>
                    <a:pt x="366" y="0"/>
                    <a:pt x="345" y="4"/>
                    <a:pt x="322" y="13"/>
                  </a:cubicBezTo>
                  <a:lnTo>
                    <a:pt x="120" y="96"/>
                  </a:lnTo>
                  <a:cubicBezTo>
                    <a:pt x="48" y="132"/>
                    <a:pt x="1" y="215"/>
                    <a:pt x="25" y="310"/>
                  </a:cubicBezTo>
                  <a:cubicBezTo>
                    <a:pt x="60" y="382"/>
                    <a:pt x="120" y="417"/>
                    <a:pt x="179" y="417"/>
                  </a:cubicBezTo>
                  <a:cubicBezTo>
                    <a:pt x="191" y="417"/>
                    <a:pt x="227" y="417"/>
                    <a:pt x="239" y="394"/>
                  </a:cubicBezTo>
                  <a:lnTo>
                    <a:pt x="441" y="310"/>
                  </a:lnTo>
                  <a:cubicBezTo>
                    <a:pt x="513" y="274"/>
                    <a:pt x="560" y="191"/>
                    <a:pt x="537" y="96"/>
                  </a:cubicBezTo>
                  <a:cubicBezTo>
                    <a:pt x="509" y="41"/>
                    <a:pt x="454" y="0"/>
                    <a:pt x="3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25"/>
            <p:cNvSpPr/>
            <p:nvPr/>
          </p:nvSpPr>
          <p:spPr>
            <a:xfrm>
              <a:off x="1814911" y="1719419"/>
              <a:ext cx="18205" cy="13177"/>
            </a:xfrm>
            <a:custGeom>
              <a:rect b="b" l="l" r="r" t="t"/>
              <a:pathLst>
                <a:path extrusionOk="0" h="414" w="572">
                  <a:moveTo>
                    <a:pt x="382" y="1"/>
                  </a:moveTo>
                  <a:cubicBezTo>
                    <a:pt x="365" y="1"/>
                    <a:pt x="348" y="3"/>
                    <a:pt x="334" y="8"/>
                  </a:cubicBezTo>
                  <a:lnTo>
                    <a:pt x="119" y="104"/>
                  </a:lnTo>
                  <a:cubicBezTo>
                    <a:pt x="48" y="127"/>
                    <a:pt x="0" y="223"/>
                    <a:pt x="36" y="306"/>
                  </a:cubicBezTo>
                  <a:cubicBezTo>
                    <a:pt x="60" y="366"/>
                    <a:pt x="119" y="413"/>
                    <a:pt x="179" y="413"/>
                  </a:cubicBezTo>
                  <a:cubicBezTo>
                    <a:pt x="191" y="413"/>
                    <a:pt x="226" y="413"/>
                    <a:pt x="238" y="389"/>
                  </a:cubicBezTo>
                  <a:lnTo>
                    <a:pt x="453" y="306"/>
                  </a:lnTo>
                  <a:cubicBezTo>
                    <a:pt x="524" y="270"/>
                    <a:pt x="572" y="187"/>
                    <a:pt x="536" y="92"/>
                  </a:cubicBezTo>
                  <a:cubicBezTo>
                    <a:pt x="517" y="35"/>
                    <a:pt x="446" y="1"/>
                    <a:pt x="3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7" name="Google Shape;787;p25"/>
          <p:cNvGrpSpPr/>
          <p:nvPr/>
        </p:nvGrpSpPr>
        <p:grpSpPr>
          <a:xfrm>
            <a:off x="2583970" y="1285325"/>
            <a:ext cx="1848600" cy="2424175"/>
            <a:chOff x="2583970" y="1285325"/>
            <a:chExt cx="1848600" cy="2424175"/>
          </a:xfrm>
        </p:grpSpPr>
        <p:sp>
          <p:nvSpPr>
            <p:cNvPr id="788" name="Google Shape;788;p25"/>
            <p:cNvSpPr/>
            <p:nvPr/>
          </p:nvSpPr>
          <p:spPr>
            <a:xfrm rot="2700000">
              <a:off x="2854691" y="1708446"/>
              <a:ext cx="1307158" cy="1307158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25"/>
            <p:cNvSpPr/>
            <p:nvPr/>
          </p:nvSpPr>
          <p:spPr>
            <a:xfrm rot="2700000">
              <a:off x="2854691" y="1556046"/>
              <a:ext cx="1307158" cy="1307158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90" name="Google Shape;790;p25"/>
            <p:cNvCxnSpPr/>
            <p:nvPr/>
          </p:nvCxnSpPr>
          <p:spPr>
            <a:xfrm>
              <a:off x="3508270" y="3058800"/>
              <a:ext cx="0" cy="650700"/>
            </a:xfrm>
            <a:prstGeom prst="straightConnector1">
              <a:avLst/>
            </a:prstGeom>
            <a:noFill/>
            <a:ln cap="flat" cmpd="sng" w="1905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91" name="Google Shape;791;p25"/>
          <p:cNvGrpSpPr/>
          <p:nvPr/>
        </p:nvGrpSpPr>
        <p:grpSpPr>
          <a:xfrm>
            <a:off x="3228775" y="1930410"/>
            <a:ext cx="558990" cy="558431"/>
            <a:chOff x="2201806" y="1976585"/>
            <a:chExt cx="349784" cy="349434"/>
          </a:xfrm>
        </p:grpSpPr>
        <p:sp>
          <p:nvSpPr>
            <p:cNvPr id="792" name="Google Shape;792;p25"/>
            <p:cNvSpPr/>
            <p:nvPr/>
          </p:nvSpPr>
          <p:spPr>
            <a:xfrm>
              <a:off x="2231755" y="2073373"/>
              <a:ext cx="319835" cy="252647"/>
            </a:xfrm>
            <a:custGeom>
              <a:rect b="b" l="l" r="r" t="t"/>
              <a:pathLst>
                <a:path extrusionOk="0" h="7938" w="10049">
                  <a:moveTo>
                    <a:pt x="9368" y="0"/>
                  </a:moveTo>
                  <a:cubicBezTo>
                    <a:pt x="9345" y="0"/>
                    <a:pt x="9322" y="6"/>
                    <a:pt x="9299" y="20"/>
                  </a:cubicBezTo>
                  <a:cubicBezTo>
                    <a:pt x="9227" y="67"/>
                    <a:pt x="9180" y="151"/>
                    <a:pt x="9227" y="234"/>
                  </a:cubicBezTo>
                  <a:cubicBezTo>
                    <a:pt x="9561" y="925"/>
                    <a:pt x="9716" y="1675"/>
                    <a:pt x="9716" y="2449"/>
                  </a:cubicBezTo>
                  <a:cubicBezTo>
                    <a:pt x="9716" y="3830"/>
                    <a:pt x="9180" y="5127"/>
                    <a:pt x="8203" y="6104"/>
                  </a:cubicBezTo>
                  <a:cubicBezTo>
                    <a:pt x="7215" y="7092"/>
                    <a:pt x="5917" y="7628"/>
                    <a:pt x="4536" y="7628"/>
                  </a:cubicBezTo>
                  <a:cubicBezTo>
                    <a:pt x="3715" y="7628"/>
                    <a:pt x="2929" y="7449"/>
                    <a:pt x="2203" y="7080"/>
                  </a:cubicBezTo>
                  <a:cubicBezTo>
                    <a:pt x="1596" y="6759"/>
                    <a:pt x="1060" y="6342"/>
                    <a:pt x="607" y="5830"/>
                  </a:cubicBezTo>
                  <a:lnTo>
                    <a:pt x="607" y="5830"/>
                  </a:lnTo>
                  <a:lnTo>
                    <a:pt x="1250" y="6032"/>
                  </a:lnTo>
                  <a:cubicBezTo>
                    <a:pt x="1272" y="6040"/>
                    <a:pt x="1293" y="6044"/>
                    <a:pt x="1312" y="6044"/>
                  </a:cubicBezTo>
                  <a:cubicBezTo>
                    <a:pt x="1380" y="6044"/>
                    <a:pt x="1434" y="5999"/>
                    <a:pt x="1453" y="5925"/>
                  </a:cubicBezTo>
                  <a:cubicBezTo>
                    <a:pt x="1488" y="5842"/>
                    <a:pt x="1441" y="5747"/>
                    <a:pt x="1357" y="5723"/>
                  </a:cubicBezTo>
                  <a:lnTo>
                    <a:pt x="202" y="5330"/>
                  </a:lnTo>
                  <a:cubicBezTo>
                    <a:pt x="191" y="5327"/>
                    <a:pt x="179" y="5325"/>
                    <a:pt x="167" y="5325"/>
                  </a:cubicBezTo>
                  <a:cubicBezTo>
                    <a:pt x="131" y="5325"/>
                    <a:pt x="95" y="5339"/>
                    <a:pt x="60" y="5366"/>
                  </a:cubicBezTo>
                  <a:cubicBezTo>
                    <a:pt x="12" y="5389"/>
                    <a:pt x="0" y="5449"/>
                    <a:pt x="0" y="5508"/>
                  </a:cubicBezTo>
                  <a:lnTo>
                    <a:pt x="191" y="6854"/>
                  </a:lnTo>
                  <a:cubicBezTo>
                    <a:pt x="214" y="6925"/>
                    <a:pt x="274" y="6985"/>
                    <a:pt x="357" y="6985"/>
                  </a:cubicBezTo>
                  <a:lnTo>
                    <a:pt x="393" y="6985"/>
                  </a:lnTo>
                  <a:cubicBezTo>
                    <a:pt x="476" y="6973"/>
                    <a:pt x="536" y="6890"/>
                    <a:pt x="524" y="6806"/>
                  </a:cubicBezTo>
                  <a:lnTo>
                    <a:pt x="417" y="6068"/>
                  </a:lnTo>
                  <a:lnTo>
                    <a:pt x="417" y="6068"/>
                  </a:lnTo>
                  <a:cubicBezTo>
                    <a:pt x="881" y="6604"/>
                    <a:pt x="1465" y="7044"/>
                    <a:pt x="2084" y="7354"/>
                  </a:cubicBezTo>
                  <a:cubicBezTo>
                    <a:pt x="2858" y="7747"/>
                    <a:pt x="3691" y="7937"/>
                    <a:pt x="4560" y="7937"/>
                  </a:cubicBezTo>
                  <a:cubicBezTo>
                    <a:pt x="6025" y="7937"/>
                    <a:pt x="7394" y="7366"/>
                    <a:pt x="8442" y="6330"/>
                  </a:cubicBezTo>
                  <a:cubicBezTo>
                    <a:pt x="9477" y="5282"/>
                    <a:pt x="10049" y="3913"/>
                    <a:pt x="10049" y="2449"/>
                  </a:cubicBezTo>
                  <a:cubicBezTo>
                    <a:pt x="10049" y="1627"/>
                    <a:pt x="9870" y="829"/>
                    <a:pt x="9513" y="91"/>
                  </a:cubicBezTo>
                  <a:cubicBezTo>
                    <a:pt x="9479" y="40"/>
                    <a:pt x="9426" y="0"/>
                    <a:pt x="93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25"/>
            <p:cNvSpPr/>
            <p:nvPr/>
          </p:nvSpPr>
          <p:spPr>
            <a:xfrm>
              <a:off x="2201806" y="1976585"/>
              <a:ext cx="319484" cy="252424"/>
            </a:xfrm>
            <a:custGeom>
              <a:rect b="b" l="l" r="r" t="t"/>
              <a:pathLst>
                <a:path extrusionOk="0" h="7931" w="10038">
                  <a:moveTo>
                    <a:pt x="5501" y="1"/>
                  </a:moveTo>
                  <a:cubicBezTo>
                    <a:pt x="4025" y="1"/>
                    <a:pt x="2656" y="560"/>
                    <a:pt x="1608" y="1608"/>
                  </a:cubicBezTo>
                  <a:cubicBezTo>
                    <a:pt x="572" y="2644"/>
                    <a:pt x="0" y="4013"/>
                    <a:pt x="0" y="5490"/>
                  </a:cubicBezTo>
                  <a:cubicBezTo>
                    <a:pt x="0" y="6311"/>
                    <a:pt x="179" y="7109"/>
                    <a:pt x="536" y="7835"/>
                  </a:cubicBezTo>
                  <a:cubicBezTo>
                    <a:pt x="572" y="7895"/>
                    <a:pt x="632" y="7930"/>
                    <a:pt x="691" y="7930"/>
                  </a:cubicBezTo>
                  <a:cubicBezTo>
                    <a:pt x="715" y="7930"/>
                    <a:pt x="739" y="7930"/>
                    <a:pt x="762" y="7918"/>
                  </a:cubicBezTo>
                  <a:cubicBezTo>
                    <a:pt x="834" y="7871"/>
                    <a:pt x="882" y="7776"/>
                    <a:pt x="834" y="7704"/>
                  </a:cubicBezTo>
                  <a:cubicBezTo>
                    <a:pt x="512" y="7002"/>
                    <a:pt x="346" y="6263"/>
                    <a:pt x="346" y="5490"/>
                  </a:cubicBezTo>
                  <a:cubicBezTo>
                    <a:pt x="346" y="4108"/>
                    <a:pt x="882" y="2811"/>
                    <a:pt x="1870" y="1822"/>
                  </a:cubicBezTo>
                  <a:cubicBezTo>
                    <a:pt x="2846" y="846"/>
                    <a:pt x="4144" y="310"/>
                    <a:pt x="5525" y="310"/>
                  </a:cubicBezTo>
                  <a:cubicBezTo>
                    <a:pt x="7049" y="310"/>
                    <a:pt x="8454" y="965"/>
                    <a:pt x="9454" y="2108"/>
                  </a:cubicBezTo>
                  <a:lnTo>
                    <a:pt x="8811" y="1906"/>
                  </a:lnTo>
                  <a:cubicBezTo>
                    <a:pt x="8792" y="1898"/>
                    <a:pt x="8772" y="1894"/>
                    <a:pt x="8753" y="1894"/>
                  </a:cubicBezTo>
                  <a:cubicBezTo>
                    <a:pt x="8688" y="1894"/>
                    <a:pt x="8627" y="1937"/>
                    <a:pt x="8609" y="2001"/>
                  </a:cubicBezTo>
                  <a:cubicBezTo>
                    <a:pt x="8573" y="2096"/>
                    <a:pt x="8621" y="2180"/>
                    <a:pt x="8716" y="2215"/>
                  </a:cubicBezTo>
                  <a:lnTo>
                    <a:pt x="9859" y="2596"/>
                  </a:lnTo>
                  <a:cubicBezTo>
                    <a:pt x="9871" y="2596"/>
                    <a:pt x="9883" y="2620"/>
                    <a:pt x="9906" y="2620"/>
                  </a:cubicBezTo>
                  <a:cubicBezTo>
                    <a:pt x="9930" y="2620"/>
                    <a:pt x="9978" y="2596"/>
                    <a:pt x="10002" y="2572"/>
                  </a:cubicBezTo>
                  <a:cubicBezTo>
                    <a:pt x="10026" y="2525"/>
                    <a:pt x="10037" y="2465"/>
                    <a:pt x="10037" y="2418"/>
                  </a:cubicBezTo>
                  <a:lnTo>
                    <a:pt x="9847" y="1084"/>
                  </a:lnTo>
                  <a:cubicBezTo>
                    <a:pt x="9827" y="1003"/>
                    <a:pt x="9772" y="948"/>
                    <a:pt x="9705" y="948"/>
                  </a:cubicBezTo>
                  <a:cubicBezTo>
                    <a:pt x="9693" y="948"/>
                    <a:pt x="9681" y="950"/>
                    <a:pt x="9668" y="953"/>
                  </a:cubicBezTo>
                  <a:cubicBezTo>
                    <a:pt x="9573" y="965"/>
                    <a:pt x="9514" y="1037"/>
                    <a:pt x="9525" y="1132"/>
                  </a:cubicBezTo>
                  <a:lnTo>
                    <a:pt x="9633" y="1870"/>
                  </a:lnTo>
                  <a:cubicBezTo>
                    <a:pt x="8597" y="667"/>
                    <a:pt x="7085" y="1"/>
                    <a:pt x="55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25"/>
            <p:cNvSpPr/>
            <p:nvPr/>
          </p:nvSpPr>
          <p:spPr>
            <a:xfrm>
              <a:off x="2331789" y="2068662"/>
              <a:ext cx="16709" cy="27340"/>
            </a:xfrm>
            <a:custGeom>
              <a:rect b="b" l="l" r="r" t="t"/>
              <a:pathLst>
                <a:path extrusionOk="0" h="859" w="525">
                  <a:moveTo>
                    <a:pt x="358" y="1"/>
                  </a:moveTo>
                  <a:cubicBezTo>
                    <a:pt x="262" y="1"/>
                    <a:pt x="191" y="84"/>
                    <a:pt x="191" y="168"/>
                  </a:cubicBezTo>
                  <a:lnTo>
                    <a:pt x="191" y="465"/>
                  </a:lnTo>
                  <a:lnTo>
                    <a:pt x="72" y="584"/>
                  </a:lnTo>
                  <a:cubicBezTo>
                    <a:pt x="12" y="644"/>
                    <a:pt x="0" y="751"/>
                    <a:pt x="72" y="811"/>
                  </a:cubicBezTo>
                  <a:cubicBezTo>
                    <a:pt x="96" y="834"/>
                    <a:pt x="143" y="858"/>
                    <a:pt x="191" y="858"/>
                  </a:cubicBezTo>
                  <a:cubicBezTo>
                    <a:pt x="238" y="858"/>
                    <a:pt x="262" y="834"/>
                    <a:pt x="298" y="811"/>
                  </a:cubicBezTo>
                  <a:lnTo>
                    <a:pt x="453" y="644"/>
                  </a:lnTo>
                  <a:cubicBezTo>
                    <a:pt x="488" y="620"/>
                    <a:pt x="500" y="572"/>
                    <a:pt x="500" y="525"/>
                  </a:cubicBezTo>
                  <a:lnTo>
                    <a:pt x="524" y="168"/>
                  </a:lnTo>
                  <a:cubicBezTo>
                    <a:pt x="524" y="84"/>
                    <a:pt x="441" y="1"/>
                    <a:pt x="3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25"/>
            <p:cNvSpPr/>
            <p:nvPr/>
          </p:nvSpPr>
          <p:spPr>
            <a:xfrm>
              <a:off x="2243118" y="2021653"/>
              <a:ext cx="265664" cy="261908"/>
            </a:xfrm>
            <a:custGeom>
              <a:rect b="b" l="l" r="r" t="t"/>
              <a:pathLst>
                <a:path extrusionOk="0" h="8229" w="8347">
                  <a:moveTo>
                    <a:pt x="2751" y="3109"/>
                  </a:moveTo>
                  <a:lnTo>
                    <a:pt x="2977" y="3133"/>
                  </a:lnTo>
                  <a:lnTo>
                    <a:pt x="3084" y="3133"/>
                  </a:lnTo>
                  <a:lnTo>
                    <a:pt x="2917" y="3502"/>
                  </a:lnTo>
                  <a:lnTo>
                    <a:pt x="2643" y="3431"/>
                  </a:lnTo>
                  <a:lnTo>
                    <a:pt x="2751" y="3109"/>
                  </a:lnTo>
                  <a:close/>
                  <a:moveTo>
                    <a:pt x="3834" y="3026"/>
                  </a:moveTo>
                  <a:lnTo>
                    <a:pt x="4156" y="3419"/>
                  </a:lnTo>
                  <a:lnTo>
                    <a:pt x="4120" y="3526"/>
                  </a:lnTo>
                  <a:cubicBezTo>
                    <a:pt x="4096" y="3609"/>
                    <a:pt x="4144" y="3704"/>
                    <a:pt x="4227" y="3728"/>
                  </a:cubicBezTo>
                  <a:cubicBezTo>
                    <a:pt x="4239" y="3728"/>
                    <a:pt x="4263" y="3740"/>
                    <a:pt x="4275" y="3740"/>
                  </a:cubicBezTo>
                  <a:cubicBezTo>
                    <a:pt x="4346" y="3740"/>
                    <a:pt x="4406" y="3704"/>
                    <a:pt x="4417" y="3645"/>
                  </a:cubicBezTo>
                  <a:lnTo>
                    <a:pt x="4465" y="3526"/>
                  </a:lnTo>
                  <a:cubicBezTo>
                    <a:pt x="4501" y="3419"/>
                    <a:pt x="4477" y="3312"/>
                    <a:pt x="4417" y="3240"/>
                  </a:cubicBezTo>
                  <a:lnTo>
                    <a:pt x="4334" y="3133"/>
                  </a:lnTo>
                  <a:lnTo>
                    <a:pt x="4608" y="3359"/>
                  </a:lnTo>
                  <a:cubicBezTo>
                    <a:pt x="4638" y="3374"/>
                    <a:pt x="4673" y="3389"/>
                    <a:pt x="4710" y="3389"/>
                  </a:cubicBezTo>
                  <a:cubicBezTo>
                    <a:pt x="4731" y="3389"/>
                    <a:pt x="4753" y="3384"/>
                    <a:pt x="4775" y="3371"/>
                  </a:cubicBezTo>
                  <a:lnTo>
                    <a:pt x="4989" y="3288"/>
                  </a:lnTo>
                  <a:lnTo>
                    <a:pt x="5108" y="3419"/>
                  </a:lnTo>
                  <a:cubicBezTo>
                    <a:pt x="5132" y="3466"/>
                    <a:pt x="5191" y="3478"/>
                    <a:pt x="5239" y="3478"/>
                  </a:cubicBezTo>
                  <a:lnTo>
                    <a:pt x="5644" y="3442"/>
                  </a:lnTo>
                  <a:lnTo>
                    <a:pt x="5656" y="3526"/>
                  </a:lnTo>
                  <a:cubicBezTo>
                    <a:pt x="5668" y="3562"/>
                    <a:pt x="5644" y="3597"/>
                    <a:pt x="5644" y="3609"/>
                  </a:cubicBezTo>
                  <a:cubicBezTo>
                    <a:pt x="5620" y="3621"/>
                    <a:pt x="5608" y="3657"/>
                    <a:pt x="5560" y="3657"/>
                  </a:cubicBezTo>
                  <a:lnTo>
                    <a:pt x="4882" y="3716"/>
                  </a:lnTo>
                  <a:cubicBezTo>
                    <a:pt x="4787" y="3716"/>
                    <a:pt x="4715" y="3764"/>
                    <a:pt x="4668" y="3835"/>
                  </a:cubicBezTo>
                  <a:cubicBezTo>
                    <a:pt x="4644" y="3895"/>
                    <a:pt x="4608" y="3954"/>
                    <a:pt x="4632" y="4014"/>
                  </a:cubicBezTo>
                  <a:lnTo>
                    <a:pt x="4167" y="3859"/>
                  </a:lnTo>
                  <a:cubicBezTo>
                    <a:pt x="4156" y="3859"/>
                    <a:pt x="4156" y="3847"/>
                    <a:pt x="4156" y="3835"/>
                  </a:cubicBezTo>
                  <a:cubicBezTo>
                    <a:pt x="4120" y="3657"/>
                    <a:pt x="3977" y="3538"/>
                    <a:pt x="3798" y="3538"/>
                  </a:cubicBezTo>
                  <a:lnTo>
                    <a:pt x="3775" y="3538"/>
                  </a:lnTo>
                  <a:lnTo>
                    <a:pt x="3286" y="3550"/>
                  </a:lnTo>
                  <a:lnTo>
                    <a:pt x="3405" y="3204"/>
                  </a:lnTo>
                  <a:cubicBezTo>
                    <a:pt x="3429" y="3181"/>
                    <a:pt x="3453" y="3169"/>
                    <a:pt x="3489" y="3145"/>
                  </a:cubicBezTo>
                  <a:lnTo>
                    <a:pt x="3834" y="3026"/>
                  </a:lnTo>
                  <a:close/>
                  <a:moveTo>
                    <a:pt x="7561" y="3562"/>
                  </a:moveTo>
                  <a:cubicBezTo>
                    <a:pt x="7573" y="3562"/>
                    <a:pt x="7620" y="3562"/>
                    <a:pt x="7656" y="3597"/>
                  </a:cubicBezTo>
                  <a:lnTo>
                    <a:pt x="7977" y="3907"/>
                  </a:lnTo>
                  <a:cubicBezTo>
                    <a:pt x="7989" y="4026"/>
                    <a:pt x="7989" y="4133"/>
                    <a:pt x="7977" y="4216"/>
                  </a:cubicBezTo>
                  <a:cubicBezTo>
                    <a:pt x="7930" y="5169"/>
                    <a:pt x="7549" y="6086"/>
                    <a:pt x="6858" y="6752"/>
                  </a:cubicBezTo>
                  <a:cubicBezTo>
                    <a:pt x="6763" y="6860"/>
                    <a:pt x="6656" y="6943"/>
                    <a:pt x="6537" y="7050"/>
                  </a:cubicBezTo>
                  <a:cubicBezTo>
                    <a:pt x="6596" y="6955"/>
                    <a:pt x="6644" y="6871"/>
                    <a:pt x="6680" y="6776"/>
                  </a:cubicBezTo>
                  <a:lnTo>
                    <a:pt x="7430" y="5074"/>
                  </a:lnTo>
                  <a:cubicBezTo>
                    <a:pt x="7454" y="5026"/>
                    <a:pt x="7442" y="4966"/>
                    <a:pt x="7418" y="4907"/>
                  </a:cubicBezTo>
                  <a:cubicBezTo>
                    <a:pt x="7382" y="4859"/>
                    <a:pt x="7323" y="4836"/>
                    <a:pt x="7263" y="4836"/>
                  </a:cubicBezTo>
                  <a:lnTo>
                    <a:pt x="7192" y="4836"/>
                  </a:lnTo>
                  <a:lnTo>
                    <a:pt x="7596" y="4026"/>
                  </a:lnTo>
                  <a:cubicBezTo>
                    <a:pt x="7656" y="3895"/>
                    <a:pt x="7620" y="3728"/>
                    <a:pt x="7501" y="3657"/>
                  </a:cubicBezTo>
                  <a:lnTo>
                    <a:pt x="7477" y="3621"/>
                  </a:lnTo>
                  <a:lnTo>
                    <a:pt x="7489" y="3609"/>
                  </a:lnTo>
                  <a:cubicBezTo>
                    <a:pt x="7513" y="3562"/>
                    <a:pt x="7549" y="3562"/>
                    <a:pt x="7561" y="3562"/>
                  </a:cubicBezTo>
                  <a:close/>
                  <a:moveTo>
                    <a:pt x="4088" y="0"/>
                  </a:moveTo>
                  <a:cubicBezTo>
                    <a:pt x="4055" y="0"/>
                    <a:pt x="4022" y="1"/>
                    <a:pt x="3989" y="2"/>
                  </a:cubicBezTo>
                  <a:cubicBezTo>
                    <a:pt x="2953" y="49"/>
                    <a:pt x="1977" y="478"/>
                    <a:pt x="1250" y="1216"/>
                  </a:cubicBezTo>
                  <a:cubicBezTo>
                    <a:pt x="524" y="1942"/>
                    <a:pt x="96" y="2919"/>
                    <a:pt x="48" y="3954"/>
                  </a:cubicBezTo>
                  <a:cubicBezTo>
                    <a:pt x="0" y="4978"/>
                    <a:pt x="346" y="5979"/>
                    <a:pt x="1012" y="6764"/>
                  </a:cubicBezTo>
                  <a:cubicBezTo>
                    <a:pt x="1048" y="6812"/>
                    <a:pt x="1084" y="6824"/>
                    <a:pt x="1131" y="6824"/>
                  </a:cubicBezTo>
                  <a:cubicBezTo>
                    <a:pt x="1167" y="6824"/>
                    <a:pt x="1203" y="6812"/>
                    <a:pt x="1239" y="6776"/>
                  </a:cubicBezTo>
                  <a:cubicBezTo>
                    <a:pt x="1310" y="6717"/>
                    <a:pt x="1310" y="6610"/>
                    <a:pt x="1250" y="6550"/>
                  </a:cubicBezTo>
                  <a:cubicBezTo>
                    <a:pt x="643" y="5824"/>
                    <a:pt x="334" y="4907"/>
                    <a:pt x="369" y="3966"/>
                  </a:cubicBezTo>
                  <a:cubicBezTo>
                    <a:pt x="417" y="3014"/>
                    <a:pt x="810" y="2109"/>
                    <a:pt x="1489" y="1430"/>
                  </a:cubicBezTo>
                  <a:cubicBezTo>
                    <a:pt x="2155" y="764"/>
                    <a:pt x="3072" y="359"/>
                    <a:pt x="4025" y="323"/>
                  </a:cubicBezTo>
                  <a:cubicBezTo>
                    <a:pt x="4087" y="316"/>
                    <a:pt x="4150" y="313"/>
                    <a:pt x="4213" y="313"/>
                  </a:cubicBezTo>
                  <a:cubicBezTo>
                    <a:pt x="4363" y="313"/>
                    <a:pt x="4512" y="330"/>
                    <a:pt x="4656" y="347"/>
                  </a:cubicBezTo>
                  <a:lnTo>
                    <a:pt x="4882" y="621"/>
                  </a:lnTo>
                  <a:lnTo>
                    <a:pt x="4798" y="823"/>
                  </a:lnTo>
                  <a:lnTo>
                    <a:pt x="4656" y="585"/>
                  </a:lnTo>
                  <a:cubicBezTo>
                    <a:pt x="4632" y="537"/>
                    <a:pt x="4572" y="502"/>
                    <a:pt x="4525" y="502"/>
                  </a:cubicBezTo>
                  <a:lnTo>
                    <a:pt x="4025" y="502"/>
                  </a:lnTo>
                  <a:cubicBezTo>
                    <a:pt x="3965" y="502"/>
                    <a:pt x="3906" y="525"/>
                    <a:pt x="3870" y="585"/>
                  </a:cubicBezTo>
                  <a:lnTo>
                    <a:pt x="3513" y="1276"/>
                  </a:lnTo>
                  <a:cubicBezTo>
                    <a:pt x="3465" y="1359"/>
                    <a:pt x="3465" y="1478"/>
                    <a:pt x="3513" y="1573"/>
                  </a:cubicBezTo>
                  <a:cubicBezTo>
                    <a:pt x="3560" y="1657"/>
                    <a:pt x="3667" y="1716"/>
                    <a:pt x="3763" y="1728"/>
                  </a:cubicBezTo>
                  <a:lnTo>
                    <a:pt x="4048" y="1764"/>
                  </a:lnTo>
                  <a:cubicBezTo>
                    <a:pt x="4108" y="1764"/>
                    <a:pt x="4167" y="1752"/>
                    <a:pt x="4203" y="1692"/>
                  </a:cubicBezTo>
                  <a:lnTo>
                    <a:pt x="4298" y="1537"/>
                  </a:lnTo>
                  <a:lnTo>
                    <a:pt x="4358" y="1609"/>
                  </a:lnTo>
                  <a:lnTo>
                    <a:pt x="4310" y="1895"/>
                  </a:lnTo>
                  <a:lnTo>
                    <a:pt x="3822" y="1966"/>
                  </a:lnTo>
                  <a:cubicBezTo>
                    <a:pt x="3798" y="1966"/>
                    <a:pt x="3775" y="1990"/>
                    <a:pt x="3751" y="2002"/>
                  </a:cubicBezTo>
                  <a:lnTo>
                    <a:pt x="3108" y="2466"/>
                  </a:lnTo>
                  <a:cubicBezTo>
                    <a:pt x="3084" y="2490"/>
                    <a:pt x="3048" y="2526"/>
                    <a:pt x="3048" y="2550"/>
                  </a:cubicBezTo>
                  <a:lnTo>
                    <a:pt x="2977" y="2847"/>
                  </a:lnTo>
                  <a:lnTo>
                    <a:pt x="2751" y="2823"/>
                  </a:lnTo>
                  <a:cubicBezTo>
                    <a:pt x="2736" y="2821"/>
                    <a:pt x="2721" y="2819"/>
                    <a:pt x="2706" y="2819"/>
                  </a:cubicBezTo>
                  <a:cubicBezTo>
                    <a:pt x="2591" y="2819"/>
                    <a:pt x="2483" y="2898"/>
                    <a:pt x="2441" y="3014"/>
                  </a:cubicBezTo>
                  <a:lnTo>
                    <a:pt x="2310" y="3371"/>
                  </a:lnTo>
                  <a:cubicBezTo>
                    <a:pt x="2274" y="3442"/>
                    <a:pt x="2274" y="3538"/>
                    <a:pt x="2322" y="3609"/>
                  </a:cubicBezTo>
                  <a:cubicBezTo>
                    <a:pt x="2370" y="3681"/>
                    <a:pt x="2429" y="3740"/>
                    <a:pt x="2501" y="3752"/>
                  </a:cubicBezTo>
                  <a:cubicBezTo>
                    <a:pt x="2346" y="3812"/>
                    <a:pt x="2251" y="3978"/>
                    <a:pt x="2251" y="4145"/>
                  </a:cubicBezTo>
                  <a:lnTo>
                    <a:pt x="2251" y="4216"/>
                  </a:lnTo>
                  <a:lnTo>
                    <a:pt x="1798" y="4740"/>
                  </a:lnTo>
                  <a:cubicBezTo>
                    <a:pt x="1727" y="4812"/>
                    <a:pt x="1703" y="4919"/>
                    <a:pt x="1703" y="5026"/>
                  </a:cubicBezTo>
                  <a:lnTo>
                    <a:pt x="1703" y="5621"/>
                  </a:lnTo>
                  <a:cubicBezTo>
                    <a:pt x="1703" y="5764"/>
                    <a:pt x="1750" y="5919"/>
                    <a:pt x="1881" y="6038"/>
                  </a:cubicBezTo>
                  <a:lnTo>
                    <a:pt x="2310" y="6455"/>
                  </a:lnTo>
                  <a:cubicBezTo>
                    <a:pt x="2393" y="6538"/>
                    <a:pt x="2524" y="6598"/>
                    <a:pt x="2643" y="6610"/>
                  </a:cubicBezTo>
                  <a:lnTo>
                    <a:pt x="3917" y="6717"/>
                  </a:lnTo>
                  <a:lnTo>
                    <a:pt x="3917" y="6764"/>
                  </a:lnTo>
                  <a:cubicBezTo>
                    <a:pt x="3894" y="6907"/>
                    <a:pt x="3965" y="7074"/>
                    <a:pt x="4096" y="7169"/>
                  </a:cubicBezTo>
                  <a:lnTo>
                    <a:pt x="4310" y="7324"/>
                  </a:lnTo>
                  <a:lnTo>
                    <a:pt x="4298" y="7372"/>
                  </a:lnTo>
                  <a:cubicBezTo>
                    <a:pt x="4251" y="7538"/>
                    <a:pt x="4298" y="7717"/>
                    <a:pt x="4429" y="7836"/>
                  </a:cubicBezTo>
                  <a:lnTo>
                    <a:pt x="4489" y="7895"/>
                  </a:lnTo>
                  <a:cubicBezTo>
                    <a:pt x="4429" y="7895"/>
                    <a:pt x="4394" y="7907"/>
                    <a:pt x="4334" y="7907"/>
                  </a:cubicBezTo>
                  <a:cubicBezTo>
                    <a:pt x="4272" y="7910"/>
                    <a:pt x="4211" y="7912"/>
                    <a:pt x="4149" y="7912"/>
                  </a:cubicBezTo>
                  <a:cubicBezTo>
                    <a:pt x="3262" y="7912"/>
                    <a:pt x="2407" y="7593"/>
                    <a:pt x="1739" y="7014"/>
                  </a:cubicBezTo>
                  <a:cubicBezTo>
                    <a:pt x="1708" y="6989"/>
                    <a:pt x="1672" y="6976"/>
                    <a:pt x="1637" y="6976"/>
                  </a:cubicBezTo>
                  <a:cubicBezTo>
                    <a:pt x="1591" y="6976"/>
                    <a:pt x="1546" y="6998"/>
                    <a:pt x="1512" y="7038"/>
                  </a:cubicBezTo>
                  <a:cubicBezTo>
                    <a:pt x="1453" y="7110"/>
                    <a:pt x="1477" y="7193"/>
                    <a:pt x="1536" y="7252"/>
                  </a:cubicBezTo>
                  <a:cubicBezTo>
                    <a:pt x="2274" y="7883"/>
                    <a:pt x="3215" y="8229"/>
                    <a:pt x="4179" y="8229"/>
                  </a:cubicBezTo>
                  <a:lnTo>
                    <a:pt x="4346" y="8229"/>
                  </a:lnTo>
                  <a:cubicBezTo>
                    <a:pt x="5382" y="8181"/>
                    <a:pt x="6358" y="7753"/>
                    <a:pt x="7084" y="7014"/>
                  </a:cubicBezTo>
                  <a:cubicBezTo>
                    <a:pt x="7811" y="6288"/>
                    <a:pt x="8239" y="5312"/>
                    <a:pt x="8287" y="4276"/>
                  </a:cubicBezTo>
                  <a:cubicBezTo>
                    <a:pt x="8347" y="3204"/>
                    <a:pt x="8001" y="2216"/>
                    <a:pt x="7335" y="1418"/>
                  </a:cubicBezTo>
                  <a:cubicBezTo>
                    <a:pt x="7303" y="1381"/>
                    <a:pt x="7259" y="1363"/>
                    <a:pt x="7216" y="1363"/>
                  </a:cubicBezTo>
                  <a:cubicBezTo>
                    <a:pt x="7176" y="1363"/>
                    <a:pt x="7137" y="1378"/>
                    <a:pt x="7108" y="1407"/>
                  </a:cubicBezTo>
                  <a:cubicBezTo>
                    <a:pt x="7037" y="1466"/>
                    <a:pt x="7037" y="1573"/>
                    <a:pt x="7096" y="1633"/>
                  </a:cubicBezTo>
                  <a:cubicBezTo>
                    <a:pt x="7525" y="2157"/>
                    <a:pt x="7823" y="2776"/>
                    <a:pt x="7930" y="3431"/>
                  </a:cubicBezTo>
                  <a:lnTo>
                    <a:pt x="7894" y="3383"/>
                  </a:lnTo>
                  <a:cubicBezTo>
                    <a:pt x="7809" y="3308"/>
                    <a:pt x="7694" y="3262"/>
                    <a:pt x="7577" y="3262"/>
                  </a:cubicBezTo>
                  <a:cubicBezTo>
                    <a:pt x="7564" y="3262"/>
                    <a:pt x="7550" y="3263"/>
                    <a:pt x="7537" y="3264"/>
                  </a:cubicBezTo>
                  <a:cubicBezTo>
                    <a:pt x="7394" y="3288"/>
                    <a:pt x="7275" y="3359"/>
                    <a:pt x="7215" y="3466"/>
                  </a:cubicBezTo>
                  <a:lnTo>
                    <a:pt x="7192" y="3502"/>
                  </a:lnTo>
                  <a:cubicBezTo>
                    <a:pt x="7108" y="3502"/>
                    <a:pt x="7037" y="3538"/>
                    <a:pt x="6977" y="3585"/>
                  </a:cubicBezTo>
                  <a:lnTo>
                    <a:pt x="6775" y="3323"/>
                  </a:lnTo>
                  <a:cubicBezTo>
                    <a:pt x="6744" y="3286"/>
                    <a:pt x="6700" y="3268"/>
                    <a:pt x="6656" y="3268"/>
                  </a:cubicBezTo>
                  <a:cubicBezTo>
                    <a:pt x="6616" y="3268"/>
                    <a:pt x="6577" y="3283"/>
                    <a:pt x="6549" y="3312"/>
                  </a:cubicBezTo>
                  <a:cubicBezTo>
                    <a:pt x="6477" y="3371"/>
                    <a:pt x="6477" y="3478"/>
                    <a:pt x="6537" y="3538"/>
                  </a:cubicBezTo>
                  <a:lnTo>
                    <a:pt x="6858" y="3919"/>
                  </a:lnTo>
                  <a:cubicBezTo>
                    <a:pt x="6894" y="3954"/>
                    <a:pt x="6942" y="3978"/>
                    <a:pt x="6977" y="3978"/>
                  </a:cubicBezTo>
                  <a:cubicBezTo>
                    <a:pt x="7025" y="3978"/>
                    <a:pt x="7073" y="3966"/>
                    <a:pt x="7096" y="3943"/>
                  </a:cubicBezTo>
                  <a:lnTo>
                    <a:pt x="7204" y="3835"/>
                  </a:lnTo>
                  <a:lnTo>
                    <a:pt x="7335" y="3919"/>
                  </a:lnTo>
                  <a:lnTo>
                    <a:pt x="6858" y="4871"/>
                  </a:lnTo>
                  <a:lnTo>
                    <a:pt x="6834" y="4871"/>
                  </a:lnTo>
                  <a:cubicBezTo>
                    <a:pt x="6799" y="4871"/>
                    <a:pt x="6763" y="4859"/>
                    <a:pt x="6739" y="4836"/>
                  </a:cubicBezTo>
                  <a:lnTo>
                    <a:pt x="6096" y="4062"/>
                  </a:lnTo>
                  <a:cubicBezTo>
                    <a:pt x="6069" y="4014"/>
                    <a:pt x="6023" y="3994"/>
                    <a:pt x="5977" y="3994"/>
                  </a:cubicBezTo>
                  <a:cubicBezTo>
                    <a:pt x="5942" y="3994"/>
                    <a:pt x="5908" y="4005"/>
                    <a:pt x="5882" y="4026"/>
                  </a:cubicBezTo>
                  <a:cubicBezTo>
                    <a:pt x="5799" y="4085"/>
                    <a:pt x="5799" y="4193"/>
                    <a:pt x="5846" y="4252"/>
                  </a:cubicBezTo>
                  <a:lnTo>
                    <a:pt x="6489" y="5026"/>
                  </a:lnTo>
                  <a:cubicBezTo>
                    <a:pt x="6584" y="5133"/>
                    <a:pt x="6715" y="5193"/>
                    <a:pt x="6858" y="5193"/>
                  </a:cubicBezTo>
                  <a:lnTo>
                    <a:pt x="7073" y="5169"/>
                  </a:lnTo>
                  <a:lnTo>
                    <a:pt x="6430" y="6645"/>
                  </a:lnTo>
                  <a:cubicBezTo>
                    <a:pt x="6382" y="6752"/>
                    <a:pt x="6322" y="6848"/>
                    <a:pt x="6251" y="6943"/>
                  </a:cubicBezTo>
                  <a:lnTo>
                    <a:pt x="5751" y="7550"/>
                  </a:lnTo>
                  <a:cubicBezTo>
                    <a:pt x="5489" y="7657"/>
                    <a:pt x="5227" y="7753"/>
                    <a:pt x="4953" y="7812"/>
                  </a:cubicBezTo>
                  <a:lnTo>
                    <a:pt x="4679" y="7562"/>
                  </a:lnTo>
                  <a:cubicBezTo>
                    <a:pt x="4644" y="7538"/>
                    <a:pt x="4632" y="7491"/>
                    <a:pt x="4644" y="7443"/>
                  </a:cubicBezTo>
                  <a:lnTo>
                    <a:pt x="4691" y="7288"/>
                  </a:lnTo>
                  <a:cubicBezTo>
                    <a:pt x="4703" y="7229"/>
                    <a:pt x="4691" y="7145"/>
                    <a:pt x="4632" y="7110"/>
                  </a:cubicBezTo>
                  <a:lnTo>
                    <a:pt x="4322" y="6871"/>
                  </a:lnTo>
                  <a:cubicBezTo>
                    <a:pt x="4287" y="6836"/>
                    <a:pt x="4275" y="6812"/>
                    <a:pt x="4275" y="6764"/>
                  </a:cubicBezTo>
                  <a:lnTo>
                    <a:pt x="4298" y="6550"/>
                  </a:lnTo>
                  <a:cubicBezTo>
                    <a:pt x="4298" y="6514"/>
                    <a:pt x="4298" y="6467"/>
                    <a:pt x="4275" y="6431"/>
                  </a:cubicBezTo>
                  <a:cubicBezTo>
                    <a:pt x="4239" y="6407"/>
                    <a:pt x="4203" y="6371"/>
                    <a:pt x="4167" y="6371"/>
                  </a:cubicBezTo>
                  <a:lnTo>
                    <a:pt x="2679" y="6264"/>
                  </a:lnTo>
                  <a:cubicBezTo>
                    <a:pt x="2620" y="6264"/>
                    <a:pt x="2572" y="6229"/>
                    <a:pt x="2536" y="6181"/>
                  </a:cubicBezTo>
                  <a:lnTo>
                    <a:pt x="2096" y="5764"/>
                  </a:lnTo>
                  <a:cubicBezTo>
                    <a:pt x="2060" y="5728"/>
                    <a:pt x="2024" y="5645"/>
                    <a:pt x="2024" y="5586"/>
                  </a:cubicBezTo>
                  <a:lnTo>
                    <a:pt x="2024" y="4990"/>
                  </a:lnTo>
                  <a:cubicBezTo>
                    <a:pt x="2024" y="4966"/>
                    <a:pt x="2036" y="4931"/>
                    <a:pt x="2060" y="4919"/>
                  </a:cubicBezTo>
                  <a:lnTo>
                    <a:pt x="2548" y="4359"/>
                  </a:lnTo>
                  <a:cubicBezTo>
                    <a:pt x="2572" y="4324"/>
                    <a:pt x="2596" y="4300"/>
                    <a:pt x="2596" y="4252"/>
                  </a:cubicBezTo>
                  <a:lnTo>
                    <a:pt x="2596" y="4121"/>
                  </a:lnTo>
                  <a:cubicBezTo>
                    <a:pt x="2596" y="4074"/>
                    <a:pt x="2620" y="4038"/>
                    <a:pt x="2655" y="4014"/>
                  </a:cubicBezTo>
                  <a:lnTo>
                    <a:pt x="3036" y="3847"/>
                  </a:lnTo>
                  <a:lnTo>
                    <a:pt x="3751" y="3835"/>
                  </a:lnTo>
                  <a:cubicBezTo>
                    <a:pt x="3763" y="3835"/>
                    <a:pt x="3786" y="3847"/>
                    <a:pt x="3786" y="3859"/>
                  </a:cubicBezTo>
                  <a:cubicBezTo>
                    <a:pt x="3798" y="3990"/>
                    <a:pt x="3906" y="4097"/>
                    <a:pt x="4025" y="4145"/>
                  </a:cubicBezTo>
                  <a:lnTo>
                    <a:pt x="4537" y="4324"/>
                  </a:lnTo>
                  <a:cubicBezTo>
                    <a:pt x="4569" y="4331"/>
                    <a:pt x="4601" y="4335"/>
                    <a:pt x="4633" y="4335"/>
                  </a:cubicBezTo>
                  <a:cubicBezTo>
                    <a:pt x="4705" y="4335"/>
                    <a:pt x="4772" y="4314"/>
                    <a:pt x="4822" y="4264"/>
                  </a:cubicBezTo>
                  <a:cubicBezTo>
                    <a:pt x="4882" y="4204"/>
                    <a:pt x="4918" y="4121"/>
                    <a:pt x="4918" y="4026"/>
                  </a:cubicBezTo>
                  <a:lnTo>
                    <a:pt x="5549" y="3978"/>
                  </a:lnTo>
                  <a:cubicBezTo>
                    <a:pt x="5668" y="3966"/>
                    <a:pt x="5787" y="3907"/>
                    <a:pt x="5870" y="3812"/>
                  </a:cubicBezTo>
                  <a:cubicBezTo>
                    <a:pt x="5941" y="3728"/>
                    <a:pt x="5965" y="3597"/>
                    <a:pt x="5941" y="3478"/>
                  </a:cubicBezTo>
                  <a:lnTo>
                    <a:pt x="5930" y="3383"/>
                  </a:lnTo>
                  <a:cubicBezTo>
                    <a:pt x="5896" y="3247"/>
                    <a:pt x="5776" y="3144"/>
                    <a:pt x="5632" y="3144"/>
                  </a:cubicBezTo>
                  <a:cubicBezTo>
                    <a:pt x="5624" y="3144"/>
                    <a:pt x="5616" y="3144"/>
                    <a:pt x="5608" y="3145"/>
                  </a:cubicBezTo>
                  <a:lnTo>
                    <a:pt x="5275" y="3181"/>
                  </a:lnTo>
                  <a:lnTo>
                    <a:pt x="5227" y="3121"/>
                  </a:lnTo>
                  <a:lnTo>
                    <a:pt x="5668" y="2669"/>
                  </a:lnTo>
                  <a:cubicBezTo>
                    <a:pt x="5727" y="2609"/>
                    <a:pt x="5727" y="2502"/>
                    <a:pt x="5668" y="2442"/>
                  </a:cubicBezTo>
                  <a:cubicBezTo>
                    <a:pt x="5638" y="2413"/>
                    <a:pt x="5599" y="2398"/>
                    <a:pt x="5560" y="2398"/>
                  </a:cubicBezTo>
                  <a:cubicBezTo>
                    <a:pt x="5522" y="2398"/>
                    <a:pt x="5483" y="2413"/>
                    <a:pt x="5453" y="2442"/>
                  </a:cubicBezTo>
                  <a:lnTo>
                    <a:pt x="4918" y="2978"/>
                  </a:lnTo>
                  <a:lnTo>
                    <a:pt x="4739" y="3061"/>
                  </a:lnTo>
                  <a:lnTo>
                    <a:pt x="4227" y="2669"/>
                  </a:lnTo>
                  <a:cubicBezTo>
                    <a:pt x="4193" y="2652"/>
                    <a:pt x="4166" y="2635"/>
                    <a:pt x="4131" y="2635"/>
                  </a:cubicBezTo>
                  <a:cubicBezTo>
                    <a:pt x="4117" y="2635"/>
                    <a:pt x="4102" y="2638"/>
                    <a:pt x="4084" y="2645"/>
                  </a:cubicBezTo>
                  <a:lnTo>
                    <a:pt x="3382" y="2859"/>
                  </a:lnTo>
                  <a:cubicBezTo>
                    <a:pt x="3370" y="2859"/>
                    <a:pt x="3334" y="2883"/>
                    <a:pt x="3322" y="2895"/>
                  </a:cubicBezTo>
                  <a:lnTo>
                    <a:pt x="3370" y="2680"/>
                  </a:lnTo>
                  <a:lnTo>
                    <a:pt x="3917" y="2288"/>
                  </a:lnTo>
                  <a:lnTo>
                    <a:pt x="4501" y="2192"/>
                  </a:lnTo>
                  <a:cubicBezTo>
                    <a:pt x="4572" y="2180"/>
                    <a:pt x="4620" y="2133"/>
                    <a:pt x="4632" y="2061"/>
                  </a:cubicBezTo>
                  <a:lnTo>
                    <a:pt x="4691" y="1597"/>
                  </a:lnTo>
                  <a:cubicBezTo>
                    <a:pt x="4691" y="1549"/>
                    <a:pt x="4691" y="1514"/>
                    <a:pt x="4656" y="1478"/>
                  </a:cubicBezTo>
                  <a:lnTo>
                    <a:pt x="4417" y="1180"/>
                  </a:lnTo>
                  <a:cubicBezTo>
                    <a:pt x="4394" y="1133"/>
                    <a:pt x="4346" y="1121"/>
                    <a:pt x="4287" y="1121"/>
                  </a:cubicBezTo>
                  <a:cubicBezTo>
                    <a:pt x="4239" y="1121"/>
                    <a:pt x="4179" y="1156"/>
                    <a:pt x="4156" y="1192"/>
                  </a:cubicBezTo>
                  <a:lnTo>
                    <a:pt x="3977" y="1454"/>
                  </a:lnTo>
                  <a:lnTo>
                    <a:pt x="3786" y="1430"/>
                  </a:lnTo>
                  <a:lnTo>
                    <a:pt x="4096" y="835"/>
                  </a:lnTo>
                  <a:lnTo>
                    <a:pt x="4417" y="835"/>
                  </a:lnTo>
                  <a:lnTo>
                    <a:pt x="4656" y="1287"/>
                  </a:lnTo>
                  <a:cubicBezTo>
                    <a:pt x="4691" y="1347"/>
                    <a:pt x="4751" y="1371"/>
                    <a:pt x="4810" y="1371"/>
                  </a:cubicBezTo>
                  <a:cubicBezTo>
                    <a:pt x="4870" y="1371"/>
                    <a:pt x="4929" y="1335"/>
                    <a:pt x="4941" y="1276"/>
                  </a:cubicBezTo>
                  <a:lnTo>
                    <a:pt x="5168" y="740"/>
                  </a:lnTo>
                  <a:cubicBezTo>
                    <a:pt x="5215" y="645"/>
                    <a:pt x="5191" y="525"/>
                    <a:pt x="5132" y="454"/>
                  </a:cubicBezTo>
                  <a:lnTo>
                    <a:pt x="5132" y="454"/>
                  </a:lnTo>
                  <a:cubicBezTo>
                    <a:pt x="5668" y="597"/>
                    <a:pt x="6168" y="859"/>
                    <a:pt x="6596" y="1216"/>
                  </a:cubicBezTo>
                  <a:cubicBezTo>
                    <a:pt x="6625" y="1240"/>
                    <a:pt x="6658" y="1250"/>
                    <a:pt x="6691" y="1250"/>
                  </a:cubicBezTo>
                  <a:cubicBezTo>
                    <a:pt x="6739" y="1250"/>
                    <a:pt x="6787" y="1228"/>
                    <a:pt x="6823" y="1192"/>
                  </a:cubicBezTo>
                  <a:cubicBezTo>
                    <a:pt x="6882" y="1121"/>
                    <a:pt x="6858" y="1037"/>
                    <a:pt x="6799" y="978"/>
                  </a:cubicBezTo>
                  <a:cubicBezTo>
                    <a:pt x="6038" y="344"/>
                    <a:pt x="5077" y="0"/>
                    <a:pt x="40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6" name="Google Shape;796;p25"/>
          <p:cNvGrpSpPr/>
          <p:nvPr/>
        </p:nvGrpSpPr>
        <p:grpSpPr>
          <a:xfrm>
            <a:off x="1169764" y="1927383"/>
            <a:ext cx="422778" cy="564483"/>
            <a:chOff x="903530" y="3806125"/>
            <a:chExt cx="264550" cy="353222"/>
          </a:xfrm>
        </p:grpSpPr>
        <p:sp>
          <p:nvSpPr>
            <p:cNvPr id="797" name="Google Shape;797;p25"/>
            <p:cNvSpPr/>
            <p:nvPr/>
          </p:nvSpPr>
          <p:spPr>
            <a:xfrm>
              <a:off x="926637" y="3839321"/>
              <a:ext cx="173237" cy="162002"/>
            </a:xfrm>
            <a:custGeom>
              <a:rect b="b" l="l" r="r" t="t"/>
              <a:pathLst>
                <a:path extrusionOk="0" h="5090" w="5443">
                  <a:moveTo>
                    <a:pt x="3418" y="1"/>
                  </a:moveTo>
                  <a:cubicBezTo>
                    <a:pt x="2623" y="1"/>
                    <a:pt x="1831" y="307"/>
                    <a:pt x="1227" y="911"/>
                  </a:cubicBezTo>
                  <a:cubicBezTo>
                    <a:pt x="108" y="2030"/>
                    <a:pt x="1" y="3804"/>
                    <a:pt x="989" y="5030"/>
                  </a:cubicBezTo>
                  <a:cubicBezTo>
                    <a:pt x="1013" y="5078"/>
                    <a:pt x="1061" y="5090"/>
                    <a:pt x="1120" y="5090"/>
                  </a:cubicBezTo>
                  <a:cubicBezTo>
                    <a:pt x="1156" y="5090"/>
                    <a:pt x="1192" y="5078"/>
                    <a:pt x="1227" y="5066"/>
                  </a:cubicBezTo>
                  <a:cubicBezTo>
                    <a:pt x="1299" y="5006"/>
                    <a:pt x="1311" y="4899"/>
                    <a:pt x="1251" y="4840"/>
                  </a:cubicBezTo>
                  <a:cubicBezTo>
                    <a:pt x="382" y="3744"/>
                    <a:pt x="477" y="2149"/>
                    <a:pt x="1477" y="1149"/>
                  </a:cubicBezTo>
                  <a:cubicBezTo>
                    <a:pt x="2019" y="607"/>
                    <a:pt x="2735" y="334"/>
                    <a:pt x="3452" y="334"/>
                  </a:cubicBezTo>
                  <a:cubicBezTo>
                    <a:pt x="4059" y="334"/>
                    <a:pt x="4666" y="530"/>
                    <a:pt x="5168" y="923"/>
                  </a:cubicBezTo>
                  <a:cubicBezTo>
                    <a:pt x="5199" y="948"/>
                    <a:pt x="5237" y="961"/>
                    <a:pt x="5273" y="961"/>
                  </a:cubicBezTo>
                  <a:cubicBezTo>
                    <a:pt x="5321" y="961"/>
                    <a:pt x="5367" y="939"/>
                    <a:pt x="5394" y="899"/>
                  </a:cubicBezTo>
                  <a:cubicBezTo>
                    <a:pt x="5442" y="827"/>
                    <a:pt x="5418" y="720"/>
                    <a:pt x="5347" y="672"/>
                  </a:cubicBezTo>
                  <a:cubicBezTo>
                    <a:pt x="4777" y="223"/>
                    <a:pt x="4096" y="1"/>
                    <a:pt x="34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25"/>
            <p:cNvSpPr/>
            <p:nvPr/>
          </p:nvSpPr>
          <p:spPr>
            <a:xfrm>
              <a:off x="903530" y="3806125"/>
              <a:ext cx="264550" cy="353222"/>
            </a:xfrm>
            <a:custGeom>
              <a:rect b="b" l="l" r="r" t="t"/>
              <a:pathLst>
                <a:path extrusionOk="0" h="11098" w="8312">
                  <a:moveTo>
                    <a:pt x="4144" y="322"/>
                  </a:moveTo>
                  <a:cubicBezTo>
                    <a:pt x="6251" y="322"/>
                    <a:pt x="7966" y="2025"/>
                    <a:pt x="7966" y="4144"/>
                  </a:cubicBezTo>
                  <a:cubicBezTo>
                    <a:pt x="7978" y="5085"/>
                    <a:pt x="7775" y="6002"/>
                    <a:pt x="7371" y="6895"/>
                  </a:cubicBezTo>
                  <a:cubicBezTo>
                    <a:pt x="7037" y="7609"/>
                    <a:pt x="6597" y="8323"/>
                    <a:pt x="6025" y="8978"/>
                  </a:cubicBezTo>
                  <a:cubicBezTo>
                    <a:pt x="5228" y="9919"/>
                    <a:pt x="4418" y="10526"/>
                    <a:pt x="4156" y="10717"/>
                  </a:cubicBezTo>
                  <a:cubicBezTo>
                    <a:pt x="3882" y="10538"/>
                    <a:pt x="3084" y="9931"/>
                    <a:pt x="2275" y="8990"/>
                  </a:cubicBezTo>
                  <a:cubicBezTo>
                    <a:pt x="1715" y="8323"/>
                    <a:pt x="1251" y="7621"/>
                    <a:pt x="929" y="6895"/>
                  </a:cubicBezTo>
                  <a:cubicBezTo>
                    <a:pt x="525" y="6002"/>
                    <a:pt x="310" y="5085"/>
                    <a:pt x="310" y="4144"/>
                  </a:cubicBezTo>
                  <a:cubicBezTo>
                    <a:pt x="310" y="2025"/>
                    <a:pt x="2025" y="322"/>
                    <a:pt x="4144" y="322"/>
                  </a:cubicBezTo>
                  <a:close/>
                  <a:moveTo>
                    <a:pt x="4156" y="1"/>
                  </a:moveTo>
                  <a:cubicBezTo>
                    <a:pt x="1858" y="1"/>
                    <a:pt x="1" y="1870"/>
                    <a:pt x="1" y="4156"/>
                  </a:cubicBezTo>
                  <a:cubicBezTo>
                    <a:pt x="1" y="5121"/>
                    <a:pt x="215" y="6097"/>
                    <a:pt x="644" y="7049"/>
                  </a:cubicBezTo>
                  <a:cubicBezTo>
                    <a:pt x="989" y="7788"/>
                    <a:pt x="1441" y="8514"/>
                    <a:pt x="2037" y="9216"/>
                  </a:cubicBezTo>
                  <a:cubicBezTo>
                    <a:pt x="3037" y="10395"/>
                    <a:pt x="4037" y="11050"/>
                    <a:pt x="4061" y="11062"/>
                  </a:cubicBezTo>
                  <a:cubicBezTo>
                    <a:pt x="4096" y="11074"/>
                    <a:pt x="4120" y="11098"/>
                    <a:pt x="4156" y="11098"/>
                  </a:cubicBezTo>
                  <a:cubicBezTo>
                    <a:pt x="4180" y="11098"/>
                    <a:pt x="4215" y="11074"/>
                    <a:pt x="4239" y="11062"/>
                  </a:cubicBezTo>
                  <a:cubicBezTo>
                    <a:pt x="4287" y="11038"/>
                    <a:pt x="5275" y="10395"/>
                    <a:pt x="6263" y="9216"/>
                  </a:cubicBezTo>
                  <a:cubicBezTo>
                    <a:pt x="6859" y="8538"/>
                    <a:pt x="7323" y="7800"/>
                    <a:pt x="7668" y="7049"/>
                  </a:cubicBezTo>
                  <a:cubicBezTo>
                    <a:pt x="8085" y="6109"/>
                    <a:pt x="8311" y="5144"/>
                    <a:pt x="8311" y="4156"/>
                  </a:cubicBezTo>
                  <a:cubicBezTo>
                    <a:pt x="8311" y="1870"/>
                    <a:pt x="6442" y="1"/>
                    <a:pt x="41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25"/>
            <p:cNvSpPr/>
            <p:nvPr/>
          </p:nvSpPr>
          <p:spPr>
            <a:xfrm>
              <a:off x="1008879" y="3904059"/>
              <a:ext cx="54966" cy="18460"/>
            </a:xfrm>
            <a:custGeom>
              <a:rect b="b" l="l" r="r" t="t"/>
              <a:pathLst>
                <a:path extrusionOk="0" h="580" w="1727">
                  <a:moveTo>
                    <a:pt x="648" y="1"/>
                  </a:moveTo>
                  <a:cubicBezTo>
                    <a:pt x="492" y="1"/>
                    <a:pt x="319" y="16"/>
                    <a:pt x="132" y="55"/>
                  </a:cubicBezTo>
                  <a:cubicBezTo>
                    <a:pt x="60" y="67"/>
                    <a:pt x="1" y="127"/>
                    <a:pt x="1" y="222"/>
                  </a:cubicBezTo>
                  <a:lnTo>
                    <a:pt x="1" y="401"/>
                  </a:lnTo>
                  <a:cubicBezTo>
                    <a:pt x="1" y="484"/>
                    <a:pt x="72" y="555"/>
                    <a:pt x="155" y="555"/>
                  </a:cubicBezTo>
                  <a:cubicBezTo>
                    <a:pt x="251" y="555"/>
                    <a:pt x="322" y="484"/>
                    <a:pt x="322" y="401"/>
                  </a:cubicBezTo>
                  <a:lnTo>
                    <a:pt x="322" y="365"/>
                  </a:lnTo>
                  <a:cubicBezTo>
                    <a:pt x="434" y="350"/>
                    <a:pt x="539" y="343"/>
                    <a:pt x="636" y="343"/>
                  </a:cubicBezTo>
                  <a:cubicBezTo>
                    <a:pt x="841" y="343"/>
                    <a:pt x="1011" y="372"/>
                    <a:pt x="1132" y="413"/>
                  </a:cubicBezTo>
                  <a:cubicBezTo>
                    <a:pt x="1334" y="472"/>
                    <a:pt x="1453" y="543"/>
                    <a:pt x="1465" y="543"/>
                  </a:cubicBezTo>
                  <a:cubicBezTo>
                    <a:pt x="1501" y="555"/>
                    <a:pt x="1525" y="579"/>
                    <a:pt x="1560" y="579"/>
                  </a:cubicBezTo>
                  <a:cubicBezTo>
                    <a:pt x="1620" y="579"/>
                    <a:pt x="1667" y="543"/>
                    <a:pt x="1691" y="496"/>
                  </a:cubicBezTo>
                  <a:cubicBezTo>
                    <a:pt x="1727" y="401"/>
                    <a:pt x="1703" y="305"/>
                    <a:pt x="1632" y="246"/>
                  </a:cubicBezTo>
                  <a:cubicBezTo>
                    <a:pt x="1613" y="236"/>
                    <a:pt x="1255" y="1"/>
                    <a:pt x="6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25"/>
            <p:cNvSpPr/>
            <p:nvPr/>
          </p:nvSpPr>
          <p:spPr>
            <a:xfrm>
              <a:off x="972118" y="3872072"/>
              <a:ext cx="172473" cy="164866"/>
            </a:xfrm>
            <a:custGeom>
              <a:rect b="b" l="l" r="r" t="t"/>
              <a:pathLst>
                <a:path extrusionOk="0" h="5180" w="5419">
                  <a:moveTo>
                    <a:pt x="3239" y="346"/>
                  </a:moveTo>
                  <a:lnTo>
                    <a:pt x="3239" y="1144"/>
                  </a:lnTo>
                  <a:cubicBezTo>
                    <a:pt x="3239" y="1287"/>
                    <a:pt x="3203" y="1418"/>
                    <a:pt x="3144" y="1537"/>
                  </a:cubicBezTo>
                  <a:lnTo>
                    <a:pt x="3084" y="1668"/>
                  </a:lnTo>
                  <a:cubicBezTo>
                    <a:pt x="3073" y="1703"/>
                    <a:pt x="3073" y="1715"/>
                    <a:pt x="3073" y="1739"/>
                  </a:cubicBezTo>
                  <a:lnTo>
                    <a:pt x="3073" y="2084"/>
                  </a:lnTo>
                  <a:cubicBezTo>
                    <a:pt x="3073" y="2370"/>
                    <a:pt x="2953" y="2632"/>
                    <a:pt x="2763" y="2846"/>
                  </a:cubicBezTo>
                  <a:cubicBezTo>
                    <a:pt x="2558" y="3028"/>
                    <a:pt x="2311" y="3145"/>
                    <a:pt x="2040" y="3145"/>
                  </a:cubicBezTo>
                  <a:cubicBezTo>
                    <a:pt x="2027" y="3145"/>
                    <a:pt x="2014" y="3144"/>
                    <a:pt x="2001" y="3144"/>
                  </a:cubicBezTo>
                  <a:cubicBezTo>
                    <a:pt x="1406" y="3108"/>
                    <a:pt x="941" y="2620"/>
                    <a:pt x="941" y="2037"/>
                  </a:cubicBezTo>
                  <a:lnTo>
                    <a:pt x="941" y="1739"/>
                  </a:lnTo>
                  <a:cubicBezTo>
                    <a:pt x="941" y="1715"/>
                    <a:pt x="941" y="1703"/>
                    <a:pt x="929" y="1668"/>
                  </a:cubicBezTo>
                  <a:lnTo>
                    <a:pt x="870" y="1537"/>
                  </a:lnTo>
                  <a:cubicBezTo>
                    <a:pt x="810" y="1418"/>
                    <a:pt x="775" y="1287"/>
                    <a:pt x="775" y="1144"/>
                  </a:cubicBezTo>
                  <a:cubicBezTo>
                    <a:pt x="775" y="703"/>
                    <a:pt x="1132" y="346"/>
                    <a:pt x="1584" y="346"/>
                  </a:cubicBezTo>
                  <a:close/>
                  <a:moveTo>
                    <a:pt x="1465" y="3346"/>
                  </a:moveTo>
                  <a:cubicBezTo>
                    <a:pt x="1608" y="3406"/>
                    <a:pt x="1775" y="3453"/>
                    <a:pt x="1953" y="3465"/>
                  </a:cubicBezTo>
                  <a:lnTo>
                    <a:pt x="2001" y="3465"/>
                  </a:lnTo>
                  <a:cubicBezTo>
                    <a:pt x="2180" y="3465"/>
                    <a:pt x="2370" y="3442"/>
                    <a:pt x="2537" y="3370"/>
                  </a:cubicBezTo>
                  <a:lnTo>
                    <a:pt x="2537" y="3584"/>
                  </a:lnTo>
                  <a:cubicBezTo>
                    <a:pt x="2537" y="3632"/>
                    <a:pt x="2549" y="3692"/>
                    <a:pt x="2549" y="3739"/>
                  </a:cubicBezTo>
                  <a:lnTo>
                    <a:pt x="2001" y="4156"/>
                  </a:lnTo>
                  <a:lnTo>
                    <a:pt x="1453" y="3727"/>
                  </a:lnTo>
                  <a:cubicBezTo>
                    <a:pt x="1465" y="3680"/>
                    <a:pt x="1465" y="3632"/>
                    <a:pt x="1465" y="3573"/>
                  </a:cubicBezTo>
                  <a:lnTo>
                    <a:pt x="1465" y="3346"/>
                  </a:lnTo>
                  <a:close/>
                  <a:moveTo>
                    <a:pt x="1251" y="3977"/>
                  </a:moveTo>
                  <a:lnTo>
                    <a:pt x="1834" y="4406"/>
                  </a:lnTo>
                  <a:lnTo>
                    <a:pt x="1834" y="4870"/>
                  </a:lnTo>
                  <a:cubicBezTo>
                    <a:pt x="1334" y="4835"/>
                    <a:pt x="822" y="4680"/>
                    <a:pt x="394" y="4358"/>
                  </a:cubicBezTo>
                  <a:cubicBezTo>
                    <a:pt x="417" y="4335"/>
                    <a:pt x="465" y="4299"/>
                    <a:pt x="501" y="4287"/>
                  </a:cubicBezTo>
                  <a:lnTo>
                    <a:pt x="1132" y="4049"/>
                  </a:lnTo>
                  <a:cubicBezTo>
                    <a:pt x="1179" y="4037"/>
                    <a:pt x="1227" y="4001"/>
                    <a:pt x="1251" y="3977"/>
                  </a:cubicBezTo>
                  <a:close/>
                  <a:moveTo>
                    <a:pt x="2739" y="3989"/>
                  </a:moveTo>
                  <a:cubicBezTo>
                    <a:pt x="2787" y="4025"/>
                    <a:pt x="2822" y="4037"/>
                    <a:pt x="2858" y="4061"/>
                  </a:cubicBezTo>
                  <a:lnTo>
                    <a:pt x="3632" y="4346"/>
                  </a:lnTo>
                  <a:cubicBezTo>
                    <a:pt x="3192" y="4656"/>
                    <a:pt x="2680" y="4835"/>
                    <a:pt x="2168" y="4870"/>
                  </a:cubicBezTo>
                  <a:lnTo>
                    <a:pt x="2168" y="4418"/>
                  </a:lnTo>
                  <a:lnTo>
                    <a:pt x="2739" y="3989"/>
                  </a:lnTo>
                  <a:close/>
                  <a:moveTo>
                    <a:pt x="1596" y="1"/>
                  </a:moveTo>
                  <a:cubicBezTo>
                    <a:pt x="977" y="1"/>
                    <a:pt x="465" y="501"/>
                    <a:pt x="465" y="1132"/>
                  </a:cubicBezTo>
                  <a:cubicBezTo>
                    <a:pt x="465" y="1310"/>
                    <a:pt x="513" y="1501"/>
                    <a:pt x="596" y="1668"/>
                  </a:cubicBezTo>
                  <a:lnTo>
                    <a:pt x="644" y="1751"/>
                  </a:lnTo>
                  <a:lnTo>
                    <a:pt x="644" y="2013"/>
                  </a:lnTo>
                  <a:cubicBezTo>
                    <a:pt x="644" y="2453"/>
                    <a:pt x="858" y="2858"/>
                    <a:pt x="1168" y="3120"/>
                  </a:cubicBezTo>
                  <a:lnTo>
                    <a:pt x="1168" y="3561"/>
                  </a:lnTo>
                  <a:cubicBezTo>
                    <a:pt x="1168" y="3632"/>
                    <a:pt x="1120" y="3704"/>
                    <a:pt x="1048" y="3739"/>
                  </a:cubicBezTo>
                  <a:lnTo>
                    <a:pt x="406" y="3977"/>
                  </a:lnTo>
                  <a:cubicBezTo>
                    <a:pt x="239" y="4037"/>
                    <a:pt x="108" y="4168"/>
                    <a:pt x="36" y="4311"/>
                  </a:cubicBezTo>
                  <a:cubicBezTo>
                    <a:pt x="1" y="4394"/>
                    <a:pt x="25" y="4466"/>
                    <a:pt x="84" y="4513"/>
                  </a:cubicBezTo>
                  <a:cubicBezTo>
                    <a:pt x="644" y="4954"/>
                    <a:pt x="1334" y="5180"/>
                    <a:pt x="2001" y="5180"/>
                  </a:cubicBezTo>
                  <a:cubicBezTo>
                    <a:pt x="2799" y="5180"/>
                    <a:pt x="3596" y="4870"/>
                    <a:pt x="4204" y="4275"/>
                  </a:cubicBezTo>
                  <a:cubicBezTo>
                    <a:pt x="5323" y="3168"/>
                    <a:pt x="5418" y="1406"/>
                    <a:pt x="4442" y="167"/>
                  </a:cubicBezTo>
                  <a:cubicBezTo>
                    <a:pt x="4405" y="124"/>
                    <a:pt x="4351" y="98"/>
                    <a:pt x="4301" y="98"/>
                  </a:cubicBezTo>
                  <a:cubicBezTo>
                    <a:pt x="4269" y="98"/>
                    <a:pt x="4239" y="108"/>
                    <a:pt x="4216" y="132"/>
                  </a:cubicBezTo>
                  <a:cubicBezTo>
                    <a:pt x="4144" y="191"/>
                    <a:pt x="4132" y="298"/>
                    <a:pt x="4192" y="358"/>
                  </a:cubicBezTo>
                  <a:cubicBezTo>
                    <a:pt x="5061" y="1465"/>
                    <a:pt x="4966" y="3049"/>
                    <a:pt x="3965" y="4049"/>
                  </a:cubicBezTo>
                  <a:lnTo>
                    <a:pt x="3906" y="4108"/>
                  </a:lnTo>
                  <a:cubicBezTo>
                    <a:pt x="3870" y="4096"/>
                    <a:pt x="3835" y="4061"/>
                    <a:pt x="3799" y="4049"/>
                  </a:cubicBezTo>
                  <a:lnTo>
                    <a:pt x="2977" y="3739"/>
                  </a:lnTo>
                  <a:cubicBezTo>
                    <a:pt x="2906" y="3704"/>
                    <a:pt x="2858" y="3644"/>
                    <a:pt x="2858" y="3561"/>
                  </a:cubicBezTo>
                  <a:lnTo>
                    <a:pt x="2858" y="3144"/>
                  </a:lnTo>
                  <a:cubicBezTo>
                    <a:pt x="2894" y="3108"/>
                    <a:pt x="2942" y="3084"/>
                    <a:pt x="2965" y="3049"/>
                  </a:cubicBezTo>
                  <a:cubicBezTo>
                    <a:pt x="3239" y="2787"/>
                    <a:pt x="3382" y="2441"/>
                    <a:pt x="3382" y="2072"/>
                  </a:cubicBezTo>
                  <a:lnTo>
                    <a:pt x="3382" y="1751"/>
                  </a:lnTo>
                  <a:lnTo>
                    <a:pt x="3430" y="1668"/>
                  </a:lnTo>
                  <a:cubicBezTo>
                    <a:pt x="3513" y="1501"/>
                    <a:pt x="3561" y="1310"/>
                    <a:pt x="3561" y="1132"/>
                  </a:cubicBezTo>
                  <a:lnTo>
                    <a:pt x="3561" y="167"/>
                  </a:lnTo>
                  <a:cubicBezTo>
                    <a:pt x="3561" y="72"/>
                    <a:pt x="3489" y="1"/>
                    <a:pt x="33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5" name="Google Shape;805;p26"/>
          <p:cNvGrpSpPr/>
          <p:nvPr/>
        </p:nvGrpSpPr>
        <p:grpSpPr>
          <a:xfrm>
            <a:off x="1968516" y="2096992"/>
            <a:ext cx="2503311" cy="2067384"/>
            <a:chOff x="1968516" y="2096992"/>
            <a:chExt cx="2503311" cy="2067384"/>
          </a:xfrm>
        </p:grpSpPr>
        <p:sp>
          <p:nvSpPr>
            <p:cNvPr id="806" name="Google Shape;806;p26"/>
            <p:cNvSpPr/>
            <p:nvPr/>
          </p:nvSpPr>
          <p:spPr>
            <a:xfrm>
              <a:off x="2046073" y="3778066"/>
              <a:ext cx="512087" cy="175637"/>
            </a:xfrm>
            <a:custGeom>
              <a:rect b="b" l="l" r="r" t="t"/>
              <a:pathLst>
                <a:path extrusionOk="0" fill="none" h="5972" w="17412">
                  <a:moveTo>
                    <a:pt x="0" y="5972"/>
                  </a:moveTo>
                  <a:lnTo>
                    <a:pt x="11440" y="5972"/>
                  </a:lnTo>
                  <a:cubicBezTo>
                    <a:pt x="14736" y="5972"/>
                    <a:pt x="17411" y="3296"/>
                    <a:pt x="17411" y="0"/>
                  </a:cubicBez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3877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26"/>
            <p:cNvSpPr/>
            <p:nvPr/>
          </p:nvSpPr>
          <p:spPr>
            <a:xfrm>
              <a:off x="2558148" y="2096992"/>
              <a:ext cx="1913679" cy="1681046"/>
            </a:xfrm>
            <a:custGeom>
              <a:rect b="b" l="l" r="r" t="t"/>
              <a:pathLst>
                <a:path extrusionOk="0" fill="none" h="57159" w="65069">
                  <a:moveTo>
                    <a:pt x="48588" y="54870"/>
                  </a:moveTo>
                  <a:lnTo>
                    <a:pt x="59097" y="54870"/>
                  </a:lnTo>
                  <a:cubicBezTo>
                    <a:pt x="62393" y="54870"/>
                    <a:pt x="65069" y="52195"/>
                    <a:pt x="65069" y="48899"/>
                  </a:cubicBezTo>
                  <a:lnTo>
                    <a:pt x="65069" y="16016"/>
                  </a:lnTo>
                  <a:cubicBezTo>
                    <a:pt x="65069" y="12681"/>
                    <a:pt x="62393" y="10005"/>
                    <a:pt x="59097" y="10005"/>
                  </a:cubicBezTo>
                  <a:lnTo>
                    <a:pt x="40910" y="10005"/>
                  </a:lnTo>
                  <a:cubicBezTo>
                    <a:pt x="40135" y="10005"/>
                    <a:pt x="39437" y="9656"/>
                    <a:pt x="38971" y="9036"/>
                  </a:cubicBezTo>
                  <a:lnTo>
                    <a:pt x="34512" y="1319"/>
                  </a:lnTo>
                  <a:cubicBezTo>
                    <a:pt x="33543" y="1"/>
                    <a:pt x="31565" y="1"/>
                    <a:pt x="30596" y="1319"/>
                  </a:cubicBezTo>
                  <a:lnTo>
                    <a:pt x="26136" y="9036"/>
                  </a:lnTo>
                  <a:cubicBezTo>
                    <a:pt x="25710" y="9656"/>
                    <a:pt x="24973" y="10005"/>
                    <a:pt x="24197" y="10005"/>
                  </a:cubicBezTo>
                  <a:lnTo>
                    <a:pt x="5972" y="10005"/>
                  </a:lnTo>
                  <a:cubicBezTo>
                    <a:pt x="2676" y="10005"/>
                    <a:pt x="0" y="12681"/>
                    <a:pt x="0" y="16016"/>
                  </a:cubicBezTo>
                  <a:lnTo>
                    <a:pt x="0" y="57158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3877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26"/>
            <p:cNvSpPr/>
            <p:nvPr/>
          </p:nvSpPr>
          <p:spPr>
            <a:xfrm>
              <a:off x="1968516" y="3863593"/>
              <a:ext cx="153991" cy="181342"/>
            </a:xfrm>
            <a:custGeom>
              <a:rect b="b" l="l" r="r" t="t"/>
              <a:pathLst>
                <a:path extrusionOk="0" h="6166" w="5236">
                  <a:moveTo>
                    <a:pt x="2715" y="0"/>
                  </a:moveTo>
                  <a:lnTo>
                    <a:pt x="1280" y="1629"/>
                  </a:lnTo>
                  <a:lnTo>
                    <a:pt x="0" y="3103"/>
                  </a:lnTo>
                  <a:lnTo>
                    <a:pt x="2676" y="6166"/>
                  </a:lnTo>
                  <a:lnTo>
                    <a:pt x="5197" y="6166"/>
                  </a:lnTo>
                  <a:lnTo>
                    <a:pt x="2560" y="3103"/>
                  </a:lnTo>
                  <a:lnTo>
                    <a:pt x="5235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26"/>
            <p:cNvSpPr/>
            <p:nvPr/>
          </p:nvSpPr>
          <p:spPr>
            <a:xfrm>
              <a:off x="3148897" y="3441301"/>
              <a:ext cx="723074" cy="723074"/>
            </a:xfrm>
            <a:custGeom>
              <a:rect b="b" l="l" r="r" t="t"/>
              <a:pathLst>
                <a:path extrusionOk="0" h="24586" w="24586">
                  <a:moveTo>
                    <a:pt x="12293" y="0"/>
                  </a:moveTo>
                  <a:cubicBezTo>
                    <a:pt x="5507" y="0"/>
                    <a:pt x="1" y="5507"/>
                    <a:pt x="1" y="12293"/>
                  </a:cubicBezTo>
                  <a:cubicBezTo>
                    <a:pt x="1" y="19079"/>
                    <a:pt x="5507" y="24585"/>
                    <a:pt x="12293" y="24585"/>
                  </a:cubicBezTo>
                  <a:cubicBezTo>
                    <a:pt x="19079" y="24585"/>
                    <a:pt x="24586" y="19079"/>
                    <a:pt x="24586" y="12293"/>
                  </a:cubicBezTo>
                  <a:cubicBezTo>
                    <a:pt x="24586" y="5507"/>
                    <a:pt x="19079" y="0"/>
                    <a:pt x="12293" y="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3877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26"/>
            <p:cNvSpPr/>
            <p:nvPr/>
          </p:nvSpPr>
          <p:spPr>
            <a:xfrm>
              <a:off x="3214483" y="3506888"/>
              <a:ext cx="591906" cy="591906"/>
            </a:xfrm>
            <a:custGeom>
              <a:rect b="b" l="l" r="r" t="t"/>
              <a:pathLst>
                <a:path extrusionOk="0" h="20126" w="20126">
                  <a:moveTo>
                    <a:pt x="10082" y="0"/>
                  </a:moveTo>
                  <a:cubicBezTo>
                    <a:pt x="4498" y="0"/>
                    <a:pt x="0" y="4499"/>
                    <a:pt x="0" y="10044"/>
                  </a:cubicBezTo>
                  <a:cubicBezTo>
                    <a:pt x="0" y="15628"/>
                    <a:pt x="4498" y="20126"/>
                    <a:pt x="10082" y="20126"/>
                  </a:cubicBezTo>
                  <a:cubicBezTo>
                    <a:pt x="15627" y="20126"/>
                    <a:pt x="20126" y="15628"/>
                    <a:pt x="20126" y="10044"/>
                  </a:cubicBezTo>
                  <a:cubicBezTo>
                    <a:pt x="20126" y="4499"/>
                    <a:pt x="15627" y="0"/>
                    <a:pt x="100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26"/>
            <p:cNvSpPr/>
            <p:nvPr/>
          </p:nvSpPr>
          <p:spPr>
            <a:xfrm rot="10800000">
              <a:off x="2926298" y="3346857"/>
              <a:ext cx="564433" cy="689111"/>
            </a:xfrm>
            <a:custGeom>
              <a:rect b="b" l="l" r="r" t="t"/>
              <a:pathLst>
                <a:path extrusionOk="0" fill="none" h="26563" w="21755">
                  <a:moveTo>
                    <a:pt x="14154" y="1"/>
                  </a:moveTo>
                  <a:cubicBezTo>
                    <a:pt x="21755" y="11324"/>
                    <a:pt x="13650" y="26563"/>
                    <a:pt x="1" y="26563"/>
                  </a:cubicBezTo>
                </a:path>
              </a:pathLst>
            </a:custGeom>
            <a:noFill/>
            <a:ln cap="rnd" cmpd="sng" w="38100">
              <a:solidFill>
                <a:schemeClr val="accent2"/>
              </a:solidFill>
              <a:prstDash val="solid"/>
              <a:miter lim="3877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12" name="Google Shape;812;p26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sp>
        <p:nvSpPr>
          <p:cNvPr id="813" name="Google Shape;813;p26"/>
          <p:cNvSpPr txBox="1"/>
          <p:nvPr/>
        </p:nvSpPr>
        <p:spPr>
          <a:xfrm>
            <a:off x="435932" y="2911572"/>
            <a:ext cx="1914900" cy="4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200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14" name="Google Shape;814;p26"/>
          <p:cNvSpPr txBox="1"/>
          <p:nvPr/>
        </p:nvSpPr>
        <p:spPr>
          <a:xfrm>
            <a:off x="446668" y="4096886"/>
            <a:ext cx="19149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Despite being red,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Mars is a cold place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815" name="Google Shape;815;p26"/>
          <p:cNvGrpSpPr/>
          <p:nvPr/>
        </p:nvGrpSpPr>
        <p:grpSpPr>
          <a:xfrm>
            <a:off x="457379" y="1887144"/>
            <a:ext cx="2503376" cy="2065360"/>
            <a:chOff x="457379" y="1887144"/>
            <a:chExt cx="2503376" cy="2065360"/>
          </a:xfrm>
        </p:grpSpPr>
        <p:sp>
          <p:nvSpPr>
            <p:cNvPr id="816" name="Google Shape;816;p26"/>
            <p:cNvSpPr/>
            <p:nvPr/>
          </p:nvSpPr>
          <p:spPr>
            <a:xfrm>
              <a:off x="2806759" y="2004612"/>
              <a:ext cx="153996" cy="181378"/>
            </a:xfrm>
            <a:custGeom>
              <a:rect b="b" l="l" r="r" t="t"/>
              <a:pathLst>
                <a:path extrusionOk="0" h="6167" w="5236">
                  <a:moveTo>
                    <a:pt x="39" y="1"/>
                  </a:moveTo>
                  <a:lnTo>
                    <a:pt x="2676" y="3064"/>
                  </a:lnTo>
                  <a:lnTo>
                    <a:pt x="1" y="6128"/>
                  </a:lnTo>
                  <a:lnTo>
                    <a:pt x="1" y="6166"/>
                  </a:lnTo>
                  <a:lnTo>
                    <a:pt x="2521" y="6166"/>
                  </a:lnTo>
                  <a:lnTo>
                    <a:pt x="3956" y="4499"/>
                  </a:lnTo>
                  <a:lnTo>
                    <a:pt x="5236" y="306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26"/>
            <p:cNvSpPr/>
            <p:nvPr/>
          </p:nvSpPr>
          <p:spPr>
            <a:xfrm>
              <a:off x="1052717" y="1887144"/>
              <a:ext cx="723074" cy="723074"/>
            </a:xfrm>
            <a:custGeom>
              <a:rect b="b" l="l" r="r" t="t"/>
              <a:pathLst>
                <a:path extrusionOk="0" h="24586" w="24586">
                  <a:moveTo>
                    <a:pt x="12293" y="1"/>
                  </a:moveTo>
                  <a:cubicBezTo>
                    <a:pt x="5507" y="1"/>
                    <a:pt x="0" y="5507"/>
                    <a:pt x="0" y="12293"/>
                  </a:cubicBezTo>
                  <a:cubicBezTo>
                    <a:pt x="0" y="19079"/>
                    <a:pt x="5507" y="24585"/>
                    <a:pt x="12293" y="24585"/>
                  </a:cubicBezTo>
                  <a:cubicBezTo>
                    <a:pt x="19079" y="24585"/>
                    <a:pt x="24585" y="19079"/>
                    <a:pt x="24585" y="12293"/>
                  </a:cubicBezTo>
                  <a:cubicBezTo>
                    <a:pt x="24585" y="5507"/>
                    <a:pt x="19079" y="1"/>
                    <a:pt x="12293" y="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3877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26"/>
            <p:cNvSpPr/>
            <p:nvPr/>
          </p:nvSpPr>
          <p:spPr>
            <a:xfrm>
              <a:off x="1117730" y="1952716"/>
              <a:ext cx="593053" cy="591935"/>
            </a:xfrm>
            <a:custGeom>
              <a:rect b="b" l="l" r="r" t="t"/>
              <a:pathLst>
                <a:path extrusionOk="0" h="20127" w="20165">
                  <a:moveTo>
                    <a:pt x="10083" y="1"/>
                  </a:moveTo>
                  <a:cubicBezTo>
                    <a:pt x="4537" y="1"/>
                    <a:pt x="0" y="4499"/>
                    <a:pt x="0" y="10044"/>
                  </a:cubicBezTo>
                  <a:cubicBezTo>
                    <a:pt x="0" y="15628"/>
                    <a:pt x="4537" y="20126"/>
                    <a:pt x="10083" y="20126"/>
                  </a:cubicBezTo>
                  <a:cubicBezTo>
                    <a:pt x="15628" y="20126"/>
                    <a:pt x="20165" y="15628"/>
                    <a:pt x="20165" y="10044"/>
                  </a:cubicBezTo>
                  <a:cubicBezTo>
                    <a:pt x="20165" y="4499"/>
                    <a:pt x="15628" y="1"/>
                    <a:pt x="100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26"/>
            <p:cNvSpPr/>
            <p:nvPr/>
          </p:nvSpPr>
          <p:spPr>
            <a:xfrm>
              <a:off x="1434188" y="2015591"/>
              <a:ext cx="564433" cy="689111"/>
            </a:xfrm>
            <a:custGeom>
              <a:rect b="b" l="l" r="r" t="t"/>
              <a:pathLst>
                <a:path extrusionOk="0" fill="none" h="26563" w="21755">
                  <a:moveTo>
                    <a:pt x="14154" y="1"/>
                  </a:moveTo>
                  <a:cubicBezTo>
                    <a:pt x="21755" y="11324"/>
                    <a:pt x="13650" y="26563"/>
                    <a:pt x="1" y="26563"/>
                  </a:cubicBezTo>
                </a:path>
              </a:pathLst>
            </a:custGeom>
            <a:noFill/>
            <a:ln cap="rnd" cmpd="sng" w="38100">
              <a:solidFill>
                <a:schemeClr val="accent2"/>
              </a:solidFill>
              <a:prstDash val="solid"/>
              <a:miter lim="3877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26"/>
            <p:cNvSpPr/>
            <p:nvPr/>
          </p:nvSpPr>
          <p:spPr>
            <a:xfrm>
              <a:off x="2371094" y="2094727"/>
              <a:ext cx="512087" cy="176784"/>
            </a:xfrm>
            <a:custGeom>
              <a:rect b="b" l="l" r="r" t="t"/>
              <a:pathLst>
                <a:path extrusionOk="0" fill="none" h="6011" w="17412">
                  <a:moveTo>
                    <a:pt x="17412" y="0"/>
                  </a:moveTo>
                  <a:lnTo>
                    <a:pt x="5972" y="0"/>
                  </a:lnTo>
                  <a:cubicBezTo>
                    <a:pt x="2676" y="0"/>
                    <a:pt x="1" y="2676"/>
                    <a:pt x="1" y="6011"/>
                  </a:cubicBez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3877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26"/>
            <p:cNvSpPr/>
            <p:nvPr/>
          </p:nvSpPr>
          <p:spPr>
            <a:xfrm>
              <a:off x="457379" y="2271487"/>
              <a:ext cx="1913679" cy="1681017"/>
            </a:xfrm>
            <a:custGeom>
              <a:rect b="b" l="l" r="r" t="t"/>
              <a:pathLst>
                <a:path extrusionOk="0" fill="none" h="57158" w="65069">
                  <a:moveTo>
                    <a:pt x="16481" y="2250"/>
                  </a:moveTo>
                  <a:lnTo>
                    <a:pt x="5972" y="2250"/>
                  </a:lnTo>
                  <a:cubicBezTo>
                    <a:pt x="2676" y="2250"/>
                    <a:pt x="0" y="4925"/>
                    <a:pt x="0" y="8221"/>
                  </a:cubicBezTo>
                  <a:lnTo>
                    <a:pt x="0" y="41143"/>
                  </a:lnTo>
                  <a:cubicBezTo>
                    <a:pt x="0" y="44439"/>
                    <a:pt x="2676" y="47115"/>
                    <a:pt x="5972" y="47115"/>
                  </a:cubicBezTo>
                  <a:lnTo>
                    <a:pt x="24159" y="47115"/>
                  </a:lnTo>
                  <a:cubicBezTo>
                    <a:pt x="24934" y="47115"/>
                    <a:pt x="25671" y="47464"/>
                    <a:pt x="26098" y="48084"/>
                  </a:cubicBezTo>
                  <a:lnTo>
                    <a:pt x="30596" y="55840"/>
                  </a:lnTo>
                  <a:cubicBezTo>
                    <a:pt x="31565" y="57158"/>
                    <a:pt x="33543" y="57158"/>
                    <a:pt x="34512" y="55840"/>
                  </a:cubicBezTo>
                  <a:lnTo>
                    <a:pt x="38933" y="48123"/>
                  </a:lnTo>
                  <a:cubicBezTo>
                    <a:pt x="39398" y="47503"/>
                    <a:pt x="40135" y="47154"/>
                    <a:pt x="40872" y="47154"/>
                  </a:cubicBezTo>
                  <a:lnTo>
                    <a:pt x="59097" y="47154"/>
                  </a:lnTo>
                  <a:cubicBezTo>
                    <a:pt x="62393" y="47154"/>
                    <a:pt x="65069" y="44478"/>
                    <a:pt x="65069" y="41182"/>
                  </a:cubicBezTo>
                  <a:lnTo>
                    <a:pt x="65069" y="1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3877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2" name="Google Shape;822;p26"/>
          <p:cNvSpPr txBox="1"/>
          <p:nvPr/>
        </p:nvSpPr>
        <p:spPr>
          <a:xfrm>
            <a:off x="4686227" y="2911572"/>
            <a:ext cx="1914900" cy="4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NEPTUNE</a:t>
            </a:r>
            <a:endParaRPr sz="200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23" name="Google Shape;823;p26"/>
          <p:cNvSpPr txBox="1"/>
          <p:nvPr/>
        </p:nvSpPr>
        <p:spPr>
          <a:xfrm>
            <a:off x="4705201" y="4096886"/>
            <a:ext cx="19149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Neptune is the farthest planet from the Sun 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824" name="Google Shape;824;p26"/>
          <p:cNvGrpSpPr/>
          <p:nvPr/>
        </p:nvGrpSpPr>
        <p:grpSpPr>
          <a:xfrm>
            <a:off x="4659395" y="1887144"/>
            <a:ext cx="2502253" cy="2065360"/>
            <a:chOff x="4659395" y="1887144"/>
            <a:chExt cx="2502253" cy="2065360"/>
          </a:xfrm>
        </p:grpSpPr>
        <p:sp>
          <p:nvSpPr>
            <p:cNvPr id="825" name="Google Shape;825;p26"/>
            <p:cNvSpPr/>
            <p:nvPr/>
          </p:nvSpPr>
          <p:spPr>
            <a:xfrm>
              <a:off x="6573139" y="2094727"/>
              <a:ext cx="512087" cy="176784"/>
            </a:xfrm>
            <a:custGeom>
              <a:rect b="b" l="l" r="r" t="t"/>
              <a:pathLst>
                <a:path extrusionOk="0" fill="none" h="6011" w="17412">
                  <a:moveTo>
                    <a:pt x="17411" y="0"/>
                  </a:moveTo>
                  <a:lnTo>
                    <a:pt x="5972" y="0"/>
                  </a:lnTo>
                  <a:cubicBezTo>
                    <a:pt x="2676" y="0"/>
                    <a:pt x="0" y="2676"/>
                    <a:pt x="0" y="6011"/>
                  </a:cubicBez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3877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26"/>
            <p:cNvSpPr/>
            <p:nvPr/>
          </p:nvSpPr>
          <p:spPr>
            <a:xfrm>
              <a:off x="4659395" y="2271487"/>
              <a:ext cx="1913709" cy="1681017"/>
            </a:xfrm>
            <a:custGeom>
              <a:rect b="b" l="l" r="r" t="t"/>
              <a:pathLst>
                <a:path extrusionOk="0" fill="none" h="57158" w="65070">
                  <a:moveTo>
                    <a:pt x="16442" y="2250"/>
                  </a:moveTo>
                  <a:lnTo>
                    <a:pt x="5972" y="2250"/>
                  </a:lnTo>
                  <a:cubicBezTo>
                    <a:pt x="2676" y="2250"/>
                    <a:pt x="1" y="4925"/>
                    <a:pt x="1" y="8221"/>
                  </a:cubicBezTo>
                  <a:lnTo>
                    <a:pt x="1" y="41143"/>
                  </a:lnTo>
                  <a:cubicBezTo>
                    <a:pt x="1" y="44439"/>
                    <a:pt x="2676" y="47115"/>
                    <a:pt x="5972" y="47115"/>
                  </a:cubicBezTo>
                  <a:lnTo>
                    <a:pt x="24159" y="47115"/>
                  </a:lnTo>
                  <a:cubicBezTo>
                    <a:pt x="24935" y="47115"/>
                    <a:pt x="25633" y="47464"/>
                    <a:pt x="26098" y="48084"/>
                  </a:cubicBezTo>
                  <a:lnTo>
                    <a:pt x="30596" y="55840"/>
                  </a:lnTo>
                  <a:cubicBezTo>
                    <a:pt x="31527" y="57158"/>
                    <a:pt x="33504" y="57158"/>
                    <a:pt x="34474" y="55840"/>
                  </a:cubicBezTo>
                  <a:lnTo>
                    <a:pt x="38933" y="48123"/>
                  </a:lnTo>
                  <a:cubicBezTo>
                    <a:pt x="39398" y="47503"/>
                    <a:pt x="40135" y="47154"/>
                    <a:pt x="40872" y="47154"/>
                  </a:cubicBezTo>
                  <a:lnTo>
                    <a:pt x="59059" y="47154"/>
                  </a:lnTo>
                  <a:cubicBezTo>
                    <a:pt x="62393" y="47154"/>
                    <a:pt x="65069" y="44478"/>
                    <a:pt x="65069" y="41182"/>
                  </a:cubicBezTo>
                  <a:lnTo>
                    <a:pt x="65069" y="1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3877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26"/>
            <p:cNvSpPr/>
            <p:nvPr/>
          </p:nvSpPr>
          <p:spPr>
            <a:xfrm>
              <a:off x="7007657" y="2004612"/>
              <a:ext cx="153991" cy="181371"/>
            </a:xfrm>
            <a:custGeom>
              <a:rect b="b" l="l" r="r" t="t"/>
              <a:pathLst>
                <a:path extrusionOk="0" h="6167" w="5236">
                  <a:moveTo>
                    <a:pt x="39" y="1"/>
                  </a:moveTo>
                  <a:lnTo>
                    <a:pt x="2715" y="3064"/>
                  </a:lnTo>
                  <a:lnTo>
                    <a:pt x="0" y="6128"/>
                  </a:lnTo>
                  <a:lnTo>
                    <a:pt x="39" y="6166"/>
                  </a:lnTo>
                  <a:lnTo>
                    <a:pt x="2521" y="6166"/>
                  </a:lnTo>
                  <a:lnTo>
                    <a:pt x="3994" y="4499"/>
                  </a:lnTo>
                  <a:lnTo>
                    <a:pt x="5235" y="3064"/>
                  </a:lnTo>
                  <a:lnTo>
                    <a:pt x="2598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26"/>
            <p:cNvSpPr/>
            <p:nvPr/>
          </p:nvSpPr>
          <p:spPr>
            <a:xfrm>
              <a:off x="5254732" y="1887144"/>
              <a:ext cx="723074" cy="723074"/>
            </a:xfrm>
            <a:custGeom>
              <a:rect b="b" l="l" r="r" t="t"/>
              <a:pathLst>
                <a:path extrusionOk="0" h="24586" w="24586">
                  <a:moveTo>
                    <a:pt x="12293" y="1"/>
                  </a:moveTo>
                  <a:cubicBezTo>
                    <a:pt x="5507" y="1"/>
                    <a:pt x="0" y="5507"/>
                    <a:pt x="0" y="12293"/>
                  </a:cubicBezTo>
                  <a:cubicBezTo>
                    <a:pt x="0" y="19079"/>
                    <a:pt x="5507" y="24585"/>
                    <a:pt x="12293" y="24585"/>
                  </a:cubicBezTo>
                  <a:cubicBezTo>
                    <a:pt x="19079" y="24585"/>
                    <a:pt x="24585" y="19079"/>
                    <a:pt x="24585" y="12293"/>
                  </a:cubicBezTo>
                  <a:cubicBezTo>
                    <a:pt x="24585" y="5507"/>
                    <a:pt x="19079" y="1"/>
                    <a:pt x="12293" y="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3877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26"/>
            <p:cNvSpPr/>
            <p:nvPr/>
          </p:nvSpPr>
          <p:spPr>
            <a:xfrm>
              <a:off x="5320304" y="1952716"/>
              <a:ext cx="591935" cy="591935"/>
            </a:xfrm>
            <a:custGeom>
              <a:rect b="b" l="l" r="r" t="t"/>
              <a:pathLst>
                <a:path extrusionOk="0" h="20127" w="20127">
                  <a:moveTo>
                    <a:pt x="10083" y="1"/>
                  </a:moveTo>
                  <a:cubicBezTo>
                    <a:pt x="4499" y="1"/>
                    <a:pt x="1" y="4499"/>
                    <a:pt x="1" y="10044"/>
                  </a:cubicBezTo>
                  <a:cubicBezTo>
                    <a:pt x="1" y="15628"/>
                    <a:pt x="4499" y="20126"/>
                    <a:pt x="10083" y="20126"/>
                  </a:cubicBezTo>
                  <a:cubicBezTo>
                    <a:pt x="15628" y="20126"/>
                    <a:pt x="20126" y="15628"/>
                    <a:pt x="20126" y="10044"/>
                  </a:cubicBezTo>
                  <a:cubicBezTo>
                    <a:pt x="20126" y="4499"/>
                    <a:pt x="15628" y="1"/>
                    <a:pt x="100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26"/>
            <p:cNvSpPr/>
            <p:nvPr/>
          </p:nvSpPr>
          <p:spPr>
            <a:xfrm>
              <a:off x="5633304" y="2010846"/>
              <a:ext cx="564433" cy="689111"/>
            </a:xfrm>
            <a:custGeom>
              <a:rect b="b" l="l" r="r" t="t"/>
              <a:pathLst>
                <a:path extrusionOk="0" fill="none" h="26563" w="21755">
                  <a:moveTo>
                    <a:pt x="14154" y="1"/>
                  </a:moveTo>
                  <a:cubicBezTo>
                    <a:pt x="21755" y="11324"/>
                    <a:pt x="13650" y="26563"/>
                    <a:pt x="1" y="26563"/>
                  </a:cubicBezTo>
                </a:path>
              </a:pathLst>
            </a:custGeom>
            <a:noFill/>
            <a:ln cap="rnd" cmpd="sng" w="38100">
              <a:solidFill>
                <a:schemeClr val="accent2"/>
              </a:solidFill>
              <a:prstDash val="solid"/>
              <a:miter lim="3877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1" name="Google Shape;831;p26"/>
          <p:cNvSpPr txBox="1"/>
          <p:nvPr/>
        </p:nvSpPr>
        <p:spPr>
          <a:xfrm>
            <a:off x="6760854" y="2700148"/>
            <a:ext cx="1914900" cy="4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SATURN</a:t>
            </a:r>
            <a:endParaRPr sz="200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32" name="Google Shape;832;p26"/>
          <p:cNvSpPr txBox="1"/>
          <p:nvPr/>
        </p:nvSpPr>
        <p:spPr>
          <a:xfrm>
            <a:off x="6771590" y="1290037"/>
            <a:ext cx="19149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Saturn is composed of hydrogen and helium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833" name="Google Shape;833;p26"/>
          <p:cNvSpPr txBox="1"/>
          <p:nvPr/>
        </p:nvSpPr>
        <p:spPr>
          <a:xfrm>
            <a:off x="2555966" y="2700148"/>
            <a:ext cx="1914900" cy="4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JUPITER</a:t>
            </a:r>
            <a:endParaRPr sz="200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34" name="Google Shape;834;p26"/>
          <p:cNvSpPr txBox="1"/>
          <p:nvPr/>
        </p:nvSpPr>
        <p:spPr>
          <a:xfrm>
            <a:off x="2584239" y="1290037"/>
            <a:ext cx="19149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Jupiter is a gas giant and the biggest planet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835" name="Google Shape;835;p26"/>
          <p:cNvSpPr/>
          <p:nvPr/>
        </p:nvSpPr>
        <p:spPr>
          <a:xfrm>
            <a:off x="1173934" y="2008086"/>
            <a:ext cx="480664" cy="481195"/>
          </a:xfrm>
          <a:custGeom>
            <a:rect b="b" l="l" r="r" t="t"/>
            <a:pathLst>
              <a:path extrusionOk="0" h="10872" w="10860">
                <a:moveTo>
                  <a:pt x="5430" y="1"/>
                </a:moveTo>
                <a:cubicBezTo>
                  <a:pt x="3990" y="1"/>
                  <a:pt x="2608" y="560"/>
                  <a:pt x="1596" y="1584"/>
                </a:cubicBezTo>
                <a:cubicBezTo>
                  <a:pt x="561" y="2620"/>
                  <a:pt x="1" y="3989"/>
                  <a:pt x="1" y="5430"/>
                </a:cubicBezTo>
                <a:cubicBezTo>
                  <a:pt x="1" y="6561"/>
                  <a:pt x="346" y="7645"/>
                  <a:pt x="1001" y="8573"/>
                </a:cubicBezTo>
                <a:cubicBezTo>
                  <a:pt x="1632" y="9466"/>
                  <a:pt x="2513" y="10145"/>
                  <a:pt x="3537" y="10538"/>
                </a:cubicBezTo>
                <a:cubicBezTo>
                  <a:pt x="3559" y="10544"/>
                  <a:pt x="3579" y="10547"/>
                  <a:pt x="3599" y="10547"/>
                </a:cubicBezTo>
                <a:cubicBezTo>
                  <a:pt x="3656" y="10547"/>
                  <a:pt x="3704" y="10522"/>
                  <a:pt x="3740" y="10478"/>
                </a:cubicBezTo>
                <a:cubicBezTo>
                  <a:pt x="3763" y="10443"/>
                  <a:pt x="3763" y="10395"/>
                  <a:pt x="3763" y="10371"/>
                </a:cubicBezTo>
                <a:lnTo>
                  <a:pt x="3763" y="7275"/>
                </a:lnTo>
                <a:cubicBezTo>
                  <a:pt x="3763" y="7180"/>
                  <a:pt x="3692" y="7097"/>
                  <a:pt x="3585" y="7097"/>
                </a:cubicBezTo>
                <a:lnTo>
                  <a:pt x="2156" y="7097"/>
                </a:lnTo>
                <a:lnTo>
                  <a:pt x="2156" y="5835"/>
                </a:lnTo>
                <a:lnTo>
                  <a:pt x="3585" y="5835"/>
                </a:lnTo>
                <a:cubicBezTo>
                  <a:pt x="3680" y="5835"/>
                  <a:pt x="3763" y="5751"/>
                  <a:pt x="3763" y="5656"/>
                </a:cubicBezTo>
                <a:lnTo>
                  <a:pt x="3763" y="5430"/>
                </a:lnTo>
                <a:cubicBezTo>
                  <a:pt x="3763" y="3942"/>
                  <a:pt x="5180" y="2632"/>
                  <a:pt x="6799" y="2632"/>
                </a:cubicBezTo>
                <a:lnTo>
                  <a:pt x="7550" y="2632"/>
                </a:lnTo>
                <a:lnTo>
                  <a:pt x="7550" y="3894"/>
                </a:lnTo>
                <a:lnTo>
                  <a:pt x="6799" y="3894"/>
                </a:lnTo>
                <a:cubicBezTo>
                  <a:pt x="6311" y="3894"/>
                  <a:pt x="5883" y="4025"/>
                  <a:pt x="5561" y="4287"/>
                </a:cubicBezTo>
                <a:cubicBezTo>
                  <a:pt x="5228" y="4561"/>
                  <a:pt x="5025" y="4966"/>
                  <a:pt x="5025" y="5430"/>
                </a:cubicBezTo>
                <a:lnTo>
                  <a:pt x="5025" y="5656"/>
                </a:lnTo>
                <a:cubicBezTo>
                  <a:pt x="5025" y="5740"/>
                  <a:pt x="5109" y="5835"/>
                  <a:pt x="5204" y="5835"/>
                </a:cubicBezTo>
                <a:lnTo>
                  <a:pt x="5883" y="5835"/>
                </a:lnTo>
                <a:cubicBezTo>
                  <a:pt x="5966" y="5835"/>
                  <a:pt x="6061" y="5751"/>
                  <a:pt x="6061" y="5656"/>
                </a:cubicBezTo>
                <a:cubicBezTo>
                  <a:pt x="6061" y="5561"/>
                  <a:pt x="5978" y="5478"/>
                  <a:pt x="5883" y="5478"/>
                </a:cubicBezTo>
                <a:lnTo>
                  <a:pt x="5371" y="5478"/>
                </a:lnTo>
                <a:lnTo>
                  <a:pt x="5371" y="5418"/>
                </a:lnTo>
                <a:cubicBezTo>
                  <a:pt x="5371" y="4525"/>
                  <a:pt x="6145" y="4204"/>
                  <a:pt x="6799" y="4204"/>
                </a:cubicBezTo>
                <a:lnTo>
                  <a:pt x="7704" y="4204"/>
                </a:lnTo>
                <a:cubicBezTo>
                  <a:pt x="7800" y="4204"/>
                  <a:pt x="7883" y="4132"/>
                  <a:pt x="7883" y="4025"/>
                </a:cubicBezTo>
                <a:lnTo>
                  <a:pt x="7883" y="2418"/>
                </a:lnTo>
                <a:cubicBezTo>
                  <a:pt x="7883" y="2334"/>
                  <a:pt x="7811" y="2239"/>
                  <a:pt x="7704" y="2239"/>
                </a:cubicBezTo>
                <a:lnTo>
                  <a:pt x="6799" y="2239"/>
                </a:lnTo>
                <a:cubicBezTo>
                  <a:pt x="5966" y="2239"/>
                  <a:pt x="5121" y="2572"/>
                  <a:pt x="4466" y="3156"/>
                </a:cubicBezTo>
                <a:cubicBezTo>
                  <a:pt x="3799" y="3763"/>
                  <a:pt x="3418" y="4549"/>
                  <a:pt x="3418" y="5382"/>
                </a:cubicBezTo>
                <a:lnTo>
                  <a:pt x="3418" y="5442"/>
                </a:lnTo>
                <a:lnTo>
                  <a:pt x="1989" y="5442"/>
                </a:lnTo>
                <a:cubicBezTo>
                  <a:pt x="1906" y="5442"/>
                  <a:pt x="1811" y="5513"/>
                  <a:pt x="1811" y="5620"/>
                </a:cubicBezTo>
                <a:lnTo>
                  <a:pt x="1811" y="7228"/>
                </a:lnTo>
                <a:cubicBezTo>
                  <a:pt x="1811" y="7323"/>
                  <a:pt x="1894" y="7406"/>
                  <a:pt x="1989" y="7406"/>
                </a:cubicBezTo>
                <a:lnTo>
                  <a:pt x="3418" y="7406"/>
                </a:lnTo>
                <a:lnTo>
                  <a:pt x="3418" y="10085"/>
                </a:lnTo>
                <a:cubicBezTo>
                  <a:pt x="1561" y="9300"/>
                  <a:pt x="346" y="7442"/>
                  <a:pt x="346" y="5418"/>
                </a:cubicBezTo>
                <a:cubicBezTo>
                  <a:pt x="346" y="2596"/>
                  <a:pt x="2620" y="322"/>
                  <a:pt x="5430" y="322"/>
                </a:cubicBezTo>
                <a:cubicBezTo>
                  <a:pt x="8228" y="322"/>
                  <a:pt x="10526" y="2620"/>
                  <a:pt x="10526" y="5418"/>
                </a:cubicBezTo>
                <a:cubicBezTo>
                  <a:pt x="10526" y="8228"/>
                  <a:pt x="8240" y="10502"/>
                  <a:pt x="5430" y="10502"/>
                </a:cubicBezTo>
                <a:lnTo>
                  <a:pt x="5371" y="10502"/>
                </a:lnTo>
                <a:lnTo>
                  <a:pt x="5371" y="7418"/>
                </a:lnTo>
                <a:lnTo>
                  <a:pt x="7728" y="7418"/>
                </a:lnTo>
                <a:cubicBezTo>
                  <a:pt x="7811" y="7418"/>
                  <a:pt x="7907" y="7347"/>
                  <a:pt x="7907" y="7240"/>
                </a:cubicBezTo>
                <a:lnTo>
                  <a:pt x="7907" y="5656"/>
                </a:lnTo>
                <a:cubicBezTo>
                  <a:pt x="7907" y="5561"/>
                  <a:pt x="7823" y="5478"/>
                  <a:pt x="7728" y="5478"/>
                </a:cubicBezTo>
                <a:lnTo>
                  <a:pt x="6728" y="5478"/>
                </a:lnTo>
                <a:cubicBezTo>
                  <a:pt x="6633" y="5478"/>
                  <a:pt x="6549" y="5549"/>
                  <a:pt x="6549" y="5656"/>
                </a:cubicBezTo>
                <a:cubicBezTo>
                  <a:pt x="6549" y="5740"/>
                  <a:pt x="6621" y="5835"/>
                  <a:pt x="6728" y="5835"/>
                </a:cubicBezTo>
                <a:lnTo>
                  <a:pt x="7561" y="5835"/>
                </a:lnTo>
                <a:lnTo>
                  <a:pt x="7561" y="7097"/>
                </a:lnTo>
                <a:lnTo>
                  <a:pt x="5204" y="7097"/>
                </a:lnTo>
                <a:cubicBezTo>
                  <a:pt x="5121" y="7097"/>
                  <a:pt x="5025" y="7168"/>
                  <a:pt x="5025" y="7275"/>
                </a:cubicBezTo>
                <a:lnTo>
                  <a:pt x="5025" y="10693"/>
                </a:lnTo>
                <a:cubicBezTo>
                  <a:pt x="5025" y="10788"/>
                  <a:pt x="5109" y="10859"/>
                  <a:pt x="5192" y="10871"/>
                </a:cubicBezTo>
                <a:lnTo>
                  <a:pt x="5430" y="10871"/>
                </a:lnTo>
                <a:cubicBezTo>
                  <a:pt x="6871" y="10871"/>
                  <a:pt x="8240" y="10312"/>
                  <a:pt x="9276" y="9288"/>
                </a:cubicBezTo>
                <a:cubicBezTo>
                  <a:pt x="10300" y="8252"/>
                  <a:pt x="10859" y="6883"/>
                  <a:pt x="10859" y="5442"/>
                </a:cubicBezTo>
                <a:cubicBezTo>
                  <a:pt x="10859" y="3989"/>
                  <a:pt x="10300" y="2620"/>
                  <a:pt x="9276" y="1584"/>
                </a:cubicBezTo>
                <a:cubicBezTo>
                  <a:pt x="8240" y="560"/>
                  <a:pt x="6871" y="1"/>
                  <a:pt x="543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36" name="Google Shape;836;p26"/>
          <p:cNvGrpSpPr/>
          <p:nvPr/>
        </p:nvGrpSpPr>
        <p:grpSpPr>
          <a:xfrm>
            <a:off x="3274651" y="3562531"/>
            <a:ext cx="481225" cy="480659"/>
            <a:chOff x="3303268" y="3817349"/>
            <a:chExt cx="346056" cy="345674"/>
          </a:xfrm>
        </p:grpSpPr>
        <p:sp>
          <p:nvSpPr>
            <p:cNvPr id="837" name="Google Shape;837;p26"/>
            <p:cNvSpPr/>
            <p:nvPr/>
          </p:nvSpPr>
          <p:spPr>
            <a:xfrm>
              <a:off x="3303268" y="3817349"/>
              <a:ext cx="346056" cy="345674"/>
            </a:xfrm>
            <a:custGeom>
              <a:rect b="b" l="l" r="r" t="t"/>
              <a:pathLst>
                <a:path extrusionOk="0" h="10860" w="10872">
                  <a:moveTo>
                    <a:pt x="5418" y="334"/>
                  </a:moveTo>
                  <a:cubicBezTo>
                    <a:pt x="8228" y="334"/>
                    <a:pt x="10514" y="2608"/>
                    <a:pt x="10514" y="5430"/>
                  </a:cubicBezTo>
                  <a:cubicBezTo>
                    <a:pt x="10514" y="8240"/>
                    <a:pt x="8228" y="10514"/>
                    <a:pt x="5418" y="10514"/>
                  </a:cubicBezTo>
                  <a:cubicBezTo>
                    <a:pt x="2608" y="10514"/>
                    <a:pt x="334" y="8240"/>
                    <a:pt x="334" y="5430"/>
                  </a:cubicBezTo>
                  <a:cubicBezTo>
                    <a:pt x="334" y="2608"/>
                    <a:pt x="2608" y="334"/>
                    <a:pt x="5418" y="334"/>
                  </a:cubicBezTo>
                  <a:close/>
                  <a:moveTo>
                    <a:pt x="5430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1" y="3989"/>
                    <a:pt x="1" y="5430"/>
                  </a:cubicBezTo>
                  <a:cubicBezTo>
                    <a:pt x="1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30" y="10859"/>
                  </a:cubicBezTo>
                  <a:cubicBezTo>
                    <a:pt x="6883" y="10859"/>
                    <a:pt x="8252" y="10300"/>
                    <a:pt x="9276" y="9264"/>
                  </a:cubicBezTo>
                  <a:cubicBezTo>
                    <a:pt x="10300" y="8240"/>
                    <a:pt x="10871" y="6871"/>
                    <a:pt x="10871" y="5430"/>
                  </a:cubicBezTo>
                  <a:cubicBezTo>
                    <a:pt x="10871" y="3989"/>
                    <a:pt x="10300" y="2620"/>
                    <a:pt x="9276" y="1584"/>
                  </a:cubicBezTo>
                  <a:cubicBezTo>
                    <a:pt x="8252" y="560"/>
                    <a:pt x="6883" y="1"/>
                    <a:pt x="54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26"/>
            <p:cNvSpPr/>
            <p:nvPr/>
          </p:nvSpPr>
          <p:spPr>
            <a:xfrm>
              <a:off x="3368074" y="3882537"/>
              <a:ext cx="215298" cy="215298"/>
            </a:xfrm>
            <a:custGeom>
              <a:rect b="b" l="l" r="r" t="t"/>
              <a:pathLst>
                <a:path extrusionOk="0" h="6764" w="6764">
                  <a:moveTo>
                    <a:pt x="5335" y="346"/>
                  </a:moveTo>
                  <a:cubicBezTo>
                    <a:pt x="5930" y="346"/>
                    <a:pt x="6418" y="834"/>
                    <a:pt x="6418" y="1429"/>
                  </a:cubicBezTo>
                  <a:lnTo>
                    <a:pt x="6418" y="5335"/>
                  </a:lnTo>
                  <a:cubicBezTo>
                    <a:pt x="6418" y="5930"/>
                    <a:pt x="5930" y="6418"/>
                    <a:pt x="5335" y="6418"/>
                  </a:cubicBezTo>
                  <a:lnTo>
                    <a:pt x="1429" y="6418"/>
                  </a:lnTo>
                  <a:cubicBezTo>
                    <a:pt x="834" y="6418"/>
                    <a:pt x="346" y="5930"/>
                    <a:pt x="346" y="5335"/>
                  </a:cubicBezTo>
                  <a:lnTo>
                    <a:pt x="346" y="1429"/>
                  </a:lnTo>
                  <a:cubicBezTo>
                    <a:pt x="346" y="834"/>
                    <a:pt x="834" y="346"/>
                    <a:pt x="1429" y="346"/>
                  </a:cubicBezTo>
                  <a:close/>
                  <a:moveTo>
                    <a:pt x="1429" y="1"/>
                  </a:moveTo>
                  <a:cubicBezTo>
                    <a:pt x="644" y="1"/>
                    <a:pt x="1" y="644"/>
                    <a:pt x="1" y="1429"/>
                  </a:cubicBezTo>
                  <a:lnTo>
                    <a:pt x="1" y="5335"/>
                  </a:lnTo>
                  <a:cubicBezTo>
                    <a:pt x="1" y="6120"/>
                    <a:pt x="644" y="6763"/>
                    <a:pt x="1429" y="6763"/>
                  </a:cubicBezTo>
                  <a:lnTo>
                    <a:pt x="5335" y="6763"/>
                  </a:lnTo>
                  <a:cubicBezTo>
                    <a:pt x="6121" y="6763"/>
                    <a:pt x="6763" y="6120"/>
                    <a:pt x="6763" y="5335"/>
                  </a:cubicBezTo>
                  <a:lnTo>
                    <a:pt x="6763" y="1429"/>
                  </a:lnTo>
                  <a:cubicBezTo>
                    <a:pt x="6763" y="644"/>
                    <a:pt x="6121" y="1"/>
                    <a:pt x="5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26"/>
            <p:cNvSpPr/>
            <p:nvPr/>
          </p:nvSpPr>
          <p:spPr>
            <a:xfrm>
              <a:off x="3418143" y="3933656"/>
              <a:ext cx="114811" cy="112742"/>
            </a:xfrm>
            <a:custGeom>
              <a:rect b="b" l="l" r="r" t="t"/>
              <a:pathLst>
                <a:path extrusionOk="0" h="3542" w="3607">
                  <a:moveTo>
                    <a:pt x="1822" y="0"/>
                  </a:moveTo>
                  <a:cubicBezTo>
                    <a:pt x="812" y="0"/>
                    <a:pt x="1" y="851"/>
                    <a:pt x="59" y="1859"/>
                  </a:cubicBezTo>
                  <a:cubicBezTo>
                    <a:pt x="95" y="2776"/>
                    <a:pt x="833" y="3502"/>
                    <a:pt x="1726" y="3538"/>
                  </a:cubicBezTo>
                  <a:cubicBezTo>
                    <a:pt x="1764" y="3541"/>
                    <a:pt x="1802" y="3542"/>
                    <a:pt x="1840" y="3542"/>
                  </a:cubicBezTo>
                  <a:cubicBezTo>
                    <a:pt x="2178" y="3542"/>
                    <a:pt x="2494" y="3447"/>
                    <a:pt x="2762" y="3276"/>
                  </a:cubicBezTo>
                  <a:cubicBezTo>
                    <a:pt x="2857" y="3217"/>
                    <a:pt x="2869" y="3086"/>
                    <a:pt x="2797" y="3014"/>
                  </a:cubicBezTo>
                  <a:cubicBezTo>
                    <a:pt x="2761" y="2978"/>
                    <a:pt x="2711" y="2964"/>
                    <a:pt x="2664" y="2964"/>
                  </a:cubicBezTo>
                  <a:cubicBezTo>
                    <a:pt x="2634" y="2964"/>
                    <a:pt x="2606" y="2969"/>
                    <a:pt x="2583" y="2979"/>
                  </a:cubicBezTo>
                  <a:cubicBezTo>
                    <a:pt x="2380" y="3096"/>
                    <a:pt x="2149" y="3185"/>
                    <a:pt x="1897" y="3185"/>
                  </a:cubicBezTo>
                  <a:cubicBezTo>
                    <a:pt x="1868" y="3185"/>
                    <a:pt x="1839" y="3183"/>
                    <a:pt x="1809" y="3181"/>
                  </a:cubicBezTo>
                  <a:cubicBezTo>
                    <a:pt x="1023" y="3169"/>
                    <a:pt x="380" y="2514"/>
                    <a:pt x="392" y="1716"/>
                  </a:cubicBezTo>
                  <a:cubicBezTo>
                    <a:pt x="426" y="948"/>
                    <a:pt x="1028" y="330"/>
                    <a:pt x="1792" y="330"/>
                  </a:cubicBezTo>
                  <a:cubicBezTo>
                    <a:pt x="1833" y="330"/>
                    <a:pt x="1874" y="332"/>
                    <a:pt x="1916" y="335"/>
                  </a:cubicBezTo>
                  <a:cubicBezTo>
                    <a:pt x="2619" y="371"/>
                    <a:pt x="3190" y="943"/>
                    <a:pt x="3250" y="1633"/>
                  </a:cubicBezTo>
                  <a:cubicBezTo>
                    <a:pt x="3285" y="1919"/>
                    <a:pt x="3214" y="2193"/>
                    <a:pt x="3095" y="2431"/>
                  </a:cubicBezTo>
                  <a:cubicBezTo>
                    <a:pt x="3059" y="2490"/>
                    <a:pt x="3059" y="2574"/>
                    <a:pt x="3119" y="2633"/>
                  </a:cubicBezTo>
                  <a:cubicBezTo>
                    <a:pt x="3149" y="2663"/>
                    <a:pt x="3191" y="2678"/>
                    <a:pt x="3234" y="2678"/>
                  </a:cubicBezTo>
                  <a:cubicBezTo>
                    <a:pt x="3295" y="2678"/>
                    <a:pt x="3358" y="2648"/>
                    <a:pt x="3393" y="2586"/>
                  </a:cubicBezTo>
                  <a:cubicBezTo>
                    <a:pt x="3536" y="2324"/>
                    <a:pt x="3607" y="2014"/>
                    <a:pt x="3583" y="1669"/>
                  </a:cubicBezTo>
                  <a:cubicBezTo>
                    <a:pt x="3536" y="764"/>
                    <a:pt x="2797" y="50"/>
                    <a:pt x="1904" y="2"/>
                  </a:cubicBezTo>
                  <a:cubicBezTo>
                    <a:pt x="1877" y="1"/>
                    <a:pt x="1849" y="0"/>
                    <a:pt x="18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26"/>
            <p:cNvSpPr/>
            <p:nvPr/>
          </p:nvSpPr>
          <p:spPr>
            <a:xfrm>
              <a:off x="3519298" y="3910197"/>
              <a:ext cx="29570" cy="29220"/>
            </a:xfrm>
            <a:custGeom>
              <a:rect b="b" l="l" r="r" t="t"/>
              <a:pathLst>
                <a:path extrusionOk="0" h="918" w="929">
                  <a:moveTo>
                    <a:pt x="465" y="1"/>
                  </a:moveTo>
                  <a:cubicBezTo>
                    <a:pt x="203" y="1"/>
                    <a:pt x="0" y="203"/>
                    <a:pt x="0" y="453"/>
                  </a:cubicBezTo>
                  <a:cubicBezTo>
                    <a:pt x="0" y="715"/>
                    <a:pt x="203" y="918"/>
                    <a:pt x="465" y="918"/>
                  </a:cubicBezTo>
                  <a:cubicBezTo>
                    <a:pt x="715" y="918"/>
                    <a:pt x="929" y="715"/>
                    <a:pt x="929" y="453"/>
                  </a:cubicBezTo>
                  <a:cubicBezTo>
                    <a:pt x="929" y="203"/>
                    <a:pt x="715" y="1"/>
                    <a:pt x="4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1" name="Google Shape;841;p26"/>
          <p:cNvGrpSpPr/>
          <p:nvPr/>
        </p:nvGrpSpPr>
        <p:grpSpPr>
          <a:xfrm>
            <a:off x="6172347" y="2096992"/>
            <a:ext cx="2503311" cy="2067384"/>
            <a:chOff x="6172347" y="2096992"/>
            <a:chExt cx="2503311" cy="2067384"/>
          </a:xfrm>
        </p:grpSpPr>
        <p:sp>
          <p:nvSpPr>
            <p:cNvPr id="842" name="Google Shape;842;p26"/>
            <p:cNvSpPr/>
            <p:nvPr/>
          </p:nvSpPr>
          <p:spPr>
            <a:xfrm>
              <a:off x="6248757" y="3778066"/>
              <a:ext cx="512087" cy="175637"/>
            </a:xfrm>
            <a:custGeom>
              <a:rect b="b" l="l" r="r" t="t"/>
              <a:pathLst>
                <a:path extrusionOk="0" fill="none" h="5972" w="17412">
                  <a:moveTo>
                    <a:pt x="0" y="5972"/>
                  </a:moveTo>
                  <a:lnTo>
                    <a:pt x="11440" y="5972"/>
                  </a:lnTo>
                  <a:cubicBezTo>
                    <a:pt x="14736" y="5972"/>
                    <a:pt x="17411" y="3296"/>
                    <a:pt x="17411" y="0"/>
                  </a:cubicBez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3877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26"/>
            <p:cNvSpPr/>
            <p:nvPr/>
          </p:nvSpPr>
          <p:spPr>
            <a:xfrm>
              <a:off x="6760832" y="2096992"/>
              <a:ext cx="1914826" cy="1681046"/>
            </a:xfrm>
            <a:custGeom>
              <a:rect b="b" l="l" r="r" t="t"/>
              <a:pathLst>
                <a:path extrusionOk="0" fill="none" h="57159" w="65108">
                  <a:moveTo>
                    <a:pt x="48627" y="54870"/>
                  </a:moveTo>
                  <a:lnTo>
                    <a:pt x="59097" y="54870"/>
                  </a:lnTo>
                  <a:cubicBezTo>
                    <a:pt x="62393" y="54870"/>
                    <a:pt x="65108" y="52195"/>
                    <a:pt x="65108" y="48899"/>
                  </a:cubicBezTo>
                  <a:lnTo>
                    <a:pt x="65108" y="16016"/>
                  </a:lnTo>
                  <a:cubicBezTo>
                    <a:pt x="65108" y="12681"/>
                    <a:pt x="62393" y="10005"/>
                    <a:pt x="59097" y="10005"/>
                  </a:cubicBezTo>
                  <a:lnTo>
                    <a:pt x="40911" y="10005"/>
                  </a:lnTo>
                  <a:cubicBezTo>
                    <a:pt x="40135" y="10005"/>
                    <a:pt x="39437" y="9656"/>
                    <a:pt x="38972" y="9036"/>
                  </a:cubicBezTo>
                  <a:lnTo>
                    <a:pt x="34512" y="1319"/>
                  </a:lnTo>
                  <a:cubicBezTo>
                    <a:pt x="33543" y="1"/>
                    <a:pt x="31565" y="1"/>
                    <a:pt x="30596" y="1319"/>
                  </a:cubicBezTo>
                  <a:lnTo>
                    <a:pt x="26175" y="9036"/>
                  </a:lnTo>
                  <a:cubicBezTo>
                    <a:pt x="25710" y="9656"/>
                    <a:pt x="24973" y="10005"/>
                    <a:pt x="24236" y="10005"/>
                  </a:cubicBezTo>
                  <a:lnTo>
                    <a:pt x="6011" y="10005"/>
                  </a:lnTo>
                  <a:cubicBezTo>
                    <a:pt x="2676" y="10005"/>
                    <a:pt x="0" y="12681"/>
                    <a:pt x="0" y="16016"/>
                  </a:cubicBezTo>
                  <a:lnTo>
                    <a:pt x="0" y="57158"/>
                  </a:ln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3877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26"/>
            <p:cNvSpPr/>
            <p:nvPr/>
          </p:nvSpPr>
          <p:spPr>
            <a:xfrm>
              <a:off x="6172347" y="3863593"/>
              <a:ext cx="153991" cy="181342"/>
            </a:xfrm>
            <a:custGeom>
              <a:rect b="b" l="l" r="r" t="t"/>
              <a:pathLst>
                <a:path extrusionOk="0" h="6166" w="5236">
                  <a:moveTo>
                    <a:pt x="2715" y="0"/>
                  </a:moveTo>
                  <a:lnTo>
                    <a:pt x="1241" y="1629"/>
                  </a:lnTo>
                  <a:lnTo>
                    <a:pt x="0" y="3103"/>
                  </a:lnTo>
                  <a:lnTo>
                    <a:pt x="2637" y="6166"/>
                  </a:lnTo>
                  <a:lnTo>
                    <a:pt x="5197" y="6166"/>
                  </a:lnTo>
                  <a:lnTo>
                    <a:pt x="2521" y="3103"/>
                  </a:lnTo>
                  <a:lnTo>
                    <a:pt x="5235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26"/>
            <p:cNvSpPr/>
            <p:nvPr/>
          </p:nvSpPr>
          <p:spPr>
            <a:xfrm>
              <a:off x="7351611" y="3441301"/>
              <a:ext cx="723045" cy="723074"/>
            </a:xfrm>
            <a:custGeom>
              <a:rect b="b" l="l" r="r" t="t"/>
              <a:pathLst>
                <a:path extrusionOk="0" h="24586" w="24585">
                  <a:moveTo>
                    <a:pt x="12293" y="0"/>
                  </a:moveTo>
                  <a:cubicBezTo>
                    <a:pt x="5507" y="0"/>
                    <a:pt x="0" y="5507"/>
                    <a:pt x="0" y="12293"/>
                  </a:cubicBezTo>
                  <a:cubicBezTo>
                    <a:pt x="0" y="19079"/>
                    <a:pt x="5507" y="24585"/>
                    <a:pt x="12293" y="24585"/>
                  </a:cubicBezTo>
                  <a:cubicBezTo>
                    <a:pt x="19079" y="24585"/>
                    <a:pt x="24585" y="19079"/>
                    <a:pt x="24585" y="12293"/>
                  </a:cubicBezTo>
                  <a:cubicBezTo>
                    <a:pt x="24585" y="5507"/>
                    <a:pt x="19079" y="0"/>
                    <a:pt x="12293" y="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solid"/>
              <a:miter lim="3877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26"/>
            <p:cNvSpPr/>
            <p:nvPr/>
          </p:nvSpPr>
          <p:spPr>
            <a:xfrm>
              <a:off x="7417182" y="3506888"/>
              <a:ext cx="591906" cy="591906"/>
            </a:xfrm>
            <a:custGeom>
              <a:rect b="b" l="l" r="r" t="t"/>
              <a:pathLst>
                <a:path extrusionOk="0" h="20126" w="20126">
                  <a:moveTo>
                    <a:pt x="10044" y="0"/>
                  </a:moveTo>
                  <a:cubicBezTo>
                    <a:pt x="4498" y="0"/>
                    <a:pt x="0" y="4499"/>
                    <a:pt x="0" y="10044"/>
                  </a:cubicBezTo>
                  <a:cubicBezTo>
                    <a:pt x="0" y="15628"/>
                    <a:pt x="4498" y="20126"/>
                    <a:pt x="10044" y="20126"/>
                  </a:cubicBezTo>
                  <a:cubicBezTo>
                    <a:pt x="15627" y="20126"/>
                    <a:pt x="20126" y="15628"/>
                    <a:pt x="20126" y="10044"/>
                  </a:cubicBezTo>
                  <a:cubicBezTo>
                    <a:pt x="20126" y="4499"/>
                    <a:pt x="15627" y="0"/>
                    <a:pt x="100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26"/>
            <p:cNvSpPr/>
            <p:nvPr/>
          </p:nvSpPr>
          <p:spPr>
            <a:xfrm rot="10800000">
              <a:off x="7128990" y="3346857"/>
              <a:ext cx="564433" cy="689111"/>
            </a:xfrm>
            <a:custGeom>
              <a:rect b="b" l="l" r="r" t="t"/>
              <a:pathLst>
                <a:path extrusionOk="0" fill="none" h="26563" w="21755">
                  <a:moveTo>
                    <a:pt x="14154" y="1"/>
                  </a:moveTo>
                  <a:cubicBezTo>
                    <a:pt x="21755" y="11324"/>
                    <a:pt x="13650" y="26563"/>
                    <a:pt x="1" y="26563"/>
                  </a:cubicBezTo>
                </a:path>
              </a:pathLst>
            </a:custGeom>
            <a:noFill/>
            <a:ln cap="rnd" cmpd="sng" w="38100">
              <a:solidFill>
                <a:schemeClr val="accent2"/>
              </a:solidFill>
              <a:prstDash val="solid"/>
              <a:miter lim="3877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8" name="Google Shape;848;p26"/>
          <p:cNvGrpSpPr/>
          <p:nvPr/>
        </p:nvGrpSpPr>
        <p:grpSpPr>
          <a:xfrm>
            <a:off x="5375755" y="2008368"/>
            <a:ext cx="481225" cy="480659"/>
            <a:chOff x="3752358" y="3817349"/>
            <a:chExt cx="346056" cy="345674"/>
          </a:xfrm>
        </p:grpSpPr>
        <p:sp>
          <p:nvSpPr>
            <p:cNvPr id="849" name="Google Shape;849;p26"/>
            <p:cNvSpPr/>
            <p:nvPr/>
          </p:nvSpPr>
          <p:spPr>
            <a:xfrm>
              <a:off x="3752358" y="3817349"/>
              <a:ext cx="346056" cy="345674"/>
            </a:xfrm>
            <a:custGeom>
              <a:rect b="b" l="l" r="r" t="t"/>
              <a:pathLst>
                <a:path extrusionOk="0" h="10860" w="10872">
                  <a:moveTo>
                    <a:pt x="5430" y="334"/>
                  </a:moveTo>
                  <a:cubicBezTo>
                    <a:pt x="8252" y="334"/>
                    <a:pt x="10526" y="2608"/>
                    <a:pt x="10526" y="5430"/>
                  </a:cubicBezTo>
                  <a:cubicBezTo>
                    <a:pt x="10526" y="8240"/>
                    <a:pt x="8228" y="10514"/>
                    <a:pt x="5430" y="10514"/>
                  </a:cubicBezTo>
                  <a:cubicBezTo>
                    <a:pt x="2620" y="10514"/>
                    <a:pt x="346" y="8240"/>
                    <a:pt x="346" y="5430"/>
                  </a:cubicBezTo>
                  <a:cubicBezTo>
                    <a:pt x="346" y="2608"/>
                    <a:pt x="2620" y="334"/>
                    <a:pt x="5430" y="334"/>
                  </a:cubicBezTo>
                  <a:close/>
                  <a:moveTo>
                    <a:pt x="5430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1" y="3989"/>
                    <a:pt x="1" y="5430"/>
                  </a:cubicBezTo>
                  <a:cubicBezTo>
                    <a:pt x="1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30" y="10859"/>
                  </a:cubicBezTo>
                  <a:cubicBezTo>
                    <a:pt x="6882" y="10859"/>
                    <a:pt x="8252" y="10300"/>
                    <a:pt x="9276" y="9264"/>
                  </a:cubicBezTo>
                  <a:cubicBezTo>
                    <a:pt x="10300" y="8240"/>
                    <a:pt x="10871" y="6871"/>
                    <a:pt x="10871" y="5430"/>
                  </a:cubicBezTo>
                  <a:cubicBezTo>
                    <a:pt x="10871" y="3989"/>
                    <a:pt x="10300" y="2620"/>
                    <a:pt x="9276" y="1584"/>
                  </a:cubicBezTo>
                  <a:cubicBezTo>
                    <a:pt x="8252" y="560"/>
                    <a:pt x="6882" y="1"/>
                    <a:pt x="54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26"/>
            <p:cNvSpPr/>
            <p:nvPr/>
          </p:nvSpPr>
          <p:spPr>
            <a:xfrm>
              <a:off x="3831933" y="3955682"/>
              <a:ext cx="47809" cy="120540"/>
            </a:xfrm>
            <a:custGeom>
              <a:rect b="b" l="l" r="r" t="t"/>
              <a:pathLst>
                <a:path extrusionOk="0" h="3787" w="1502">
                  <a:moveTo>
                    <a:pt x="1168" y="346"/>
                  </a:moveTo>
                  <a:lnTo>
                    <a:pt x="1168" y="3430"/>
                  </a:lnTo>
                  <a:lnTo>
                    <a:pt x="358" y="3430"/>
                  </a:lnTo>
                  <a:lnTo>
                    <a:pt x="358" y="346"/>
                  </a:lnTo>
                  <a:close/>
                  <a:moveTo>
                    <a:pt x="180" y="1"/>
                  </a:moveTo>
                  <a:cubicBezTo>
                    <a:pt x="96" y="1"/>
                    <a:pt x="1" y="72"/>
                    <a:pt x="1" y="179"/>
                  </a:cubicBezTo>
                  <a:lnTo>
                    <a:pt x="1" y="3608"/>
                  </a:lnTo>
                  <a:cubicBezTo>
                    <a:pt x="1" y="3703"/>
                    <a:pt x="72" y="3787"/>
                    <a:pt x="180" y="3787"/>
                  </a:cubicBezTo>
                  <a:lnTo>
                    <a:pt x="1323" y="3787"/>
                  </a:lnTo>
                  <a:cubicBezTo>
                    <a:pt x="1418" y="3787"/>
                    <a:pt x="1501" y="3715"/>
                    <a:pt x="1501" y="3608"/>
                  </a:cubicBezTo>
                  <a:lnTo>
                    <a:pt x="1501" y="179"/>
                  </a:lnTo>
                  <a:cubicBezTo>
                    <a:pt x="1501" y="72"/>
                    <a:pt x="1430" y="1"/>
                    <a:pt x="13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26"/>
            <p:cNvSpPr/>
            <p:nvPr/>
          </p:nvSpPr>
          <p:spPr>
            <a:xfrm>
              <a:off x="3824739" y="3890112"/>
              <a:ext cx="55002" cy="55002"/>
            </a:xfrm>
            <a:custGeom>
              <a:rect b="b" l="l" r="r" t="t"/>
              <a:pathLst>
                <a:path extrusionOk="0" h="1728" w="1728">
                  <a:moveTo>
                    <a:pt x="870" y="334"/>
                  </a:moveTo>
                  <a:cubicBezTo>
                    <a:pt x="1156" y="334"/>
                    <a:pt x="1394" y="572"/>
                    <a:pt x="1394" y="846"/>
                  </a:cubicBezTo>
                  <a:cubicBezTo>
                    <a:pt x="1394" y="1132"/>
                    <a:pt x="1156" y="1370"/>
                    <a:pt x="870" y="1370"/>
                  </a:cubicBezTo>
                  <a:cubicBezTo>
                    <a:pt x="584" y="1370"/>
                    <a:pt x="346" y="1132"/>
                    <a:pt x="346" y="846"/>
                  </a:cubicBezTo>
                  <a:cubicBezTo>
                    <a:pt x="346" y="572"/>
                    <a:pt x="584" y="334"/>
                    <a:pt x="870" y="334"/>
                  </a:cubicBezTo>
                  <a:close/>
                  <a:moveTo>
                    <a:pt x="870" y="1"/>
                  </a:moveTo>
                  <a:cubicBezTo>
                    <a:pt x="394" y="1"/>
                    <a:pt x="1" y="394"/>
                    <a:pt x="1" y="870"/>
                  </a:cubicBezTo>
                  <a:cubicBezTo>
                    <a:pt x="1" y="1346"/>
                    <a:pt x="394" y="1727"/>
                    <a:pt x="870" y="1727"/>
                  </a:cubicBezTo>
                  <a:cubicBezTo>
                    <a:pt x="1346" y="1727"/>
                    <a:pt x="1727" y="1334"/>
                    <a:pt x="1727" y="870"/>
                  </a:cubicBezTo>
                  <a:cubicBezTo>
                    <a:pt x="1727" y="394"/>
                    <a:pt x="1346" y="1"/>
                    <a:pt x="8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26"/>
            <p:cNvSpPr/>
            <p:nvPr/>
          </p:nvSpPr>
          <p:spPr>
            <a:xfrm>
              <a:off x="3904696" y="3955682"/>
              <a:ext cx="128148" cy="120540"/>
            </a:xfrm>
            <a:custGeom>
              <a:rect b="b" l="l" r="r" t="t"/>
              <a:pathLst>
                <a:path extrusionOk="0" h="3787" w="4026">
                  <a:moveTo>
                    <a:pt x="191" y="1"/>
                  </a:moveTo>
                  <a:cubicBezTo>
                    <a:pt x="96" y="1"/>
                    <a:pt x="1" y="72"/>
                    <a:pt x="1" y="179"/>
                  </a:cubicBezTo>
                  <a:lnTo>
                    <a:pt x="1" y="3608"/>
                  </a:lnTo>
                  <a:cubicBezTo>
                    <a:pt x="1" y="3703"/>
                    <a:pt x="84" y="3787"/>
                    <a:pt x="191" y="3787"/>
                  </a:cubicBezTo>
                  <a:lnTo>
                    <a:pt x="1334" y="3787"/>
                  </a:lnTo>
                  <a:cubicBezTo>
                    <a:pt x="1418" y="3787"/>
                    <a:pt x="1513" y="3715"/>
                    <a:pt x="1513" y="3608"/>
                  </a:cubicBezTo>
                  <a:lnTo>
                    <a:pt x="1513" y="2382"/>
                  </a:lnTo>
                  <a:cubicBezTo>
                    <a:pt x="1513" y="1977"/>
                    <a:pt x="1596" y="1501"/>
                    <a:pt x="2037" y="1501"/>
                  </a:cubicBezTo>
                  <a:cubicBezTo>
                    <a:pt x="2347" y="1501"/>
                    <a:pt x="2477" y="1763"/>
                    <a:pt x="2525" y="2060"/>
                  </a:cubicBezTo>
                  <a:cubicBezTo>
                    <a:pt x="2537" y="2156"/>
                    <a:pt x="2608" y="2215"/>
                    <a:pt x="2692" y="2215"/>
                  </a:cubicBezTo>
                  <a:cubicBezTo>
                    <a:pt x="2787" y="2215"/>
                    <a:pt x="2870" y="2120"/>
                    <a:pt x="2847" y="2025"/>
                  </a:cubicBezTo>
                  <a:cubicBezTo>
                    <a:pt x="2763" y="1465"/>
                    <a:pt x="2477" y="1155"/>
                    <a:pt x="2013" y="1155"/>
                  </a:cubicBezTo>
                  <a:cubicBezTo>
                    <a:pt x="1465" y="1155"/>
                    <a:pt x="1156" y="1608"/>
                    <a:pt x="1156" y="2382"/>
                  </a:cubicBezTo>
                  <a:lnTo>
                    <a:pt x="1156" y="3430"/>
                  </a:lnTo>
                  <a:lnTo>
                    <a:pt x="346" y="3430"/>
                  </a:lnTo>
                  <a:lnTo>
                    <a:pt x="346" y="358"/>
                  </a:lnTo>
                  <a:lnTo>
                    <a:pt x="918" y="358"/>
                  </a:lnTo>
                  <a:lnTo>
                    <a:pt x="918" y="572"/>
                  </a:lnTo>
                  <a:cubicBezTo>
                    <a:pt x="918" y="632"/>
                    <a:pt x="930" y="679"/>
                    <a:pt x="977" y="715"/>
                  </a:cubicBezTo>
                  <a:cubicBezTo>
                    <a:pt x="1007" y="733"/>
                    <a:pt x="1043" y="742"/>
                    <a:pt x="1078" y="742"/>
                  </a:cubicBezTo>
                  <a:cubicBezTo>
                    <a:pt x="1114" y="742"/>
                    <a:pt x="1150" y="733"/>
                    <a:pt x="1180" y="715"/>
                  </a:cubicBezTo>
                  <a:cubicBezTo>
                    <a:pt x="1477" y="477"/>
                    <a:pt x="1835" y="358"/>
                    <a:pt x="2227" y="358"/>
                  </a:cubicBezTo>
                  <a:cubicBezTo>
                    <a:pt x="3204" y="358"/>
                    <a:pt x="3656" y="1191"/>
                    <a:pt x="3656" y="2001"/>
                  </a:cubicBezTo>
                  <a:lnTo>
                    <a:pt x="3656" y="3430"/>
                  </a:lnTo>
                  <a:lnTo>
                    <a:pt x="2847" y="3430"/>
                  </a:lnTo>
                  <a:lnTo>
                    <a:pt x="2847" y="2870"/>
                  </a:lnTo>
                  <a:cubicBezTo>
                    <a:pt x="2847" y="2775"/>
                    <a:pt x="2775" y="2703"/>
                    <a:pt x="2692" y="2703"/>
                  </a:cubicBezTo>
                  <a:cubicBezTo>
                    <a:pt x="2597" y="2703"/>
                    <a:pt x="2525" y="2775"/>
                    <a:pt x="2525" y="2870"/>
                  </a:cubicBezTo>
                  <a:lnTo>
                    <a:pt x="2525" y="3596"/>
                  </a:lnTo>
                  <a:cubicBezTo>
                    <a:pt x="2525" y="3691"/>
                    <a:pt x="2597" y="3775"/>
                    <a:pt x="2704" y="3775"/>
                  </a:cubicBezTo>
                  <a:lnTo>
                    <a:pt x="3847" y="3775"/>
                  </a:lnTo>
                  <a:cubicBezTo>
                    <a:pt x="3942" y="3775"/>
                    <a:pt x="4025" y="3703"/>
                    <a:pt x="4025" y="3596"/>
                  </a:cubicBezTo>
                  <a:lnTo>
                    <a:pt x="4025" y="1989"/>
                  </a:lnTo>
                  <a:cubicBezTo>
                    <a:pt x="4025" y="810"/>
                    <a:pt x="3299" y="1"/>
                    <a:pt x="2239" y="1"/>
                  </a:cubicBezTo>
                  <a:cubicBezTo>
                    <a:pt x="1894" y="1"/>
                    <a:pt x="1573" y="84"/>
                    <a:pt x="1275" y="251"/>
                  </a:cubicBezTo>
                  <a:lnTo>
                    <a:pt x="1275" y="179"/>
                  </a:lnTo>
                  <a:cubicBezTo>
                    <a:pt x="1275" y="84"/>
                    <a:pt x="1204" y="1"/>
                    <a:pt x="10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3" name="Google Shape;853;p26"/>
          <p:cNvGrpSpPr/>
          <p:nvPr/>
        </p:nvGrpSpPr>
        <p:grpSpPr>
          <a:xfrm>
            <a:off x="7476709" y="3562518"/>
            <a:ext cx="481181" cy="480659"/>
            <a:chOff x="4201447" y="3817349"/>
            <a:chExt cx="346024" cy="345674"/>
          </a:xfrm>
        </p:grpSpPr>
        <p:sp>
          <p:nvSpPr>
            <p:cNvPr id="854" name="Google Shape;854;p26"/>
            <p:cNvSpPr/>
            <p:nvPr/>
          </p:nvSpPr>
          <p:spPr>
            <a:xfrm>
              <a:off x="4201447" y="3817349"/>
              <a:ext cx="346024" cy="345674"/>
            </a:xfrm>
            <a:custGeom>
              <a:rect b="b" l="l" r="r" t="t"/>
              <a:pathLst>
                <a:path extrusionOk="0" h="10860" w="10871">
                  <a:moveTo>
                    <a:pt x="5430" y="334"/>
                  </a:moveTo>
                  <a:cubicBezTo>
                    <a:pt x="8252" y="334"/>
                    <a:pt x="10526" y="2608"/>
                    <a:pt x="10526" y="5430"/>
                  </a:cubicBezTo>
                  <a:cubicBezTo>
                    <a:pt x="10526" y="8240"/>
                    <a:pt x="8252" y="10514"/>
                    <a:pt x="5430" y="10514"/>
                  </a:cubicBezTo>
                  <a:cubicBezTo>
                    <a:pt x="2620" y="10514"/>
                    <a:pt x="346" y="8240"/>
                    <a:pt x="346" y="5430"/>
                  </a:cubicBezTo>
                  <a:cubicBezTo>
                    <a:pt x="346" y="2608"/>
                    <a:pt x="2620" y="334"/>
                    <a:pt x="5430" y="334"/>
                  </a:cubicBezTo>
                  <a:close/>
                  <a:moveTo>
                    <a:pt x="5430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1" y="3989"/>
                    <a:pt x="1" y="5430"/>
                  </a:cubicBezTo>
                  <a:cubicBezTo>
                    <a:pt x="1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30" y="10859"/>
                  </a:cubicBezTo>
                  <a:cubicBezTo>
                    <a:pt x="6882" y="10859"/>
                    <a:pt x="8252" y="10300"/>
                    <a:pt x="9276" y="9264"/>
                  </a:cubicBezTo>
                  <a:cubicBezTo>
                    <a:pt x="10299" y="8240"/>
                    <a:pt x="10871" y="6871"/>
                    <a:pt x="10871" y="5430"/>
                  </a:cubicBezTo>
                  <a:cubicBezTo>
                    <a:pt x="10871" y="3989"/>
                    <a:pt x="10299" y="2620"/>
                    <a:pt x="9276" y="1584"/>
                  </a:cubicBezTo>
                  <a:cubicBezTo>
                    <a:pt x="8252" y="560"/>
                    <a:pt x="6882" y="1"/>
                    <a:pt x="54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26"/>
            <p:cNvSpPr/>
            <p:nvPr/>
          </p:nvSpPr>
          <p:spPr>
            <a:xfrm>
              <a:off x="4271569" y="3904531"/>
              <a:ext cx="227394" cy="185728"/>
            </a:xfrm>
            <a:custGeom>
              <a:rect b="b" l="l" r="r" t="t"/>
              <a:pathLst>
                <a:path extrusionOk="0" h="5835" w="7144">
                  <a:moveTo>
                    <a:pt x="4620" y="0"/>
                  </a:moveTo>
                  <a:cubicBezTo>
                    <a:pt x="3727" y="0"/>
                    <a:pt x="2977" y="691"/>
                    <a:pt x="2905" y="1572"/>
                  </a:cubicBezTo>
                  <a:cubicBezTo>
                    <a:pt x="2727" y="1548"/>
                    <a:pt x="2358" y="1441"/>
                    <a:pt x="2262" y="1405"/>
                  </a:cubicBezTo>
                  <a:cubicBezTo>
                    <a:pt x="1643" y="1203"/>
                    <a:pt x="1072" y="810"/>
                    <a:pt x="631" y="322"/>
                  </a:cubicBezTo>
                  <a:cubicBezTo>
                    <a:pt x="596" y="298"/>
                    <a:pt x="572" y="274"/>
                    <a:pt x="524" y="262"/>
                  </a:cubicBezTo>
                  <a:cubicBezTo>
                    <a:pt x="517" y="261"/>
                    <a:pt x="509" y="260"/>
                    <a:pt x="501" y="260"/>
                  </a:cubicBezTo>
                  <a:cubicBezTo>
                    <a:pt x="436" y="260"/>
                    <a:pt x="367" y="304"/>
                    <a:pt x="346" y="357"/>
                  </a:cubicBezTo>
                  <a:cubicBezTo>
                    <a:pt x="238" y="572"/>
                    <a:pt x="179" y="810"/>
                    <a:pt x="179" y="1048"/>
                  </a:cubicBezTo>
                  <a:cubicBezTo>
                    <a:pt x="179" y="1393"/>
                    <a:pt x="286" y="1727"/>
                    <a:pt x="476" y="1977"/>
                  </a:cubicBezTo>
                  <a:cubicBezTo>
                    <a:pt x="466" y="1975"/>
                    <a:pt x="456" y="1974"/>
                    <a:pt x="446" y="1974"/>
                  </a:cubicBezTo>
                  <a:cubicBezTo>
                    <a:pt x="397" y="1974"/>
                    <a:pt x="349" y="1997"/>
                    <a:pt x="310" y="2036"/>
                  </a:cubicBezTo>
                  <a:cubicBezTo>
                    <a:pt x="286" y="2060"/>
                    <a:pt x="286" y="2108"/>
                    <a:pt x="274" y="2143"/>
                  </a:cubicBezTo>
                  <a:lnTo>
                    <a:pt x="274" y="2203"/>
                  </a:lnTo>
                  <a:cubicBezTo>
                    <a:pt x="274" y="2655"/>
                    <a:pt x="476" y="3072"/>
                    <a:pt x="822" y="3358"/>
                  </a:cubicBezTo>
                  <a:cubicBezTo>
                    <a:pt x="786" y="3370"/>
                    <a:pt x="774" y="3405"/>
                    <a:pt x="762" y="3417"/>
                  </a:cubicBezTo>
                  <a:cubicBezTo>
                    <a:pt x="750" y="3465"/>
                    <a:pt x="727" y="3513"/>
                    <a:pt x="750" y="3548"/>
                  </a:cubicBezTo>
                  <a:cubicBezTo>
                    <a:pt x="893" y="4024"/>
                    <a:pt x="1262" y="4405"/>
                    <a:pt x="1727" y="4548"/>
                  </a:cubicBezTo>
                  <a:cubicBezTo>
                    <a:pt x="1310" y="4798"/>
                    <a:pt x="834" y="4941"/>
                    <a:pt x="334" y="4941"/>
                  </a:cubicBezTo>
                  <a:lnTo>
                    <a:pt x="191" y="4941"/>
                  </a:lnTo>
                  <a:cubicBezTo>
                    <a:pt x="107" y="4941"/>
                    <a:pt x="36" y="5001"/>
                    <a:pt x="12" y="5084"/>
                  </a:cubicBezTo>
                  <a:cubicBezTo>
                    <a:pt x="0" y="5156"/>
                    <a:pt x="48" y="5239"/>
                    <a:pt x="107" y="5263"/>
                  </a:cubicBezTo>
                  <a:cubicBezTo>
                    <a:pt x="727" y="5632"/>
                    <a:pt x="1465" y="5834"/>
                    <a:pt x="2191" y="5834"/>
                  </a:cubicBezTo>
                  <a:cubicBezTo>
                    <a:pt x="3072" y="5834"/>
                    <a:pt x="3905" y="5560"/>
                    <a:pt x="4596" y="5060"/>
                  </a:cubicBezTo>
                  <a:cubicBezTo>
                    <a:pt x="4691" y="5001"/>
                    <a:pt x="4691" y="4858"/>
                    <a:pt x="4620" y="4786"/>
                  </a:cubicBezTo>
                  <a:cubicBezTo>
                    <a:pt x="4587" y="4754"/>
                    <a:pt x="4544" y="4735"/>
                    <a:pt x="4499" y="4735"/>
                  </a:cubicBezTo>
                  <a:cubicBezTo>
                    <a:pt x="4463" y="4735"/>
                    <a:pt x="4426" y="4748"/>
                    <a:pt x="4394" y="4775"/>
                  </a:cubicBezTo>
                  <a:cubicBezTo>
                    <a:pt x="3763" y="5215"/>
                    <a:pt x="3013" y="5489"/>
                    <a:pt x="2191" y="5489"/>
                  </a:cubicBezTo>
                  <a:cubicBezTo>
                    <a:pt x="1727" y="5489"/>
                    <a:pt x="1262" y="5394"/>
                    <a:pt x="846" y="5239"/>
                  </a:cubicBezTo>
                  <a:cubicBezTo>
                    <a:pt x="1369" y="5144"/>
                    <a:pt x="1846" y="4917"/>
                    <a:pt x="2262" y="4584"/>
                  </a:cubicBezTo>
                  <a:cubicBezTo>
                    <a:pt x="2310" y="4536"/>
                    <a:pt x="2334" y="4477"/>
                    <a:pt x="2322" y="4417"/>
                  </a:cubicBezTo>
                  <a:cubicBezTo>
                    <a:pt x="2310" y="4346"/>
                    <a:pt x="2239" y="4286"/>
                    <a:pt x="2155" y="4286"/>
                  </a:cubicBezTo>
                  <a:cubicBezTo>
                    <a:pt x="1739" y="4263"/>
                    <a:pt x="1369" y="4048"/>
                    <a:pt x="1167" y="3691"/>
                  </a:cubicBezTo>
                  <a:cubicBezTo>
                    <a:pt x="1250" y="3691"/>
                    <a:pt x="1358" y="3667"/>
                    <a:pt x="1441" y="3643"/>
                  </a:cubicBezTo>
                  <a:cubicBezTo>
                    <a:pt x="1524" y="3632"/>
                    <a:pt x="1584" y="3572"/>
                    <a:pt x="1584" y="3489"/>
                  </a:cubicBezTo>
                  <a:cubicBezTo>
                    <a:pt x="1596" y="3405"/>
                    <a:pt x="1536" y="3334"/>
                    <a:pt x="1441" y="3298"/>
                  </a:cubicBezTo>
                  <a:cubicBezTo>
                    <a:pt x="1000" y="3191"/>
                    <a:pt x="667" y="2822"/>
                    <a:pt x="596" y="2381"/>
                  </a:cubicBezTo>
                  <a:lnTo>
                    <a:pt x="596" y="2381"/>
                  </a:lnTo>
                  <a:cubicBezTo>
                    <a:pt x="727" y="2405"/>
                    <a:pt x="869" y="2417"/>
                    <a:pt x="1000" y="2417"/>
                  </a:cubicBezTo>
                  <a:cubicBezTo>
                    <a:pt x="1084" y="2417"/>
                    <a:pt x="1143" y="2358"/>
                    <a:pt x="1167" y="2274"/>
                  </a:cubicBezTo>
                  <a:cubicBezTo>
                    <a:pt x="1179" y="2203"/>
                    <a:pt x="1131" y="2143"/>
                    <a:pt x="1072" y="2108"/>
                  </a:cubicBezTo>
                  <a:cubicBezTo>
                    <a:pt x="703" y="1881"/>
                    <a:pt x="476" y="1488"/>
                    <a:pt x="476" y="1048"/>
                  </a:cubicBezTo>
                  <a:cubicBezTo>
                    <a:pt x="476" y="953"/>
                    <a:pt x="488" y="846"/>
                    <a:pt x="524" y="738"/>
                  </a:cubicBezTo>
                  <a:cubicBezTo>
                    <a:pt x="965" y="1191"/>
                    <a:pt x="1524" y="1524"/>
                    <a:pt x="2120" y="1727"/>
                  </a:cubicBezTo>
                  <a:cubicBezTo>
                    <a:pt x="2120" y="1727"/>
                    <a:pt x="2715" y="1905"/>
                    <a:pt x="2929" y="1917"/>
                  </a:cubicBezTo>
                  <a:lnTo>
                    <a:pt x="3024" y="1917"/>
                  </a:lnTo>
                  <a:cubicBezTo>
                    <a:pt x="3096" y="1917"/>
                    <a:pt x="3167" y="1869"/>
                    <a:pt x="3191" y="1798"/>
                  </a:cubicBezTo>
                  <a:cubicBezTo>
                    <a:pt x="3203" y="1786"/>
                    <a:pt x="3203" y="1750"/>
                    <a:pt x="3203" y="1738"/>
                  </a:cubicBezTo>
                  <a:lnTo>
                    <a:pt x="3203" y="1703"/>
                  </a:lnTo>
                  <a:cubicBezTo>
                    <a:pt x="3203" y="953"/>
                    <a:pt x="3810" y="334"/>
                    <a:pt x="4572" y="334"/>
                  </a:cubicBezTo>
                  <a:cubicBezTo>
                    <a:pt x="4941" y="334"/>
                    <a:pt x="5287" y="488"/>
                    <a:pt x="5549" y="750"/>
                  </a:cubicBezTo>
                  <a:cubicBezTo>
                    <a:pt x="5585" y="787"/>
                    <a:pt x="5621" y="802"/>
                    <a:pt x="5663" y="802"/>
                  </a:cubicBezTo>
                  <a:cubicBezTo>
                    <a:pt x="5676" y="802"/>
                    <a:pt x="5689" y="801"/>
                    <a:pt x="5703" y="798"/>
                  </a:cubicBezTo>
                  <a:cubicBezTo>
                    <a:pt x="5882" y="762"/>
                    <a:pt x="6049" y="738"/>
                    <a:pt x="6203" y="679"/>
                  </a:cubicBezTo>
                  <a:lnTo>
                    <a:pt x="6203" y="679"/>
                  </a:lnTo>
                  <a:cubicBezTo>
                    <a:pt x="6120" y="762"/>
                    <a:pt x="6013" y="857"/>
                    <a:pt x="5894" y="917"/>
                  </a:cubicBezTo>
                  <a:cubicBezTo>
                    <a:pt x="5822" y="965"/>
                    <a:pt x="5787" y="1048"/>
                    <a:pt x="5822" y="1143"/>
                  </a:cubicBezTo>
                  <a:cubicBezTo>
                    <a:pt x="5846" y="1203"/>
                    <a:pt x="5930" y="1250"/>
                    <a:pt x="6001" y="1250"/>
                  </a:cubicBezTo>
                  <a:cubicBezTo>
                    <a:pt x="6144" y="1227"/>
                    <a:pt x="6287" y="1215"/>
                    <a:pt x="6418" y="1167"/>
                  </a:cubicBezTo>
                  <a:lnTo>
                    <a:pt x="6418" y="1167"/>
                  </a:lnTo>
                  <a:cubicBezTo>
                    <a:pt x="6299" y="1286"/>
                    <a:pt x="6168" y="1405"/>
                    <a:pt x="6013" y="1512"/>
                  </a:cubicBezTo>
                  <a:cubicBezTo>
                    <a:pt x="5965" y="1548"/>
                    <a:pt x="5941" y="1608"/>
                    <a:pt x="5941" y="1655"/>
                  </a:cubicBezTo>
                  <a:lnTo>
                    <a:pt x="5941" y="1679"/>
                  </a:lnTo>
                  <a:lnTo>
                    <a:pt x="5941" y="1703"/>
                  </a:lnTo>
                  <a:lnTo>
                    <a:pt x="5941" y="1727"/>
                  </a:lnTo>
                  <a:cubicBezTo>
                    <a:pt x="5941" y="2691"/>
                    <a:pt x="5572" y="3572"/>
                    <a:pt x="4977" y="4227"/>
                  </a:cubicBezTo>
                  <a:cubicBezTo>
                    <a:pt x="4918" y="4298"/>
                    <a:pt x="4918" y="4405"/>
                    <a:pt x="4977" y="4465"/>
                  </a:cubicBezTo>
                  <a:cubicBezTo>
                    <a:pt x="5011" y="4499"/>
                    <a:pt x="5053" y="4514"/>
                    <a:pt x="5096" y="4514"/>
                  </a:cubicBezTo>
                  <a:cubicBezTo>
                    <a:pt x="5143" y="4514"/>
                    <a:pt x="5190" y="4496"/>
                    <a:pt x="5227" y="4465"/>
                  </a:cubicBezTo>
                  <a:cubicBezTo>
                    <a:pt x="5894" y="3715"/>
                    <a:pt x="6263" y="2762"/>
                    <a:pt x="6287" y="1750"/>
                  </a:cubicBezTo>
                  <a:cubicBezTo>
                    <a:pt x="6596" y="1524"/>
                    <a:pt x="6846" y="1250"/>
                    <a:pt x="7061" y="917"/>
                  </a:cubicBezTo>
                  <a:cubicBezTo>
                    <a:pt x="7144" y="857"/>
                    <a:pt x="7132" y="750"/>
                    <a:pt x="7061" y="715"/>
                  </a:cubicBezTo>
                  <a:cubicBezTo>
                    <a:pt x="7029" y="683"/>
                    <a:pt x="6987" y="667"/>
                    <a:pt x="6937" y="667"/>
                  </a:cubicBezTo>
                  <a:cubicBezTo>
                    <a:pt x="6912" y="667"/>
                    <a:pt x="6886" y="671"/>
                    <a:pt x="6858" y="679"/>
                  </a:cubicBezTo>
                  <a:cubicBezTo>
                    <a:pt x="6775" y="726"/>
                    <a:pt x="6680" y="750"/>
                    <a:pt x="6596" y="786"/>
                  </a:cubicBezTo>
                  <a:cubicBezTo>
                    <a:pt x="6680" y="667"/>
                    <a:pt x="6763" y="512"/>
                    <a:pt x="6823" y="369"/>
                  </a:cubicBezTo>
                  <a:cubicBezTo>
                    <a:pt x="6834" y="310"/>
                    <a:pt x="6834" y="238"/>
                    <a:pt x="6787" y="191"/>
                  </a:cubicBezTo>
                  <a:cubicBezTo>
                    <a:pt x="6750" y="153"/>
                    <a:pt x="6703" y="135"/>
                    <a:pt x="6659" y="135"/>
                  </a:cubicBezTo>
                  <a:cubicBezTo>
                    <a:pt x="6632" y="135"/>
                    <a:pt x="6607" y="142"/>
                    <a:pt x="6584" y="155"/>
                  </a:cubicBezTo>
                  <a:cubicBezTo>
                    <a:pt x="6322" y="310"/>
                    <a:pt x="6061" y="393"/>
                    <a:pt x="5775" y="441"/>
                  </a:cubicBezTo>
                  <a:cubicBezTo>
                    <a:pt x="5465" y="143"/>
                    <a:pt x="5048" y="0"/>
                    <a:pt x="46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27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sp>
        <p:nvSpPr>
          <p:cNvPr id="861" name="Google Shape;861;p27"/>
          <p:cNvSpPr txBox="1"/>
          <p:nvPr/>
        </p:nvSpPr>
        <p:spPr>
          <a:xfrm>
            <a:off x="457205" y="1894297"/>
            <a:ext cx="2145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Earth</a:t>
            </a:r>
            <a:endParaRPr sz="1800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62" name="Google Shape;862;p27"/>
          <p:cNvSpPr txBox="1"/>
          <p:nvPr/>
        </p:nvSpPr>
        <p:spPr>
          <a:xfrm>
            <a:off x="457205" y="2232044"/>
            <a:ext cx="21453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Fira Sans"/>
                <a:ea typeface="Fira Sans"/>
                <a:cs typeface="Fira Sans"/>
                <a:sym typeface="Fira Sans"/>
              </a:rPr>
              <a:t>Earth is the third </a:t>
            </a:r>
            <a:br>
              <a:rPr lang="en" sz="1200"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latin typeface="Fira Sans"/>
                <a:ea typeface="Fira Sans"/>
                <a:cs typeface="Fira Sans"/>
                <a:sym typeface="Fira Sans"/>
              </a:rPr>
              <a:t>planet from the Sun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863" name="Google Shape;863;p27"/>
          <p:cNvSpPr txBox="1"/>
          <p:nvPr/>
        </p:nvSpPr>
        <p:spPr>
          <a:xfrm>
            <a:off x="457303" y="1530166"/>
            <a:ext cx="7668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4</a:t>
            </a:r>
            <a:r>
              <a:rPr lang="en" sz="2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0%</a:t>
            </a:r>
            <a:endParaRPr sz="260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64" name="Google Shape;864;p27"/>
          <p:cNvSpPr txBox="1"/>
          <p:nvPr/>
        </p:nvSpPr>
        <p:spPr>
          <a:xfrm>
            <a:off x="457205" y="3599112"/>
            <a:ext cx="2145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800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65" name="Google Shape;865;p27"/>
          <p:cNvSpPr txBox="1"/>
          <p:nvPr/>
        </p:nvSpPr>
        <p:spPr>
          <a:xfrm>
            <a:off x="457205" y="3936860"/>
            <a:ext cx="21453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Mercury is the closest object to the Sun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866" name="Google Shape;866;p27"/>
          <p:cNvSpPr txBox="1"/>
          <p:nvPr/>
        </p:nvSpPr>
        <p:spPr>
          <a:xfrm>
            <a:off x="457303" y="3234989"/>
            <a:ext cx="7668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10</a:t>
            </a:r>
            <a:r>
              <a:rPr lang="en" sz="2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%</a:t>
            </a:r>
            <a:endParaRPr sz="260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67" name="Google Shape;867;p27"/>
          <p:cNvSpPr txBox="1"/>
          <p:nvPr/>
        </p:nvSpPr>
        <p:spPr>
          <a:xfrm flipH="1">
            <a:off x="6541545" y="1894297"/>
            <a:ext cx="2145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Neptune</a:t>
            </a:r>
            <a:endParaRPr sz="1800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68" name="Google Shape;868;p27"/>
          <p:cNvSpPr txBox="1"/>
          <p:nvPr/>
        </p:nvSpPr>
        <p:spPr>
          <a:xfrm flipH="1">
            <a:off x="6541545" y="2232044"/>
            <a:ext cx="21453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Fira Sans"/>
                <a:ea typeface="Fira Sans"/>
                <a:cs typeface="Fira Sans"/>
                <a:sym typeface="Fira Sans"/>
              </a:rPr>
              <a:t>Neptune is the farthest planet from the Sun 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869" name="Google Shape;869;p27"/>
          <p:cNvSpPr txBox="1"/>
          <p:nvPr/>
        </p:nvSpPr>
        <p:spPr>
          <a:xfrm flipH="1">
            <a:off x="7920050" y="1530166"/>
            <a:ext cx="7668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25</a:t>
            </a:r>
            <a:r>
              <a:rPr lang="en" sz="2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%</a:t>
            </a:r>
            <a:endParaRPr sz="260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70" name="Google Shape;870;p27"/>
          <p:cNvSpPr txBox="1"/>
          <p:nvPr/>
        </p:nvSpPr>
        <p:spPr>
          <a:xfrm flipH="1">
            <a:off x="6541545" y="3599112"/>
            <a:ext cx="2145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Saturn</a:t>
            </a:r>
            <a:endParaRPr sz="1800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71" name="Google Shape;871;p27"/>
          <p:cNvSpPr txBox="1"/>
          <p:nvPr/>
        </p:nvSpPr>
        <p:spPr>
          <a:xfrm flipH="1">
            <a:off x="6541545" y="3936860"/>
            <a:ext cx="21453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Fira Sans"/>
                <a:ea typeface="Fira Sans"/>
                <a:cs typeface="Fira Sans"/>
                <a:sym typeface="Fira Sans"/>
              </a:rPr>
              <a:t>Saturn is composed of hydrogen and helium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872" name="Google Shape;872;p27"/>
          <p:cNvSpPr txBox="1"/>
          <p:nvPr/>
        </p:nvSpPr>
        <p:spPr>
          <a:xfrm flipH="1">
            <a:off x="7920050" y="3234990"/>
            <a:ext cx="7668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25</a:t>
            </a:r>
            <a:r>
              <a:rPr lang="en" sz="2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%</a:t>
            </a:r>
            <a:endParaRPr sz="260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cxnSp>
        <p:nvCxnSpPr>
          <p:cNvPr id="873" name="Google Shape;873;p27"/>
          <p:cNvCxnSpPr>
            <a:stCxn id="874" idx="2"/>
            <a:endCxn id="869" idx="3"/>
          </p:cNvCxnSpPr>
          <p:nvPr/>
        </p:nvCxnSpPr>
        <p:spPr>
          <a:xfrm flipH="1" rot="10800000">
            <a:off x="5650603" y="1744976"/>
            <a:ext cx="2269500" cy="838200"/>
          </a:xfrm>
          <a:prstGeom prst="bentConnector3">
            <a:avLst>
              <a:gd fmla="val 26593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875" name="Google Shape;875;p27"/>
          <p:cNvCxnSpPr>
            <a:stCxn id="876" idx="2"/>
            <a:endCxn id="863" idx="3"/>
          </p:cNvCxnSpPr>
          <p:nvPr/>
        </p:nvCxnSpPr>
        <p:spPr>
          <a:xfrm rot="10800000">
            <a:off x="1224155" y="1744826"/>
            <a:ext cx="2007600" cy="711300"/>
          </a:xfrm>
          <a:prstGeom prst="bentConnector3">
            <a:avLst>
              <a:gd fmla="val 16324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877" name="Google Shape;877;p27"/>
          <p:cNvCxnSpPr>
            <a:stCxn id="878" idx="2"/>
            <a:endCxn id="872" idx="3"/>
          </p:cNvCxnSpPr>
          <p:nvPr/>
        </p:nvCxnSpPr>
        <p:spPr>
          <a:xfrm rot="-5400000">
            <a:off x="6136153" y="2422947"/>
            <a:ext cx="757200" cy="2810700"/>
          </a:xfrm>
          <a:prstGeom prst="bentConnector4">
            <a:avLst>
              <a:gd fmla="val -31448" name="adj1"/>
              <a:gd fmla="val 40727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879" name="Google Shape;879;p27"/>
          <p:cNvCxnSpPr>
            <a:stCxn id="880" idx="2"/>
            <a:endCxn id="866" idx="3"/>
          </p:cNvCxnSpPr>
          <p:nvPr/>
        </p:nvCxnSpPr>
        <p:spPr>
          <a:xfrm flipH="1" rot="5400000">
            <a:off x="2427605" y="2246097"/>
            <a:ext cx="516300" cy="2923500"/>
          </a:xfrm>
          <a:prstGeom prst="bentConnector4">
            <a:avLst>
              <a:gd fmla="val -46121" name="adj1"/>
              <a:gd fmla="val 42534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grpSp>
        <p:nvGrpSpPr>
          <p:cNvPr id="881" name="Google Shape;881;p27"/>
          <p:cNvGrpSpPr/>
          <p:nvPr/>
        </p:nvGrpSpPr>
        <p:grpSpPr>
          <a:xfrm>
            <a:off x="3231755" y="1787876"/>
            <a:ext cx="2418848" cy="2419021"/>
            <a:chOff x="3231755" y="1787876"/>
            <a:chExt cx="2418848" cy="2419021"/>
          </a:xfrm>
        </p:grpSpPr>
        <p:grpSp>
          <p:nvGrpSpPr>
            <p:cNvPr id="882" name="Google Shape;882;p27"/>
            <p:cNvGrpSpPr/>
            <p:nvPr/>
          </p:nvGrpSpPr>
          <p:grpSpPr>
            <a:xfrm>
              <a:off x="3231755" y="1787876"/>
              <a:ext cx="1336500" cy="1336500"/>
              <a:chOff x="3231755" y="1520389"/>
              <a:chExt cx="1336500" cy="1336500"/>
            </a:xfrm>
          </p:grpSpPr>
          <p:sp>
            <p:nvSpPr>
              <p:cNvPr id="883" name="Google Shape;883;p27"/>
              <p:cNvSpPr/>
              <p:nvPr/>
            </p:nvSpPr>
            <p:spPr>
              <a:xfrm rot="5400000">
                <a:off x="3431255" y="1719889"/>
                <a:ext cx="1137000" cy="1137000"/>
              </a:xfrm>
              <a:prstGeom prst="teardrop">
                <a:avLst>
                  <a:gd fmla="val 100000" name="adj"/>
                </a:avLst>
              </a:prstGeom>
              <a:solidFill>
                <a:srgbClr val="C9F4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6" name="Google Shape;876;p27"/>
              <p:cNvSpPr/>
              <p:nvPr/>
            </p:nvSpPr>
            <p:spPr>
              <a:xfrm rot="5400000">
                <a:off x="3231755" y="1520389"/>
                <a:ext cx="1336500" cy="1336500"/>
              </a:xfrm>
              <a:prstGeom prst="teardrop">
                <a:avLst>
                  <a:gd fmla="val 100000" name="adj"/>
                </a:avLst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84" name="Google Shape;884;p27"/>
            <p:cNvGrpSpPr/>
            <p:nvPr/>
          </p:nvGrpSpPr>
          <p:grpSpPr>
            <a:xfrm>
              <a:off x="4568203" y="2041976"/>
              <a:ext cx="1082400" cy="1082400"/>
              <a:chOff x="4568203" y="1774489"/>
              <a:chExt cx="1082400" cy="1082400"/>
            </a:xfrm>
          </p:grpSpPr>
          <p:sp>
            <p:nvSpPr>
              <p:cNvPr id="885" name="Google Shape;885;p27"/>
              <p:cNvSpPr/>
              <p:nvPr/>
            </p:nvSpPr>
            <p:spPr>
              <a:xfrm flipH="1" rot="-5400000">
                <a:off x="4568203" y="1936189"/>
                <a:ext cx="920700" cy="920700"/>
              </a:xfrm>
              <a:prstGeom prst="teardrop">
                <a:avLst>
                  <a:gd fmla="val 100000" name="adj"/>
                </a:avLst>
              </a:prstGeom>
              <a:solidFill>
                <a:srgbClr val="C9F4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4" name="Google Shape;874;p27"/>
              <p:cNvSpPr/>
              <p:nvPr/>
            </p:nvSpPr>
            <p:spPr>
              <a:xfrm flipH="1" rot="-5400000">
                <a:off x="4568203" y="1774489"/>
                <a:ext cx="1082400" cy="1082400"/>
              </a:xfrm>
              <a:prstGeom prst="teardrop">
                <a:avLst>
                  <a:gd fmla="val 100000" name="adj"/>
                </a:avLst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86" name="Google Shape;886;p27"/>
            <p:cNvGrpSpPr/>
            <p:nvPr/>
          </p:nvGrpSpPr>
          <p:grpSpPr>
            <a:xfrm>
              <a:off x="4568203" y="3124497"/>
              <a:ext cx="1082400" cy="1082400"/>
              <a:chOff x="4568203" y="2857010"/>
              <a:chExt cx="1082400" cy="1082400"/>
            </a:xfrm>
          </p:grpSpPr>
          <p:sp>
            <p:nvSpPr>
              <p:cNvPr id="887" name="Google Shape;887;p27"/>
              <p:cNvSpPr/>
              <p:nvPr/>
            </p:nvSpPr>
            <p:spPr>
              <a:xfrm flipH="1">
                <a:off x="4568203" y="2857010"/>
                <a:ext cx="920700" cy="920700"/>
              </a:xfrm>
              <a:prstGeom prst="teardrop">
                <a:avLst>
                  <a:gd fmla="val 100000" name="adj"/>
                </a:avLst>
              </a:prstGeom>
              <a:solidFill>
                <a:srgbClr val="C9F4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8" name="Google Shape;878;p27"/>
              <p:cNvSpPr/>
              <p:nvPr/>
            </p:nvSpPr>
            <p:spPr>
              <a:xfrm flipH="1">
                <a:off x="4568203" y="2857010"/>
                <a:ext cx="1082400" cy="1082400"/>
              </a:xfrm>
              <a:prstGeom prst="teardrop">
                <a:avLst>
                  <a:gd fmla="val 100000" name="adj"/>
                </a:avLst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88" name="Google Shape;888;p27"/>
            <p:cNvGrpSpPr/>
            <p:nvPr/>
          </p:nvGrpSpPr>
          <p:grpSpPr>
            <a:xfrm>
              <a:off x="3726755" y="3124497"/>
              <a:ext cx="841500" cy="841500"/>
              <a:chOff x="3726755" y="2857010"/>
              <a:chExt cx="841500" cy="841500"/>
            </a:xfrm>
          </p:grpSpPr>
          <p:sp>
            <p:nvSpPr>
              <p:cNvPr id="889" name="Google Shape;889;p27"/>
              <p:cNvSpPr/>
              <p:nvPr/>
            </p:nvSpPr>
            <p:spPr>
              <a:xfrm>
                <a:off x="3852455" y="2857010"/>
                <a:ext cx="715800" cy="715800"/>
              </a:xfrm>
              <a:prstGeom prst="teardrop">
                <a:avLst>
                  <a:gd fmla="val 100000" name="adj"/>
                </a:avLst>
              </a:prstGeom>
              <a:solidFill>
                <a:srgbClr val="C9F4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0" name="Google Shape;880;p27"/>
              <p:cNvSpPr/>
              <p:nvPr/>
            </p:nvSpPr>
            <p:spPr>
              <a:xfrm>
                <a:off x="3726755" y="2857010"/>
                <a:ext cx="841500" cy="841500"/>
              </a:xfrm>
              <a:prstGeom prst="teardrop">
                <a:avLst>
                  <a:gd fmla="val 100000" name="adj"/>
                </a:avLst>
              </a:pr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90" name="Google Shape;890;p27"/>
          <p:cNvGrpSpPr/>
          <p:nvPr/>
        </p:nvGrpSpPr>
        <p:grpSpPr>
          <a:xfrm>
            <a:off x="4782005" y="3338808"/>
            <a:ext cx="493097" cy="492078"/>
            <a:chOff x="7990840" y="2435226"/>
            <a:chExt cx="354363" cy="353631"/>
          </a:xfrm>
        </p:grpSpPr>
        <p:sp>
          <p:nvSpPr>
            <p:cNvPr id="891" name="Google Shape;891;p27"/>
            <p:cNvSpPr/>
            <p:nvPr/>
          </p:nvSpPr>
          <p:spPr>
            <a:xfrm>
              <a:off x="7990840" y="2435226"/>
              <a:ext cx="354363" cy="353631"/>
            </a:xfrm>
            <a:custGeom>
              <a:rect b="b" l="l" r="r" t="t"/>
              <a:pathLst>
                <a:path extrusionOk="0" h="11110" w="11133">
                  <a:moveTo>
                    <a:pt x="3477" y="1727"/>
                  </a:moveTo>
                  <a:cubicBezTo>
                    <a:pt x="3679" y="1727"/>
                    <a:pt x="3834" y="1894"/>
                    <a:pt x="3834" y="2084"/>
                  </a:cubicBezTo>
                  <a:lnTo>
                    <a:pt x="3834" y="2430"/>
                  </a:lnTo>
                  <a:cubicBezTo>
                    <a:pt x="3834" y="2727"/>
                    <a:pt x="3596" y="2965"/>
                    <a:pt x="3298" y="2965"/>
                  </a:cubicBezTo>
                  <a:cubicBezTo>
                    <a:pt x="3024" y="2965"/>
                    <a:pt x="2786" y="2727"/>
                    <a:pt x="2786" y="2430"/>
                  </a:cubicBezTo>
                  <a:lnTo>
                    <a:pt x="2786" y="2084"/>
                  </a:lnTo>
                  <a:cubicBezTo>
                    <a:pt x="2786" y="1894"/>
                    <a:pt x="2941" y="1727"/>
                    <a:pt x="3143" y="1727"/>
                  </a:cubicBezTo>
                  <a:close/>
                  <a:moveTo>
                    <a:pt x="3477" y="3299"/>
                  </a:moveTo>
                  <a:lnTo>
                    <a:pt x="3477" y="3311"/>
                  </a:lnTo>
                  <a:cubicBezTo>
                    <a:pt x="3501" y="3382"/>
                    <a:pt x="3513" y="3454"/>
                    <a:pt x="3536" y="3537"/>
                  </a:cubicBezTo>
                  <a:lnTo>
                    <a:pt x="3322" y="3751"/>
                  </a:lnTo>
                  <a:lnTo>
                    <a:pt x="3286" y="3751"/>
                  </a:lnTo>
                  <a:lnTo>
                    <a:pt x="3060" y="3537"/>
                  </a:lnTo>
                  <a:cubicBezTo>
                    <a:pt x="3096" y="3489"/>
                    <a:pt x="3108" y="3430"/>
                    <a:pt x="3108" y="3370"/>
                  </a:cubicBezTo>
                  <a:lnTo>
                    <a:pt x="3108" y="3299"/>
                  </a:lnTo>
                  <a:close/>
                  <a:moveTo>
                    <a:pt x="5418" y="4966"/>
                  </a:moveTo>
                  <a:lnTo>
                    <a:pt x="5418" y="7025"/>
                  </a:lnTo>
                  <a:lnTo>
                    <a:pt x="5406" y="7025"/>
                  </a:lnTo>
                  <a:lnTo>
                    <a:pt x="4346" y="7787"/>
                  </a:lnTo>
                  <a:lnTo>
                    <a:pt x="4346" y="5180"/>
                  </a:lnTo>
                  <a:cubicBezTo>
                    <a:pt x="4429" y="5239"/>
                    <a:pt x="4536" y="5287"/>
                    <a:pt x="4656" y="5299"/>
                  </a:cubicBezTo>
                  <a:lnTo>
                    <a:pt x="4786" y="5299"/>
                  </a:lnTo>
                  <a:cubicBezTo>
                    <a:pt x="4929" y="5287"/>
                    <a:pt x="5060" y="5239"/>
                    <a:pt x="5167" y="5156"/>
                  </a:cubicBezTo>
                  <a:lnTo>
                    <a:pt x="5418" y="4966"/>
                  </a:lnTo>
                  <a:close/>
                  <a:moveTo>
                    <a:pt x="2846" y="3739"/>
                  </a:moveTo>
                  <a:lnTo>
                    <a:pt x="3096" y="3989"/>
                  </a:lnTo>
                  <a:cubicBezTo>
                    <a:pt x="3155" y="4049"/>
                    <a:pt x="3239" y="4096"/>
                    <a:pt x="3334" y="4096"/>
                  </a:cubicBezTo>
                  <a:cubicBezTo>
                    <a:pt x="3417" y="4096"/>
                    <a:pt x="3513" y="4073"/>
                    <a:pt x="3572" y="3989"/>
                  </a:cubicBezTo>
                  <a:lnTo>
                    <a:pt x="3798" y="3775"/>
                  </a:lnTo>
                  <a:cubicBezTo>
                    <a:pt x="3870" y="3799"/>
                    <a:pt x="3941" y="3823"/>
                    <a:pt x="4013" y="3823"/>
                  </a:cubicBezTo>
                  <a:cubicBezTo>
                    <a:pt x="4072" y="3823"/>
                    <a:pt x="4120" y="3858"/>
                    <a:pt x="4167" y="3906"/>
                  </a:cubicBezTo>
                  <a:lnTo>
                    <a:pt x="4644" y="4501"/>
                  </a:lnTo>
                  <a:cubicBezTo>
                    <a:pt x="4676" y="4541"/>
                    <a:pt x="4724" y="4558"/>
                    <a:pt x="4769" y="4558"/>
                  </a:cubicBezTo>
                  <a:cubicBezTo>
                    <a:pt x="4807" y="4558"/>
                    <a:pt x="4843" y="4547"/>
                    <a:pt x="4870" y="4525"/>
                  </a:cubicBezTo>
                  <a:lnTo>
                    <a:pt x="5441" y="4061"/>
                  </a:lnTo>
                  <a:cubicBezTo>
                    <a:pt x="5483" y="4031"/>
                    <a:pt x="5534" y="4016"/>
                    <a:pt x="5581" y="4016"/>
                  </a:cubicBezTo>
                  <a:cubicBezTo>
                    <a:pt x="5629" y="4016"/>
                    <a:pt x="5674" y="4031"/>
                    <a:pt x="5703" y="4061"/>
                  </a:cubicBezTo>
                  <a:cubicBezTo>
                    <a:pt x="5739" y="4108"/>
                    <a:pt x="5763" y="4156"/>
                    <a:pt x="5763" y="4216"/>
                  </a:cubicBezTo>
                  <a:cubicBezTo>
                    <a:pt x="5739" y="4227"/>
                    <a:pt x="5727" y="4275"/>
                    <a:pt x="5679" y="4311"/>
                  </a:cubicBezTo>
                  <a:lnTo>
                    <a:pt x="4953" y="4882"/>
                  </a:lnTo>
                  <a:cubicBezTo>
                    <a:pt x="4894" y="4930"/>
                    <a:pt x="4834" y="4966"/>
                    <a:pt x="4763" y="4966"/>
                  </a:cubicBezTo>
                  <a:lnTo>
                    <a:pt x="4691" y="4966"/>
                  </a:lnTo>
                  <a:cubicBezTo>
                    <a:pt x="4596" y="4942"/>
                    <a:pt x="4513" y="4906"/>
                    <a:pt x="4453" y="4823"/>
                  </a:cubicBezTo>
                  <a:lnTo>
                    <a:pt x="4310" y="4644"/>
                  </a:lnTo>
                  <a:cubicBezTo>
                    <a:pt x="4288" y="4607"/>
                    <a:pt x="4247" y="4588"/>
                    <a:pt x="4205" y="4588"/>
                  </a:cubicBezTo>
                  <a:cubicBezTo>
                    <a:pt x="4180" y="4588"/>
                    <a:pt x="4154" y="4595"/>
                    <a:pt x="4132" y="4608"/>
                  </a:cubicBezTo>
                  <a:cubicBezTo>
                    <a:pt x="4072" y="4632"/>
                    <a:pt x="4036" y="4692"/>
                    <a:pt x="4036" y="4751"/>
                  </a:cubicBezTo>
                  <a:lnTo>
                    <a:pt x="4036" y="8014"/>
                  </a:lnTo>
                  <a:lnTo>
                    <a:pt x="3655" y="8276"/>
                  </a:lnTo>
                  <a:lnTo>
                    <a:pt x="3655" y="6763"/>
                  </a:lnTo>
                  <a:cubicBezTo>
                    <a:pt x="3655" y="6668"/>
                    <a:pt x="3584" y="6597"/>
                    <a:pt x="3501" y="6597"/>
                  </a:cubicBezTo>
                  <a:cubicBezTo>
                    <a:pt x="3405" y="6597"/>
                    <a:pt x="3334" y="6668"/>
                    <a:pt x="3334" y="6763"/>
                  </a:cubicBezTo>
                  <a:lnTo>
                    <a:pt x="3334" y="8502"/>
                  </a:lnTo>
                  <a:lnTo>
                    <a:pt x="2798" y="8895"/>
                  </a:lnTo>
                  <a:lnTo>
                    <a:pt x="2798" y="6811"/>
                  </a:lnTo>
                  <a:cubicBezTo>
                    <a:pt x="2798" y="6644"/>
                    <a:pt x="2751" y="6490"/>
                    <a:pt x="2691" y="6347"/>
                  </a:cubicBezTo>
                  <a:lnTo>
                    <a:pt x="2524" y="6013"/>
                  </a:lnTo>
                  <a:cubicBezTo>
                    <a:pt x="2489" y="5918"/>
                    <a:pt x="2453" y="5811"/>
                    <a:pt x="2453" y="5704"/>
                  </a:cubicBezTo>
                  <a:lnTo>
                    <a:pt x="2453" y="4037"/>
                  </a:lnTo>
                  <a:cubicBezTo>
                    <a:pt x="2453" y="3966"/>
                    <a:pt x="2500" y="3906"/>
                    <a:pt x="2560" y="3870"/>
                  </a:cubicBezTo>
                  <a:lnTo>
                    <a:pt x="2846" y="3739"/>
                  </a:lnTo>
                  <a:close/>
                  <a:moveTo>
                    <a:pt x="5560" y="1"/>
                  </a:moveTo>
                  <a:cubicBezTo>
                    <a:pt x="5477" y="1"/>
                    <a:pt x="5406" y="84"/>
                    <a:pt x="5406" y="167"/>
                  </a:cubicBezTo>
                  <a:lnTo>
                    <a:pt x="5406" y="3680"/>
                  </a:lnTo>
                  <a:cubicBezTo>
                    <a:pt x="5346" y="3692"/>
                    <a:pt x="5287" y="3727"/>
                    <a:pt x="5239" y="3775"/>
                  </a:cubicBezTo>
                  <a:lnTo>
                    <a:pt x="4775" y="4132"/>
                  </a:lnTo>
                  <a:lnTo>
                    <a:pt x="4405" y="3656"/>
                  </a:lnTo>
                  <a:cubicBezTo>
                    <a:pt x="4298" y="3537"/>
                    <a:pt x="4167" y="3454"/>
                    <a:pt x="4001" y="3454"/>
                  </a:cubicBezTo>
                  <a:cubicBezTo>
                    <a:pt x="3894" y="3454"/>
                    <a:pt x="3822" y="3370"/>
                    <a:pt x="3822" y="3275"/>
                  </a:cubicBezTo>
                  <a:lnTo>
                    <a:pt x="3822" y="3096"/>
                  </a:lnTo>
                  <a:cubicBezTo>
                    <a:pt x="4036" y="2953"/>
                    <a:pt x="4167" y="2703"/>
                    <a:pt x="4167" y="2418"/>
                  </a:cubicBezTo>
                  <a:lnTo>
                    <a:pt x="4167" y="2072"/>
                  </a:lnTo>
                  <a:cubicBezTo>
                    <a:pt x="4167" y="1703"/>
                    <a:pt x="3858" y="1394"/>
                    <a:pt x="3477" y="1394"/>
                  </a:cubicBezTo>
                  <a:lnTo>
                    <a:pt x="3143" y="1394"/>
                  </a:lnTo>
                  <a:cubicBezTo>
                    <a:pt x="2762" y="1394"/>
                    <a:pt x="2453" y="1703"/>
                    <a:pt x="2453" y="2072"/>
                  </a:cubicBezTo>
                  <a:lnTo>
                    <a:pt x="2453" y="2418"/>
                  </a:lnTo>
                  <a:cubicBezTo>
                    <a:pt x="2453" y="2703"/>
                    <a:pt x="2584" y="2953"/>
                    <a:pt x="2798" y="3096"/>
                  </a:cubicBezTo>
                  <a:lnTo>
                    <a:pt x="2798" y="3358"/>
                  </a:lnTo>
                  <a:lnTo>
                    <a:pt x="2798" y="3370"/>
                  </a:lnTo>
                  <a:lnTo>
                    <a:pt x="2393" y="3573"/>
                  </a:lnTo>
                  <a:cubicBezTo>
                    <a:pt x="2215" y="3668"/>
                    <a:pt x="2108" y="3846"/>
                    <a:pt x="2108" y="4037"/>
                  </a:cubicBezTo>
                  <a:lnTo>
                    <a:pt x="2108" y="5704"/>
                  </a:lnTo>
                  <a:cubicBezTo>
                    <a:pt x="2108" y="5871"/>
                    <a:pt x="2155" y="6013"/>
                    <a:pt x="2215" y="6168"/>
                  </a:cubicBezTo>
                  <a:lnTo>
                    <a:pt x="2381" y="6490"/>
                  </a:lnTo>
                  <a:cubicBezTo>
                    <a:pt x="2429" y="6597"/>
                    <a:pt x="2453" y="6704"/>
                    <a:pt x="2453" y="6811"/>
                  </a:cubicBezTo>
                  <a:lnTo>
                    <a:pt x="2453" y="9133"/>
                  </a:lnTo>
                  <a:lnTo>
                    <a:pt x="84" y="10812"/>
                  </a:lnTo>
                  <a:cubicBezTo>
                    <a:pt x="12" y="10859"/>
                    <a:pt x="0" y="10954"/>
                    <a:pt x="48" y="11038"/>
                  </a:cubicBezTo>
                  <a:cubicBezTo>
                    <a:pt x="69" y="11081"/>
                    <a:pt x="116" y="11102"/>
                    <a:pt x="166" y="11102"/>
                  </a:cubicBezTo>
                  <a:cubicBezTo>
                    <a:pt x="199" y="11102"/>
                    <a:pt x="234" y="11093"/>
                    <a:pt x="262" y="11074"/>
                  </a:cubicBezTo>
                  <a:lnTo>
                    <a:pt x="5548" y="7323"/>
                  </a:lnTo>
                  <a:lnTo>
                    <a:pt x="10835" y="11074"/>
                  </a:lnTo>
                  <a:cubicBezTo>
                    <a:pt x="10859" y="11097"/>
                    <a:pt x="10894" y="11109"/>
                    <a:pt x="10918" y="11109"/>
                  </a:cubicBezTo>
                  <a:cubicBezTo>
                    <a:pt x="10966" y="11109"/>
                    <a:pt x="11025" y="11074"/>
                    <a:pt x="11061" y="11038"/>
                  </a:cubicBezTo>
                  <a:cubicBezTo>
                    <a:pt x="11133" y="10954"/>
                    <a:pt x="11121" y="10859"/>
                    <a:pt x="11037" y="10812"/>
                  </a:cubicBezTo>
                  <a:lnTo>
                    <a:pt x="5727" y="7049"/>
                  </a:lnTo>
                  <a:lnTo>
                    <a:pt x="5727" y="4692"/>
                  </a:lnTo>
                  <a:lnTo>
                    <a:pt x="5882" y="4573"/>
                  </a:lnTo>
                  <a:cubicBezTo>
                    <a:pt x="6001" y="4477"/>
                    <a:pt x="6072" y="4335"/>
                    <a:pt x="6072" y="4180"/>
                  </a:cubicBezTo>
                  <a:cubicBezTo>
                    <a:pt x="6072" y="4037"/>
                    <a:pt x="6013" y="3882"/>
                    <a:pt x="5906" y="3787"/>
                  </a:cubicBezTo>
                  <a:cubicBezTo>
                    <a:pt x="5858" y="3739"/>
                    <a:pt x="5787" y="3704"/>
                    <a:pt x="5727" y="3680"/>
                  </a:cubicBezTo>
                  <a:lnTo>
                    <a:pt x="5727" y="667"/>
                  </a:lnTo>
                  <a:lnTo>
                    <a:pt x="7906" y="667"/>
                  </a:lnTo>
                  <a:lnTo>
                    <a:pt x="7680" y="1132"/>
                  </a:lnTo>
                  <a:cubicBezTo>
                    <a:pt x="7644" y="1179"/>
                    <a:pt x="7644" y="1239"/>
                    <a:pt x="7680" y="1287"/>
                  </a:cubicBezTo>
                  <a:lnTo>
                    <a:pt x="7906" y="1751"/>
                  </a:lnTo>
                  <a:lnTo>
                    <a:pt x="6251" y="1751"/>
                  </a:lnTo>
                  <a:cubicBezTo>
                    <a:pt x="6156" y="1751"/>
                    <a:pt x="6084" y="1822"/>
                    <a:pt x="6084" y="1906"/>
                  </a:cubicBezTo>
                  <a:cubicBezTo>
                    <a:pt x="6084" y="2001"/>
                    <a:pt x="6156" y="2072"/>
                    <a:pt x="6251" y="2072"/>
                  </a:cubicBezTo>
                  <a:lnTo>
                    <a:pt x="8156" y="2072"/>
                  </a:lnTo>
                  <a:cubicBezTo>
                    <a:pt x="8215" y="2072"/>
                    <a:pt x="8263" y="2049"/>
                    <a:pt x="8287" y="2001"/>
                  </a:cubicBezTo>
                  <a:cubicBezTo>
                    <a:pt x="8323" y="1953"/>
                    <a:pt x="8323" y="1894"/>
                    <a:pt x="8287" y="1834"/>
                  </a:cubicBezTo>
                  <a:lnTo>
                    <a:pt x="7977" y="1215"/>
                  </a:lnTo>
                  <a:lnTo>
                    <a:pt x="8287" y="584"/>
                  </a:lnTo>
                  <a:cubicBezTo>
                    <a:pt x="8323" y="537"/>
                    <a:pt x="8323" y="477"/>
                    <a:pt x="8287" y="417"/>
                  </a:cubicBezTo>
                  <a:cubicBezTo>
                    <a:pt x="8263" y="382"/>
                    <a:pt x="8204" y="346"/>
                    <a:pt x="8156" y="346"/>
                  </a:cubicBezTo>
                  <a:lnTo>
                    <a:pt x="5727" y="346"/>
                  </a:lnTo>
                  <a:lnTo>
                    <a:pt x="5727" y="167"/>
                  </a:lnTo>
                  <a:cubicBezTo>
                    <a:pt x="5727" y="84"/>
                    <a:pt x="5656" y="1"/>
                    <a:pt x="55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27"/>
            <p:cNvSpPr/>
            <p:nvPr/>
          </p:nvSpPr>
          <p:spPr>
            <a:xfrm>
              <a:off x="8190160" y="2704158"/>
              <a:ext cx="61814" cy="45644"/>
            </a:xfrm>
            <a:custGeom>
              <a:rect b="b" l="l" r="r" t="t"/>
              <a:pathLst>
                <a:path extrusionOk="0" h="1434" w="1942">
                  <a:moveTo>
                    <a:pt x="173" y="0"/>
                  </a:moveTo>
                  <a:cubicBezTo>
                    <a:pt x="123" y="0"/>
                    <a:pt x="77" y="22"/>
                    <a:pt x="48" y="65"/>
                  </a:cubicBezTo>
                  <a:cubicBezTo>
                    <a:pt x="1" y="148"/>
                    <a:pt x="13" y="243"/>
                    <a:pt x="96" y="291"/>
                  </a:cubicBezTo>
                  <a:lnTo>
                    <a:pt x="1668" y="1410"/>
                  </a:lnTo>
                  <a:cubicBezTo>
                    <a:pt x="1703" y="1422"/>
                    <a:pt x="1727" y="1434"/>
                    <a:pt x="1763" y="1434"/>
                  </a:cubicBezTo>
                  <a:cubicBezTo>
                    <a:pt x="1799" y="1434"/>
                    <a:pt x="1858" y="1410"/>
                    <a:pt x="1894" y="1362"/>
                  </a:cubicBezTo>
                  <a:cubicBezTo>
                    <a:pt x="1942" y="1291"/>
                    <a:pt x="1918" y="1196"/>
                    <a:pt x="1846" y="1136"/>
                  </a:cubicBezTo>
                  <a:lnTo>
                    <a:pt x="275" y="29"/>
                  </a:lnTo>
                  <a:cubicBezTo>
                    <a:pt x="241" y="10"/>
                    <a:pt x="206" y="0"/>
                    <a:pt x="1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27"/>
            <p:cNvSpPr/>
            <p:nvPr/>
          </p:nvSpPr>
          <p:spPr>
            <a:xfrm>
              <a:off x="8162882" y="2684201"/>
              <a:ext cx="22026" cy="18239"/>
            </a:xfrm>
            <a:custGeom>
              <a:rect b="b" l="l" r="r" t="t"/>
              <a:pathLst>
                <a:path extrusionOk="0" h="573" w="692">
                  <a:moveTo>
                    <a:pt x="177" y="0"/>
                  </a:moveTo>
                  <a:cubicBezTo>
                    <a:pt x="123" y="0"/>
                    <a:pt x="67" y="26"/>
                    <a:pt x="36" y="73"/>
                  </a:cubicBezTo>
                  <a:cubicBezTo>
                    <a:pt x="1" y="144"/>
                    <a:pt x="13" y="251"/>
                    <a:pt x="84" y="299"/>
                  </a:cubicBezTo>
                  <a:lnTo>
                    <a:pt x="429" y="549"/>
                  </a:lnTo>
                  <a:cubicBezTo>
                    <a:pt x="453" y="561"/>
                    <a:pt x="489" y="573"/>
                    <a:pt x="513" y="573"/>
                  </a:cubicBezTo>
                  <a:cubicBezTo>
                    <a:pt x="560" y="573"/>
                    <a:pt x="620" y="549"/>
                    <a:pt x="655" y="501"/>
                  </a:cubicBezTo>
                  <a:cubicBezTo>
                    <a:pt x="691" y="430"/>
                    <a:pt x="679" y="323"/>
                    <a:pt x="608" y="275"/>
                  </a:cubicBezTo>
                  <a:lnTo>
                    <a:pt x="263" y="25"/>
                  </a:lnTo>
                  <a:cubicBezTo>
                    <a:pt x="237" y="8"/>
                    <a:pt x="207" y="0"/>
                    <a:pt x="1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4" name="Google Shape;894;p27"/>
          <p:cNvGrpSpPr/>
          <p:nvPr/>
        </p:nvGrpSpPr>
        <p:grpSpPr>
          <a:xfrm>
            <a:off x="3771565" y="2330233"/>
            <a:ext cx="456379" cy="451286"/>
            <a:chOff x="7528096" y="2450059"/>
            <a:chExt cx="327976" cy="324316"/>
          </a:xfrm>
        </p:grpSpPr>
        <p:sp>
          <p:nvSpPr>
            <p:cNvPr id="895" name="Google Shape;895;p27"/>
            <p:cNvSpPr/>
            <p:nvPr/>
          </p:nvSpPr>
          <p:spPr>
            <a:xfrm>
              <a:off x="7569411" y="2697187"/>
              <a:ext cx="26928" cy="25623"/>
            </a:xfrm>
            <a:custGeom>
              <a:rect b="b" l="l" r="r" t="t"/>
              <a:pathLst>
                <a:path extrusionOk="0" h="805" w="846">
                  <a:moveTo>
                    <a:pt x="679" y="1"/>
                  </a:moveTo>
                  <a:cubicBezTo>
                    <a:pt x="640" y="1"/>
                    <a:pt x="602" y="16"/>
                    <a:pt x="572" y="46"/>
                  </a:cubicBezTo>
                  <a:lnTo>
                    <a:pt x="60" y="558"/>
                  </a:lnTo>
                  <a:cubicBezTo>
                    <a:pt x="0" y="617"/>
                    <a:pt x="0" y="700"/>
                    <a:pt x="60" y="760"/>
                  </a:cubicBezTo>
                  <a:cubicBezTo>
                    <a:pt x="96" y="790"/>
                    <a:pt x="134" y="805"/>
                    <a:pt x="172" y="805"/>
                  </a:cubicBezTo>
                  <a:cubicBezTo>
                    <a:pt x="209" y="805"/>
                    <a:pt x="244" y="790"/>
                    <a:pt x="274" y="760"/>
                  </a:cubicBezTo>
                  <a:lnTo>
                    <a:pt x="786" y="260"/>
                  </a:lnTo>
                  <a:cubicBezTo>
                    <a:pt x="846" y="200"/>
                    <a:pt x="846" y="105"/>
                    <a:pt x="786" y="46"/>
                  </a:cubicBezTo>
                  <a:cubicBezTo>
                    <a:pt x="756" y="16"/>
                    <a:pt x="718" y="1"/>
                    <a:pt x="6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27"/>
            <p:cNvSpPr/>
            <p:nvPr/>
          </p:nvSpPr>
          <p:spPr>
            <a:xfrm>
              <a:off x="7600859" y="2728667"/>
              <a:ext cx="26578" cy="25591"/>
            </a:xfrm>
            <a:custGeom>
              <a:rect b="b" l="l" r="r" t="t"/>
              <a:pathLst>
                <a:path extrusionOk="0" h="804" w="835">
                  <a:moveTo>
                    <a:pt x="673" y="0"/>
                  </a:moveTo>
                  <a:cubicBezTo>
                    <a:pt x="638" y="0"/>
                    <a:pt x="602" y="15"/>
                    <a:pt x="572" y="45"/>
                  </a:cubicBezTo>
                  <a:lnTo>
                    <a:pt x="60" y="545"/>
                  </a:lnTo>
                  <a:cubicBezTo>
                    <a:pt x="1" y="604"/>
                    <a:pt x="1" y="700"/>
                    <a:pt x="60" y="759"/>
                  </a:cubicBezTo>
                  <a:cubicBezTo>
                    <a:pt x="90" y="789"/>
                    <a:pt x="129" y="804"/>
                    <a:pt x="167" y="804"/>
                  </a:cubicBezTo>
                  <a:cubicBezTo>
                    <a:pt x="206" y="804"/>
                    <a:pt x="245" y="789"/>
                    <a:pt x="274" y="759"/>
                  </a:cubicBezTo>
                  <a:lnTo>
                    <a:pt x="775" y="247"/>
                  </a:lnTo>
                  <a:cubicBezTo>
                    <a:pt x="834" y="188"/>
                    <a:pt x="834" y="104"/>
                    <a:pt x="775" y="45"/>
                  </a:cubicBezTo>
                  <a:cubicBezTo>
                    <a:pt x="745" y="15"/>
                    <a:pt x="709" y="0"/>
                    <a:pt x="6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27"/>
            <p:cNvSpPr/>
            <p:nvPr/>
          </p:nvSpPr>
          <p:spPr>
            <a:xfrm>
              <a:off x="7585326" y="2713102"/>
              <a:ext cx="26546" cy="25241"/>
            </a:xfrm>
            <a:custGeom>
              <a:rect b="b" l="l" r="r" t="t"/>
              <a:pathLst>
                <a:path extrusionOk="0" h="793" w="834">
                  <a:moveTo>
                    <a:pt x="667" y="1"/>
                  </a:moveTo>
                  <a:cubicBezTo>
                    <a:pt x="629" y="1"/>
                    <a:pt x="590" y="16"/>
                    <a:pt x="560" y="46"/>
                  </a:cubicBezTo>
                  <a:lnTo>
                    <a:pt x="60" y="546"/>
                  </a:lnTo>
                  <a:cubicBezTo>
                    <a:pt x="0" y="605"/>
                    <a:pt x="0" y="700"/>
                    <a:pt x="60" y="748"/>
                  </a:cubicBezTo>
                  <a:cubicBezTo>
                    <a:pt x="90" y="778"/>
                    <a:pt x="125" y="793"/>
                    <a:pt x="161" y="793"/>
                  </a:cubicBezTo>
                  <a:cubicBezTo>
                    <a:pt x="197" y="793"/>
                    <a:pt x="233" y="778"/>
                    <a:pt x="262" y="748"/>
                  </a:cubicBezTo>
                  <a:lnTo>
                    <a:pt x="774" y="248"/>
                  </a:lnTo>
                  <a:cubicBezTo>
                    <a:pt x="834" y="189"/>
                    <a:pt x="834" y="105"/>
                    <a:pt x="774" y="46"/>
                  </a:cubicBezTo>
                  <a:cubicBezTo>
                    <a:pt x="745" y="16"/>
                    <a:pt x="706" y="1"/>
                    <a:pt x="6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27"/>
            <p:cNvSpPr/>
            <p:nvPr/>
          </p:nvSpPr>
          <p:spPr>
            <a:xfrm>
              <a:off x="7528096" y="2450059"/>
              <a:ext cx="327976" cy="324316"/>
            </a:xfrm>
            <a:custGeom>
              <a:rect b="b" l="l" r="r" t="t"/>
              <a:pathLst>
                <a:path extrusionOk="0" h="10189" w="10304">
                  <a:moveTo>
                    <a:pt x="9954" y="309"/>
                  </a:moveTo>
                  <a:lnTo>
                    <a:pt x="9538" y="1761"/>
                  </a:lnTo>
                  <a:lnTo>
                    <a:pt x="8514" y="725"/>
                  </a:lnTo>
                  <a:lnTo>
                    <a:pt x="9954" y="309"/>
                  </a:lnTo>
                  <a:close/>
                  <a:moveTo>
                    <a:pt x="4311" y="3369"/>
                  </a:moveTo>
                  <a:lnTo>
                    <a:pt x="2501" y="5178"/>
                  </a:lnTo>
                  <a:lnTo>
                    <a:pt x="429" y="5012"/>
                  </a:lnTo>
                  <a:cubicBezTo>
                    <a:pt x="394" y="5012"/>
                    <a:pt x="382" y="4988"/>
                    <a:pt x="417" y="4952"/>
                  </a:cubicBezTo>
                  <a:cubicBezTo>
                    <a:pt x="1310" y="4059"/>
                    <a:pt x="2477" y="3523"/>
                    <a:pt x="3727" y="3404"/>
                  </a:cubicBezTo>
                  <a:lnTo>
                    <a:pt x="4311" y="3369"/>
                  </a:lnTo>
                  <a:close/>
                  <a:moveTo>
                    <a:pt x="2537" y="5571"/>
                  </a:moveTo>
                  <a:lnTo>
                    <a:pt x="3358" y="6381"/>
                  </a:lnTo>
                  <a:lnTo>
                    <a:pt x="3049" y="6702"/>
                  </a:lnTo>
                  <a:cubicBezTo>
                    <a:pt x="2715" y="6369"/>
                    <a:pt x="2299" y="5952"/>
                    <a:pt x="2227" y="5893"/>
                  </a:cubicBezTo>
                  <a:lnTo>
                    <a:pt x="2537" y="5571"/>
                  </a:lnTo>
                  <a:close/>
                  <a:moveTo>
                    <a:pt x="2418" y="6464"/>
                  </a:moveTo>
                  <a:lnTo>
                    <a:pt x="2834" y="6881"/>
                  </a:lnTo>
                  <a:lnTo>
                    <a:pt x="2465" y="7250"/>
                  </a:lnTo>
                  <a:cubicBezTo>
                    <a:pt x="2453" y="7262"/>
                    <a:pt x="2441" y="7298"/>
                    <a:pt x="2418" y="7310"/>
                  </a:cubicBezTo>
                  <a:lnTo>
                    <a:pt x="2049" y="6940"/>
                  </a:lnTo>
                  <a:cubicBezTo>
                    <a:pt x="2025" y="6905"/>
                    <a:pt x="2025" y="6857"/>
                    <a:pt x="2049" y="6833"/>
                  </a:cubicBezTo>
                  <a:lnTo>
                    <a:pt x="2418" y="6464"/>
                  </a:lnTo>
                  <a:close/>
                  <a:moveTo>
                    <a:pt x="8168" y="821"/>
                  </a:moveTo>
                  <a:lnTo>
                    <a:pt x="9418" y="2071"/>
                  </a:lnTo>
                  <a:lnTo>
                    <a:pt x="9061" y="3380"/>
                  </a:lnTo>
                  <a:lnTo>
                    <a:pt x="4906" y="7536"/>
                  </a:lnTo>
                  <a:lnTo>
                    <a:pt x="4084" y="6714"/>
                  </a:lnTo>
                  <a:lnTo>
                    <a:pt x="5978" y="4821"/>
                  </a:lnTo>
                  <a:cubicBezTo>
                    <a:pt x="6109" y="4690"/>
                    <a:pt x="6144" y="4452"/>
                    <a:pt x="5966" y="4273"/>
                  </a:cubicBezTo>
                  <a:cubicBezTo>
                    <a:pt x="5888" y="4196"/>
                    <a:pt x="5790" y="4157"/>
                    <a:pt x="5693" y="4157"/>
                  </a:cubicBezTo>
                  <a:cubicBezTo>
                    <a:pt x="5597" y="4157"/>
                    <a:pt x="5501" y="4196"/>
                    <a:pt x="5430" y="4273"/>
                  </a:cubicBezTo>
                  <a:lnTo>
                    <a:pt x="3537" y="6167"/>
                  </a:lnTo>
                  <a:lnTo>
                    <a:pt x="2715" y="5345"/>
                  </a:lnTo>
                  <a:lnTo>
                    <a:pt x="6871" y="1190"/>
                  </a:lnTo>
                  <a:lnTo>
                    <a:pt x="8168" y="821"/>
                  </a:lnTo>
                  <a:close/>
                  <a:moveTo>
                    <a:pt x="5711" y="4485"/>
                  </a:moveTo>
                  <a:cubicBezTo>
                    <a:pt x="5733" y="4485"/>
                    <a:pt x="5757" y="4494"/>
                    <a:pt x="5775" y="4512"/>
                  </a:cubicBezTo>
                  <a:cubicBezTo>
                    <a:pt x="5799" y="4535"/>
                    <a:pt x="5799" y="4595"/>
                    <a:pt x="5775" y="4631"/>
                  </a:cubicBezTo>
                  <a:lnTo>
                    <a:pt x="3775" y="6619"/>
                  </a:lnTo>
                  <a:cubicBezTo>
                    <a:pt x="3692" y="6714"/>
                    <a:pt x="2894" y="7488"/>
                    <a:pt x="2811" y="7595"/>
                  </a:cubicBezTo>
                  <a:cubicBezTo>
                    <a:pt x="2793" y="7607"/>
                    <a:pt x="2769" y="7613"/>
                    <a:pt x="2747" y="7613"/>
                  </a:cubicBezTo>
                  <a:cubicBezTo>
                    <a:pt x="2724" y="7613"/>
                    <a:pt x="2703" y="7607"/>
                    <a:pt x="2691" y="7595"/>
                  </a:cubicBezTo>
                  <a:cubicBezTo>
                    <a:pt x="2656" y="7560"/>
                    <a:pt x="2656" y="7500"/>
                    <a:pt x="2691" y="7476"/>
                  </a:cubicBezTo>
                  <a:lnTo>
                    <a:pt x="5656" y="4512"/>
                  </a:lnTo>
                  <a:cubicBezTo>
                    <a:pt x="5668" y="4494"/>
                    <a:pt x="5689" y="4485"/>
                    <a:pt x="5711" y="4485"/>
                  </a:cubicBezTo>
                  <a:close/>
                  <a:moveTo>
                    <a:pt x="3894" y="6917"/>
                  </a:moveTo>
                  <a:lnTo>
                    <a:pt x="4716" y="7738"/>
                  </a:lnTo>
                  <a:lnTo>
                    <a:pt x="4406" y="8036"/>
                  </a:lnTo>
                  <a:lnTo>
                    <a:pt x="4382" y="8036"/>
                  </a:lnTo>
                  <a:lnTo>
                    <a:pt x="3584" y="7238"/>
                  </a:lnTo>
                  <a:lnTo>
                    <a:pt x="3894" y="6917"/>
                  </a:lnTo>
                  <a:close/>
                  <a:moveTo>
                    <a:pt x="3394" y="7452"/>
                  </a:moveTo>
                  <a:lnTo>
                    <a:pt x="3811" y="7869"/>
                  </a:lnTo>
                  <a:lnTo>
                    <a:pt x="3430" y="8226"/>
                  </a:lnTo>
                  <a:cubicBezTo>
                    <a:pt x="3418" y="8250"/>
                    <a:pt x="3394" y="8250"/>
                    <a:pt x="3394" y="8250"/>
                  </a:cubicBezTo>
                  <a:cubicBezTo>
                    <a:pt x="3370" y="8250"/>
                    <a:pt x="3358" y="8250"/>
                    <a:pt x="3346" y="8226"/>
                  </a:cubicBezTo>
                  <a:lnTo>
                    <a:pt x="2977" y="7857"/>
                  </a:lnTo>
                  <a:cubicBezTo>
                    <a:pt x="2989" y="7845"/>
                    <a:pt x="3013" y="7833"/>
                    <a:pt x="3037" y="7810"/>
                  </a:cubicBezTo>
                  <a:lnTo>
                    <a:pt x="3394" y="7452"/>
                  </a:lnTo>
                  <a:close/>
                  <a:moveTo>
                    <a:pt x="9971" y="1"/>
                  </a:moveTo>
                  <a:cubicBezTo>
                    <a:pt x="9946" y="1"/>
                    <a:pt x="9921" y="4"/>
                    <a:pt x="9895" y="11"/>
                  </a:cubicBezTo>
                  <a:cubicBezTo>
                    <a:pt x="9252" y="213"/>
                    <a:pt x="7394" y="749"/>
                    <a:pt x="6787" y="928"/>
                  </a:cubicBezTo>
                  <a:cubicBezTo>
                    <a:pt x="6751" y="928"/>
                    <a:pt x="6740" y="940"/>
                    <a:pt x="6716" y="963"/>
                  </a:cubicBezTo>
                  <a:lnTo>
                    <a:pt x="4632" y="3047"/>
                  </a:lnTo>
                  <a:lnTo>
                    <a:pt x="3703" y="3130"/>
                  </a:lnTo>
                  <a:cubicBezTo>
                    <a:pt x="2370" y="3226"/>
                    <a:pt x="1144" y="3809"/>
                    <a:pt x="191" y="4750"/>
                  </a:cubicBezTo>
                  <a:cubicBezTo>
                    <a:pt x="1" y="4940"/>
                    <a:pt x="120" y="5285"/>
                    <a:pt x="394" y="5309"/>
                  </a:cubicBezTo>
                  <a:lnTo>
                    <a:pt x="2215" y="5476"/>
                  </a:lnTo>
                  <a:lnTo>
                    <a:pt x="2025" y="5666"/>
                  </a:lnTo>
                  <a:cubicBezTo>
                    <a:pt x="1906" y="5786"/>
                    <a:pt x="1906" y="5964"/>
                    <a:pt x="2025" y="6083"/>
                  </a:cubicBezTo>
                  <a:lnTo>
                    <a:pt x="2203" y="6262"/>
                  </a:lnTo>
                  <a:lnTo>
                    <a:pt x="1822" y="6643"/>
                  </a:lnTo>
                  <a:cubicBezTo>
                    <a:pt x="1679" y="6786"/>
                    <a:pt x="1679" y="7012"/>
                    <a:pt x="1822" y="7155"/>
                  </a:cubicBezTo>
                  <a:lnTo>
                    <a:pt x="3108" y="8441"/>
                  </a:lnTo>
                  <a:cubicBezTo>
                    <a:pt x="3180" y="8512"/>
                    <a:pt x="3272" y="8548"/>
                    <a:pt x="3366" y="8548"/>
                  </a:cubicBezTo>
                  <a:cubicBezTo>
                    <a:pt x="3459" y="8548"/>
                    <a:pt x="3555" y="8512"/>
                    <a:pt x="3632" y="8441"/>
                  </a:cubicBezTo>
                  <a:lnTo>
                    <a:pt x="4001" y="8072"/>
                  </a:lnTo>
                  <a:lnTo>
                    <a:pt x="4180" y="8250"/>
                  </a:lnTo>
                  <a:cubicBezTo>
                    <a:pt x="4239" y="8310"/>
                    <a:pt x="4317" y="8339"/>
                    <a:pt x="4396" y="8339"/>
                  </a:cubicBezTo>
                  <a:cubicBezTo>
                    <a:pt x="4474" y="8339"/>
                    <a:pt x="4555" y="8310"/>
                    <a:pt x="4620" y="8250"/>
                  </a:cubicBezTo>
                  <a:lnTo>
                    <a:pt x="4799" y="8072"/>
                  </a:lnTo>
                  <a:lnTo>
                    <a:pt x="4966" y="9881"/>
                  </a:lnTo>
                  <a:cubicBezTo>
                    <a:pt x="4977" y="10012"/>
                    <a:pt x="5061" y="10119"/>
                    <a:pt x="5180" y="10167"/>
                  </a:cubicBezTo>
                  <a:cubicBezTo>
                    <a:pt x="5216" y="10182"/>
                    <a:pt x="5254" y="10188"/>
                    <a:pt x="5291" y="10188"/>
                  </a:cubicBezTo>
                  <a:cubicBezTo>
                    <a:pt x="5375" y="10188"/>
                    <a:pt x="5455" y="10153"/>
                    <a:pt x="5513" y="10096"/>
                  </a:cubicBezTo>
                  <a:cubicBezTo>
                    <a:pt x="6097" y="9512"/>
                    <a:pt x="6525" y="8822"/>
                    <a:pt x="6811" y="8072"/>
                  </a:cubicBezTo>
                  <a:cubicBezTo>
                    <a:pt x="6847" y="7988"/>
                    <a:pt x="6799" y="7905"/>
                    <a:pt x="6728" y="7869"/>
                  </a:cubicBezTo>
                  <a:cubicBezTo>
                    <a:pt x="6713" y="7865"/>
                    <a:pt x="6698" y="7863"/>
                    <a:pt x="6684" y="7863"/>
                  </a:cubicBezTo>
                  <a:cubicBezTo>
                    <a:pt x="6616" y="7863"/>
                    <a:pt x="6555" y="7906"/>
                    <a:pt x="6525" y="7964"/>
                  </a:cubicBezTo>
                  <a:cubicBezTo>
                    <a:pt x="6263" y="8691"/>
                    <a:pt x="5847" y="9334"/>
                    <a:pt x="5299" y="9881"/>
                  </a:cubicBezTo>
                  <a:cubicBezTo>
                    <a:pt x="5292" y="9885"/>
                    <a:pt x="5285" y="9886"/>
                    <a:pt x="5278" y="9886"/>
                  </a:cubicBezTo>
                  <a:cubicBezTo>
                    <a:pt x="5262" y="9886"/>
                    <a:pt x="5248" y="9878"/>
                    <a:pt x="5239" y="9869"/>
                  </a:cubicBezTo>
                  <a:lnTo>
                    <a:pt x="5061" y="7810"/>
                  </a:lnTo>
                  <a:lnTo>
                    <a:pt x="6871" y="6000"/>
                  </a:lnTo>
                  <a:lnTo>
                    <a:pt x="6871" y="6000"/>
                  </a:lnTo>
                  <a:cubicBezTo>
                    <a:pt x="6811" y="6738"/>
                    <a:pt x="6799" y="6940"/>
                    <a:pt x="6704" y="7310"/>
                  </a:cubicBezTo>
                  <a:cubicBezTo>
                    <a:pt x="6692" y="7381"/>
                    <a:pt x="6740" y="7476"/>
                    <a:pt x="6823" y="7488"/>
                  </a:cubicBezTo>
                  <a:cubicBezTo>
                    <a:pt x="6831" y="7489"/>
                    <a:pt x="6840" y="7490"/>
                    <a:pt x="6848" y="7490"/>
                  </a:cubicBezTo>
                  <a:cubicBezTo>
                    <a:pt x="6923" y="7490"/>
                    <a:pt x="6991" y="7444"/>
                    <a:pt x="7002" y="7369"/>
                  </a:cubicBezTo>
                  <a:cubicBezTo>
                    <a:pt x="7109" y="6905"/>
                    <a:pt x="7109" y="6702"/>
                    <a:pt x="7204" y="5666"/>
                  </a:cubicBezTo>
                  <a:lnTo>
                    <a:pt x="9288" y="3583"/>
                  </a:lnTo>
                  <a:cubicBezTo>
                    <a:pt x="9299" y="3571"/>
                    <a:pt x="9311" y="3547"/>
                    <a:pt x="9323" y="3523"/>
                  </a:cubicBezTo>
                  <a:lnTo>
                    <a:pt x="9740" y="2118"/>
                  </a:lnTo>
                  <a:lnTo>
                    <a:pt x="10240" y="416"/>
                  </a:lnTo>
                  <a:cubicBezTo>
                    <a:pt x="10303" y="194"/>
                    <a:pt x="10161" y="1"/>
                    <a:pt x="99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27"/>
            <p:cNvSpPr/>
            <p:nvPr/>
          </p:nvSpPr>
          <p:spPr>
            <a:xfrm>
              <a:off x="7712296" y="2525528"/>
              <a:ext cx="79989" cy="60954"/>
            </a:xfrm>
            <a:custGeom>
              <a:rect b="b" l="l" r="r" t="t"/>
              <a:pathLst>
                <a:path extrusionOk="0" h="1915" w="2513">
                  <a:moveTo>
                    <a:pt x="842" y="0"/>
                  </a:moveTo>
                  <a:cubicBezTo>
                    <a:pt x="823" y="0"/>
                    <a:pt x="804" y="3"/>
                    <a:pt x="786" y="9"/>
                  </a:cubicBezTo>
                  <a:cubicBezTo>
                    <a:pt x="167" y="295"/>
                    <a:pt x="0" y="1129"/>
                    <a:pt x="488" y="1617"/>
                  </a:cubicBezTo>
                  <a:cubicBezTo>
                    <a:pt x="679" y="1807"/>
                    <a:pt x="941" y="1914"/>
                    <a:pt x="1191" y="1914"/>
                  </a:cubicBezTo>
                  <a:cubicBezTo>
                    <a:pt x="2072" y="1914"/>
                    <a:pt x="2512" y="843"/>
                    <a:pt x="1893" y="224"/>
                  </a:cubicBezTo>
                  <a:cubicBezTo>
                    <a:pt x="1798" y="128"/>
                    <a:pt x="1715" y="69"/>
                    <a:pt x="1596" y="9"/>
                  </a:cubicBezTo>
                  <a:cubicBezTo>
                    <a:pt x="1575" y="3"/>
                    <a:pt x="1554" y="0"/>
                    <a:pt x="1534" y="0"/>
                  </a:cubicBezTo>
                  <a:cubicBezTo>
                    <a:pt x="1473" y="0"/>
                    <a:pt x="1420" y="27"/>
                    <a:pt x="1393" y="81"/>
                  </a:cubicBezTo>
                  <a:cubicBezTo>
                    <a:pt x="1369" y="164"/>
                    <a:pt x="1393" y="247"/>
                    <a:pt x="1476" y="283"/>
                  </a:cubicBezTo>
                  <a:cubicBezTo>
                    <a:pt x="1917" y="474"/>
                    <a:pt x="2024" y="1069"/>
                    <a:pt x="1679" y="1414"/>
                  </a:cubicBezTo>
                  <a:cubicBezTo>
                    <a:pt x="1548" y="1545"/>
                    <a:pt x="1369" y="1611"/>
                    <a:pt x="1191" y="1611"/>
                  </a:cubicBezTo>
                  <a:cubicBezTo>
                    <a:pt x="1012" y="1611"/>
                    <a:pt x="834" y="1545"/>
                    <a:pt x="703" y="1414"/>
                  </a:cubicBezTo>
                  <a:cubicBezTo>
                    <a:pt x="357" y="1069"/>
                    <a:pt x="464" y="486"/>
                    <a:pt x="905" y="283"/>
                  </a:cubicBezTo>
                  <a:cubicBezTo>
                    <a:pt x="976" y="247"/>
                    <a:pt x="1012" y="164"/>
                    <a:pt x="976" y="81"/>
                  </a:cubicBezTo>
                  <a:cubicBezTo>
                    <a:pt x="959" y="27"/>
                    <a:pt x="900" y="0"/>
                    <a:pt x="8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0" name="Google Shape;900;p27"/>
          <p:cNvGrpSpPr/>
          <p:nvPr/>
        </p:nvGrpSpPr>
        <p:grpSpPr>
          <a:xfrm>
            <a:off x="4032879" y="3272500"/>
            <a:ext cx="354952" cy="419794"/>
            <a:chOff x="8065100" y="2000174"/>
            <a:chExt cx="255086" cy="301685"/>
          </a:xfrm>
        </p:grpSpPr>
        <p:sp>
          <p:nvSpPr>
            <p:cNvPr id="901" name="Google Shape;901;p27"/>
            <p:cNvSpPr/>
            <p:nvPr/>
          </p:nvSpPr>
          <p:spPr>
            <a:xfrm>
              <a:off x="8085185" y="2151016"/>
              <a:ext cx="65220" cy="150842"/>
            </a:xfrm>
            <a:custGeom>
              <a:rect b="b" l="l" r="r" t="t"/>
              <a:pathLst>
                <a:path extrusionOk="0" h="4739" w="2049">
                  <a:moveTo>
                    <a:pt x="1144" y="274"/>
                  </a:moveTo>
                  <a:cubicBezTo>
                    <a:pt x="1299" y="274"/>
                    <a:pt x="1453" y="405"/>
                    <a:pt x="1453" y="583"/>
                  </a:cubicBezTo>
                  <a:lnTo>
                    <a:pt x="1453" y="881"/>
                  </a:lnTo>
                  <a:cubicBezTo>
                    <a:pt x="1453" y="1155"/>
                    <a:pt x="1251" y="1345"/>
                    <a:pt x="989" y="1345"/>
                  </a:cubicBezTo>
                  <a:cubicBezTo>
                    <a:pt x="739" y="1345"/>
                    <a:pt x="537" y="1131"/>
                    <a:pt x="537" y="881"/>
                  </a:cubicBezTo>
                  <a:lnTo>
                    <a:pt x="537" y="583"/>
                  </a:lnTo>
                  <a:cubicBezTo>
                    <a:pt x="537" y="417"/>
                    <a:pt x="668" y="274"/>
                    <a:pt x="846" y="274"/>
                  </a:cubicBezTo>
                  <a:close/>
                  <a:moveTo>
                    <a:pt x="1144" y="1631"/>
                  </a:moveTo>
                  <a:lnTo>
                    <a:pt x="1144" y="1691"/>
                  </a:lnTo>
                  <a:cubicBezTo>
                    <a:pt x="1144" y="1726"/>
                    <a:pt x="1156" y="1786"/>
                    <a:pt x="1180" y="1834"/>
                  </a:cubicBezTo>
                  <a:lnTo>
                    <a:pt x="989" y="2024"/>
                  </a:lnTo>
                  <a:lnTo>
                    <a:pt x="787" y="1834"/>
                  </a:lnTo>
                  <a:cubicBezTo>
                    <a:pt x="810" y="1786"/>
                    <a:pt x="822" y="1738"/>
                    <a:pt x="822" y="1691"/>
                  </a:cubicBezTo>
                  <a:lnTo>
                    <a:pt x="822" y="1631"/>
                  </a:lnTo>
                  <a:close/>
                  <a:moveTo>
                    <a:pt x="858" y="0"/>
                  </a:moveTo>
                  <a:cubicBezTo>
                    <a:pt x="537" y="0"/>
                    <a:pt x="275" y="274"/>
                    <a:pt x="275" y="583"/>
                  </a:cubicBezTo>
                  <a:lnTo>
                    <a:pt x="275" y="881"/>
                  </a:lnTo>
                  <a:cubicBezTo>
                    <a:pt x="275" y="1119"/>
                    <a:pt x="394" y="1345"/>
                    <a:pt x="572" y="1476"/>
                  </a:cubicBezTo>
                  <a:lnTo>
                    <a:pt x="572" y="1691"/>
                  </a:lnTo>
                  <a:lnTo>
                    <a:pt x="572" y="1703"/>
                  </a:lnTo>
                  <a:lnTo>
                    <a:pt x="239" y="1881"/>
                  </a:lnTo>
                  <a:cubicBezTo>
                    <a:pt x="84" y="1953"/>
                    <a:pt x="1" y="2107"/>
                    <a:pt x="1" y="2262"/>
                  </a:cubicBezTo>
                  <a:lnTo>
                    <a:pt x="1" y="3572"/>
                  </a:lnTo>
                  <a:cubicBezTo>
                    <a:pt x="1" y="3691"/>
                    <a:pt x="25" y="3798"/>
                    <a:pt x="96" y="3905"/>
                  </a:cubicBezTo>
                  <a:lnTo>
                    <a:pt x="251" y="4132"/>
                  </a:lnTo>
                  <a:cubicBezTo>
                    <a:pt x="275" y="4167"/>
                    <a:pt x="298" y="4227"/>
                    <a:pt x="298" y="4286"/>
                  </a:cubicBezTo>
                  <a:lnTo>
                    <a:pt x="298" y="4608"/>
                  </a:lnTo>
                  <a:cubicBezTo>
                    <a:pt x="298" y="4679"/>
                    <a:pt x="358" y="4739"/>
                    <a:pt x="429" y="4739"/>
                  </a:cubicBezTo>
                  <a:cubicBezTo>
                    <a:pt x="501" y="4739"/>
                    <a:pt x="560" y="4679"/>
                    <a:pt x="560" y="4608"/>
                  </a:cubicBezTo>
                  <a:lnTo>
                    <a:pt x="560" y="4286"/>
                  </a:lnTo>
                  <a:cubicBezTo>
                    <a:pt x="560" y="4167"/>
                    <a:pt x="537" y="4072"/>
                    <a:pt x="453" y="3965"/>
                  </a:cubicBezTo>
                  <a:lnTo>
                    <a:pt x="310" y="3739"/>
                  </a:lnTo>
                  <a:cubicBezTo>
                    <a:pt x="275" y="3691"/>
                    <a:pt x="263" y="3631"/>
                    <a:pt x="263" y="3572"/>
                  </a:cubicBezTo>
                  <a:lnTo>
                    <a:pt x="263" y="2262"/>
                  </a:lnTo>
                  <a:cubicBezTo>
                    <a:pt x="263" y="2203"/>
                    <a:pt x="298" y="2143"/>
                    <a:pt x="358" y="2119"/>
                  </a:cubicBezTo>
                  <a:lnTo>
                    <a:pt x="596" y="2000"/>
                  </a:lnTo>
                  <a:lnTo>
                    <a:pt x="810" y="2227"/>
                  </a:lnTo>
                  <a:cubicBezTo>
                    <a:pt x="870" y="2286"/>
                    <a:pt x="953" y="2310"/>
                    <a:pt x="1025" y="2310"/>
                  </a:cubicBezTo>
                  <a:cubicBezTo>
                    <a:pt x="1096" y="2310"/>
                    <a:pt x="1168" y="2286"/>
                    <a:pt x="1227" y="2227"/>
                  </a:cubicBezTo>
                  <a:lnTo>
                    <a:pt x="1453" y="2000"/>
                  </a:lnTo>
                  <a:lnTo>
                    <a:pt x="1692" y="2119"/>
                  </a:lnTo>
                  <a:cubicBezTo>
                    <a:pt x="1751" y="2143"/>
                    <a:pt x="1787" y="2191"/>
                    <a:pt x="1787" y="2262"/>
                  </a:cubicBezTo>
                  <a:lnTo>
                    <a:pt x="1787" y="3572"/>
                  </a:lnTo>
                  <a:cubicBezTo>
                    <a:pt x="1787" y="3631"/>
                    <a:pt x="1763" y="3691"/>
                    <a:pt x="1739" y="3739"/>
                  </a:cubicBezTo>
                  <a:lnTo>
                    <a:pt x="1584" y="3965"/>
                  </a:lnTo>
                  <a:cubicBezTo>
                    <a:pt x="1525" y="4048"/>
                    <a:pt x="1489" y="4167"/>
                    <a:pt x="1489" y="4286"/>
                  </a:cubicBezTo>
                  <a:lnTo>
                    <a:pt x="1489" y="4608"/>
                  </a:lnTo>
                  <a:cubicBezTo>
                    <a:pt x="1489" y="4679"/>
                    <a:pt x="1549" y="4739"/>
                    <a:pt x="1620" y="4739"/>
                  </a:cubicBezTo>
                  <a:cubicBezTo>
                    <a:pt x="1692" y="4739"/>
                    <a:pt x="1751" y="4679"/>
                    <a:pt x="1751" y="4608"/>
                  </a:cubicBezTo>
                  <a:lnTo>
                    <a:pt x="1751" y="4286"/>
                  </a:lnTo>
                  <a:cubicBezTo>
                    <a:pt x="1751" y="4227"/>
                    <a:pt x="1763" y="4167"/>
                    <a:pt x="1799" y="4132"/>
                  </a:cubicBezTo>
                  <a:lnTo>
                    <a:pt x="1942" y="3905"/>
                  </a:lnTo>
                  <a:cubicBezTo>
                    <a:pt x="2001" y="3810"/>
                    <a:pt x="2049" y="3691"/>
                    <a:pt x="2049" y="3572"/>
                  </a:cubicBezTo>
                  <a:lnTo>
                    <a:pt x="2049" y="2262"/>
                  </a:lnTo>
                  <a:cubicBezTo>
                    <a:pt x="2025" y="2107"/>
                    <a:pt x="1930" y="1953"/>
                    <a:pt x="1787" y="1881"/>
                  </a:cubicBezTo>
                  <a:lnTo>
                    <a:pt x="1441" y="1703"/>
                  </a:lnTo>
                  <a:lnTo>
                    <a:pt x="1441" y="1691"/>
                  </a:lnTo>
                  <a:lnTo>
                    <a:pt x="1441" y="1476"/>
                  </a:lnTo>
                  <a:cubicBezTo>
                    <a:pt x="1620" y="1345"/>
                    <a:pt x="1739" y="1131"/>
                    <a:pt x="1739" y="881"/>
                  </a:cubicBezTo>
                  <a:lnTo>
                    <a:pt x="1739" y="583"/>
                  </a:lnTo>
                  <a:cubicBezTo>
                    <a:pt x="1739" y="262"/>
                    <a:pt x="1465" y="0"/>
                    <a:pt x="11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27"/>
            <p:cNvSpPr/>
            <p:nvPr/>
          </p:nvSpPr>
          <p:spPr>
            <a:xfrm>
              <a:off x="8161004" y="2151016"/>
              <a:ext cx="65188" cy="150842"/>
            </a:xfrm>
            <a:custGeom>
              <a:rect b="b" l="l" r="r" t="t"/>
              <a:pathLst>
                <a:path extrusionOk="0" h="4739" w="2048">
                  <a:moveTo>
                    <a:pt x="1143" y="274"/>
                  </a:moveTo>
                  <a:cubicBezTo>
                    <a:pt x="1298" y="274"/>
                    <a:pt x="1453" y="405"/>
                    <a:pt x="1453" y="583"/>
                  </a:cubicBezTo>
                  <a:lnTo>
                    <a:pt x="1453" y="881"/>
                  </a:lnTo>
                  <a:cubicBezTo>
                    <a:pt x="1441" y="1155"/>
                    <a:pt x="1250" y="1345"/>
                    <a:pt x="988" y="1345"/>
                  </a:cubicBezTo>
                  <a:cubicBezTo>
                    <a:pt x="738" y="1345"/>
                    <a:pt x="536" y="1131"/>
                    <a:pt x="536" y="881"/>
                  </a:cubicBezTo>
                  <a:lnTo>
                    <a:pt x="536" y="583"/>
                  </a:lnTo>
                  <a:cubicBezTo>
                    <a:pt x="536" y="417"/>
                    <a:pt x="667" y="274"/>
                    <a:pt x="845" y="274"/>
                  </a:cubicBezTo>
                  <a:close/>
                  <a:moveTo>
                    <a:pt x="1143" y="1631"/>
                  </a:moveTo>
                  <a:lnTo>
                    <a:pt x="1143" y="1691"/>
                  </a:lnTo>
                  <a:cubicBezTo>
                    <a:pt x="1143" y="1726"/>
                    <a:pt x="1155" y="1786"/>
                    <a:pt x="1179" y="1834"/>
                  </a:cubicBezTo>
                  <a:lnTo>
                    <a:pt x="988" y="2024"/>
                  </a:lnTo>
                  <a:lnTo>
                    <a:pt x="786" y="1834"/>
                  </a:lnTo>
                  <a:cubicBezTo>
                    <a:pt x="810" y="1786"/>
                    <a:pt x="822" y="1738"/>
                    <a:pt x="822" y="1691"/>
                  </a:cubicBezTo>
                  <a:lnTo>
                    <a:pt x="822" y="1631"/>
                  </a:lnTo>
                  <a:close/>
                  <a:moveTo>
                    <a:pt x="857" y="0"/>
                  </a:moveTo>
                  <a:cubicBezTo>
                    <a:pt x="536" y="0"/>
                    <a:pt x="274" y="274"/>
                    <a:pt x="274" y="583"/>
                  </a:cubicBezTo>
                  <a:lnTo>
                    <a:pt x="274" y="881"/>
                  </a:lnTo>
                  <a:cubicBezTo>
                    <a:pt x="274" y="1119"/>
                    <a:pt x="393" y="1345"/>
                    <a:pt x="572" y="1476"/>
                  </a:cubicBezTo>
                  <a:lnTo>
                    <a:pt x="572" y="1691"/>
                  </a:lnTo>
                  <a:lnTo>
                    <a:pt x="572" y="1703"/>
                  </a:lnTo>
                  <a:lnTo>
                    <a:pt x="238" y="1881"/>
                  </a:lnTo>
                  <a:cubicBezTo>
                    <a:pt x="83" y="1953"/>
                    <a:pt x="0" y="2107"/>
                    <a:pt x="0" y="2262"/>
                  </a:cubicBezTo>
                  <a:lnTo>
                    <a:pt x="0" y="3572"/>
                  </a:lnTo>
                  <a:cubicBezTo>
                    <a:pt x="0" y="3691"/>
                    <a:pt x="24" y="3798"/>
                    <a:pt x="95" y="3905"/>
                  </a:cubicBezTo>
                  <a:lnTo>
                    <a:pt x="250" y="4132"/>
                  </a:lnTo>
                  <a:cubicBezTo>
                    <a:pt x="274" y="4167"/>
                    <a:pt x="298" y="4227"/>
                    <a:pt x="298" y="4286"/>
                  </a:cubicBezTo>
                  <a:lnTo>
                    <a:pt x="298" y="4608"/>
                  </a:lnTo>
                  <a:cubicBezTo>
                    <a:pt x="298" y="4679"/>
                    <a:pt x="357" y="4739"/>
                    <a:pt x="429" y="4739"/>
                  </a:cubicBezTo>
                  <a:cubicBezTo>
                    <a:pt x="500" y="4739"/>
                    <a:pt x="560" y="4679"/>
                    <a:pt x="560" y="4608"/>
                  </a:cubicBezTo>
                  <a:lnTo>
                    <a:pt x="560" y="4286"/>
                  </a:lnTo>
                  <a:cubicBezTo>
                    <a:pt x="560" y="4167"/>
                    <a:pt x="536" y="4072"/>
                    <a:pt x="453" y="3965"/>
                  </a:cubicBezTo>
                  <a:lnTo>
                    <a:pt x="310" y="3739"/>
                  </a:lnTo>
                  <a:cubicBezTo>
                    <a:pt x="274" y="3691"/>
                    <a:pt x="262" y="3631"/>
                    <a:pt x="262" y="3572"/>
                  </a:cubicBezTo>
                  <a:lnTo>
                    <a:pt x="262" y="2262"/>
                  </a:lnTo>
                  <a:cubicBezTo>
                    <a:pt x="262" y="2203"/>
                    <a:pt x="298" y="2143"/>
                    <a:pt x="357" y="2119"/>
                  </a:cubicBezTo>
                  <a:lnTo>
                    <a:pt x="595" y="2000"/>
                  </a:lnTo>
                  <a:lnTo>
                    <a:pt x="810" y="2227"/>
                  </a:lnTo>
                  <a:cubicBezTo>
                    <a:pt x="869" y="2286"/>
                    <a:pt x="953" y="2310"/>
                    <a:pt x="1024" y="2310"/>
                  </a:cubicBezTo>
                  <a:cubicBezTo>
                    <a:pt x="1095" y="2310"/>
                    <a:pt x="1167" y="2286"/>
                    <a:pt x="1226" y="2227"/>
                  </a:cubicBezTo>
                  <a:lnTo>
                    <a:pt x="1453" y="2000"/>
                  </a:lnTo>
                  <a:lnTo>
                    <a:pt x="1691" y="2119"/>
                  </a:lnTo>
                  <a:cubicBezTo>
                    <a:pt x="1750" y="2143"/>
                    <a:pt x="1786" y="2191"/>
                    <a:pt x="1786" y="2262"/>
                  </a:cubicBezTo>
                  <a:lnTo>
                    <a:pt x="1786" y="3572"/>
                  </a:lnTo>
                  <a:cubicBezTo>
                    <a:pt x="1786" y="3631"/>
                    <a:pt x="1762" y="3691"/>
                    <a:pt x="1738" y="3739"/>
                  </a:cubicBezTo>
                  <a:lnTo>
                    <a:pt x="1584" y="3965"/>
                  </a:lnTo>
                  <a:cubicBezTo>
                    <a:pt x="1524" y="4048"/>
                    <a:pt x="1488" y="4167"/>
                    <a:pt x="1488" y="4286"/>
                  </a:cubicBezTo>
                  <a:lnTo>
                    <a:pt x="1488" y="4608"/>
                  </a:lnTo>
                  <a:cubicBezTo>
                    <a:pt x="1488" y="4679"/>
                    <a:pt x="1548" y="4739"/>
                    <a:pt x="1619" y="4739"/>
                  </a:cubicBezTo>
                  <a:cubicBezTo>
                    <a:pt x="1691" y="4739"/>
                    <a:pt x="1750" y="4679"/>
                    <a:pt x="1750" y="4608"/>
                  </a:cubicBezTo>
                  <a:lnTo>
                    <a:pt x="1750" y="4286"/>
                  </a:lnTo>
                  <a:cubicBezTo>
                    <a:pt x="1750" y="4227"/>
                    <a:pt x="1762" y="4167"/>
                    <a:pt x="1798" y="4132"/>
                  </a:cubicBezTo>
                  <a:lnTo>
                    <a:pt x="1941" y="3905"/>
                  </a:lnTo>
                  <a:cubicBezTo>
                    <a:pt x="2000" y="3810"/>
                    <a:pt x="2048" y="3691"/>
                    <a:pt x="2048" y="3572"/>
                  </a:cubicBezTo>
                  <a:lnTo>
                    <a:pt x="2048" y="2262"/>
                  </a:lnTo>
                  <a:cubicBezTo>
                    <a:pt x="2024" y="2107"/>
                    <a:pt x="1929" y="1953"/>
                    <a:pt x="1786" y="1881"/>
                  </a:cubicBezTo>
                  <a:lnTo>
                    <a:pt x="1441" y="1703"/>
                  </a:lnTo>
                  <a:lnTo>
                    <a:pt x="1441" y="1691"/>
                  </a:lnTo>
                  <a:lnTo>
                    <a:pt x="1441" y="1476"/>
                  </a:lnTo>
                  <a:cubicBezTo>
                    <a:pt x="1619" y="1345"/>
                    <a:pt x="1738" y="1131"/>
                    <a:pt x="1738" y="881"/>
                  </a:cubicBezTo>
                  <a:lnTo>
                    <a:pt x="1738" y="583"/>
                  </a:lnTo>
                  <a:cubicBezTo>
                    <a:pt x="1738" y="262"/>
                    <a:pt x="1465" y="0"/>
                    <a:pt x="11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27"/>
            <p:cNvSpPr/>
            <p:nvPr/>
          </p:nvSpPr>
          <p:spPr>
            <a:xfrm>
              <a:off x="8236791" y="2151016"/>
              <a:ext cx="65220" cy="150842"/>
            </a:xfrm>
            <a:custGeom>
              <a:rect b="b" l="l" r="r" t="t"/>
              <a:pathLst>
                <a:path extrusionOk="0" h="4739" w="2049">
                  <a:moveTo>
                    <a:pt x="1143" y="274"/>
                  </a:moveTo>
                  <a:cubicBezTo>
                    <a:pt x="1298" y="274"/>
                    <a:pt x="1453" y="405"/>
                    <a:pt x="1453" y="583"/>
                  </a:cubicBezTo>
                  <a:lnTo>
                    <a:pt x="1453" y="881"/>
                  </a:lnTo>
                  <a:cubicBezTo>
                    <a:pt x="1441" y="1155"/>
                    <a:pt x="1250" y="1345"/>
                    <a:pt x="989" y="1345"/>
                  </a:cubicBezTo>
                  <a:cubicBezTo>
                    <a:pt x="739" y="1345"/>
                    <a:pt x="536" y="1131"/>
                    <a:pt x="536" y="881"/>
                  </a:cubicBezTo>
                  <a:lnTo>
                    <a:pt x="536" y="583"/>
                  </a:lnTo>
                  <a:cubicBezTo>
                    <a:pt x="536" y="417"/>
                    <a:pt x="667" y="274"/>
                    <a:pt x="846" y="274"/>
                  </a:cubicBezTo>
                  <a:close/>
                  <a:moveTo>
                    <a:pt x="1143" y="1631"/>
                  </a:moveTo>
                  <a:lnTo>
                    <a:pt x="1143" y="1691"/>
                  </a:lnTo>
                  <a:cubicBezTo>
                    <a:pt x="1143" y="1726"/>
                    <a:pt x="1155" y="1786"/>
                    <a:pt x="1179" y="1834"/>
                  </a:cubicBezTo>
                  <a:lnTo>
                    <a:pt x="989" y="2024"/>
                  </a:lnTo>
                  <a:lnTo>
                    <a:pt x="786" y="1834"/>
                  </a:lnTo>
                  <a:cubicBezTo>
                    <a:pt x="810" y="1786"/>
                    <a:pt x="822" y="1738"/>
                    <a:pt x="822" y="1691"/>
                  </a:cubicBezTo>
                  <a:lnTo>
                    <a:pt x="822" y="1631"/>
                  </a:lnTo>
                  <a:close/>
                  <a:moveTo>
                    <a:pt x="858" y="0"/>
                  </a:moveTo>
                  <a:cubicBezTo>
                    <a:pt x="536" y="0"/>
                    <a:pt x="274" y="274"/>
                    <a:pt x="274" y="583"/>
                  </a:cubicBezTo>
                  <a:lnTo>
                    <a:pt x="274" y="881"/>
                  </a:lnTo>
                  <a:cubicBezTo>
                    <a:pt x="274" y="1119"/>
                    <a:pt x="393" y="1345"/>
                    <a:pt x="572" y="1476"/>
                  </a:cubicBezTo>
                  <a:lnTo>
                    <a:pt x="572" y="1691"/>
                  </a:lnTo>
                  <a:lnTo>
                    <a:pt x="572" y="1703"/>
                  </a:lnTo>
                  <a:lnTo>
                    <a:pt x="238" y="1881"/>
                  </a:lnTo>
                  <a:cubicBezTo>
                    <a:pt x="84" y="1953"/>
                    <a:pt x="0" y="2107"/>
                    <a:pt x="0" y="2262"/>
                  </a:cubicBezTo>
                  <a:lnTo>
                    <a:pt x="0" y="3572"/>
                  </a:lnTo>
                  <a:cubicBezTo>
                    <a:pt x="0" y="3691"/>
                    <a:pt x="24" y="3798"/>
                    <a:pt x="96" y="3905"/>
                  </a:cubicBezTo>
                  <a:lnTo>
                    <a:pt x="250" y="4132"/>
                  </a:lnTo>
                  <a:cubicBezTo>
                    <a:pt x="274" y="4167"/>
                    <a:pt x="298" y="4227"/>
                    <a:pt x="298" y="4286"/>
                  </a:cubicBezTo>
                  <a:lnTo>
                    <a:pt x="298" y="4608"/>
                  </a:lnTo>
                  <a:cubicBezTo>
                    <a:pt x="298" y="4679"/>
                    <a:pt x="358" y="4739"/>
                    <a:pt x="429" y="4739"/>
                  </a:cubicBezTo>
                  <a:cubicBezTo>
                    <a:pt x="500" y="4739"/>
                    <a:pt x="560" y="4679"/>
                    <a:pt x="560" y="4608"/>
                  </a:cubicBezTo>
                  <a:lnTo>
                    <a:pt x="560" y="4286"/>
                  </a:lnTo>
                  <a:cubicBezTo>
                    <a:pt x="560" y="4167"/>
                    <a:pt x="536" y="4072"/>
                    <a:pt x="453" y="3965"/>
                  </a:cubicBezTo>
                  <a:lnTo>
                    <a:pt x="310" y="3739"/>
                  </a:lnTo>
                  <a:cubicBezTo>
                    <a:pt x="274" y="3691"/>
                    <a:pt x="262" y="3631"/>
                    <a:pt x="262" y="3572"/>
                  </a:cubicBezTo>
                  <a:lnTo>
                    <a:pt x="262" y="2262"/>
                  </a:lnTo>
                  <a:cubicBezTo>
                    <a:pt x="262" y="2203"/>
                    <a:pt x="298" y="2143"/>
                    <a:pt x="358" y="2119"/>
                  </a:cubicBezTo>
                  <a:lnTo>
                    <a:pt x="596" y="2000"/>
                  </a:lnTo>
                  <a:lnTo>
                    <a:pt x="810" y="2227"/>
                  </a:lnTo>
                  <a:cubicBezTo>
                    <a:pt x="869" y="2286"/>
                    <a:pt x="953" y="2310"/>
                    <a:pt x="1024" y="2310"/>
                  </a:cubicBezTo>
                  <a:cubicBezTo>
                    <a:pt x="1096" y="2310"/>
                    <a:pt x="1167" y="2286"/>
                    <a:pt x="1227" y="2227"/>
                  </a:cubicBezTo>
                  <a:lnTo>
                    <a:pt x="1453" y="2000"/>
                  </a:lnTo>
                  <a:lnTo>
                    <a:pt x="1691" y="2119"/>
                  </a:lnTo>
                  <a:cubicBezTo>
                    <a:pt x="1751" y="2143"/>
                    <a:pt x="1786" y="2191"/>
                    <a:pt x="1786" y="2262"/>
                  </a:cubicBezTo>
                  <a:lnTo>
                    <a:pt x="1786" y="3572"/>
                  </a:lnTo>
                  <a:cubicBezTo>
                    <a:pt x="1786" y="3631"/>
                    <a:pt x="1762" y="3691"/>
                    <a:pt x="1739" y="3739"/>
                  </a:cubicBezTo>
                  <a:lnTo>
                    <a:pt x="1584" y="3965"/>
                  </a:lnTo>
                  <a:cubicBezTo>
                    <a:pt x="1524" y="4048"/>
                    <a:pt x="1489" y="4167"/>
                    <a:pt x="1489" y="4286"/>
                  </a:cubicBezTo>
                  <a:lnTo>
                    <a:pt x="1489" y="4608"/>
                  </a:lnTo>
                  <a:cubicBezTo>
                    <a:pt x="1489" y="4679"/>
                    <a:pt x="1548" y="4739"/>
                    <a:pt x="1620" y="4739"/>
                  </a:cubicBezTo>
                  <a:cubicBezTo>
                    <a:pt x="1691" y="4739"/>
                    <a:pt x="1751" y="4679"/>
                    <a:pt x="1751" y="4608"/>
                  </a:cubicBezTo>
                  <a:lnTo>
                    <a:pt x="1751" y="4286"/>
                  </a:lnTo>
                  <a:cubicBezTo>
                    <a:pt x="1751" y="4227"/>
                    <a:pt x="1762" y="4167"/>
                    <a:pt x="1798" y="4132"/>
                  </a:cubicBezTo>
                  <a:lnTo>
                    <a:pt x="1941" y="3905"/>
                  </a:lnTo>
                  <a:cubicBezTo>
                    <a:pt x="2001" y="3810"/>
                    <a:pt x="2048" y="3691"/>
                    <a:pt x="2048" y="3572"/>
                  </a:cubicBezTo>
                  <a:lnTo>
                    <a:pt x="2048" y="2262"/>
                  </a:lnTo>
                  <a:cubicBezTo>
                    <a:pt x="2024" y="2107"/>
                    <a:pt x="1929" y="1953"/>
                    <a:pt x="1786" y="1881"/>
                  </a:cubicBezTo>
                  <a:lnTo>
                    <a:pt x="1441" y="1703"/>
                  </a:lnTo>
                  <a:lnTo>
                    <a:pt x="1441" y="1691"/>
                  </a:lnTo>
                  <a:lnTo>
                    <a:pt x="1441" y="1476"/>
                  </a:lnTo>
                  <a:cubicBezTo>
                    <a:pt x="1620" y="1345"/>
                    <a:pt x="1739" y="1131"/>
                    <a:pt x="1739" y="881"/>
                  </a:cubicBezTo>
                  <a:lnTo>
                    <a:pt x="1739" y="583"/>
                  </a:lnTo>
                  <a:cubicBezTo>
                    <a:pt x="1739" y="262"/>
                    <a:pt x="1465" y="0"/>
                    <a:pt x="11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27"/>
            <p:cNvSpPr/>
            <p:nvPr/>
          </p:nvSpPr>
          <p:spPr>
            <a:xfrm>
              <a:off x="8065100" y="2000174"/>
              <a:ext cx="255086" cy="178916"/>
            </a:xfrm>
            <a:custGeom>
              <a:rect b="b" l="l" r="r" t="t"/>
              <a:pathLst>
                <a:path extrusionOk="0" h="5621" w="8014">
                  <a:moveTo>
                    <a:pt x="2680" y="512"/>
                  </a:moveTo>
                  <a:lnTo>
                    <a:pt x="2680" y="512"/>
                  </a:lnTo>
                  <a:cubicBezTo>
                    <a:pt x="2477" y="691"/>
                    <a:pt x="2275" y="917"/>
                    <a:pt x="2096" y="1191"/>
                  </a:cubicBezTo>
                  <a:cubicBezTo>
                    <a:pt x="1977" y="1370"/>
                    <a:pt x="1882" y="1572"/>
                    <a:pt x="1787" y="1786"/>
                  </a:cubicBezTo>
                  <a:lnTo>
                    <a:pt x="1013" y="1786"/>
                  </a:lnTo>
                  <a:cubicBezTo>
                    <a:pt x="1430" y="1215"/>
                    <a:pt x="2013" y="774"/>
                    <a:pt x="2680" y="512"/>
                  </a:cubicBezTo>
                  <a:close/>
                  <a:moveTo>
                    <a:pt x="3870" y="274"/>
                  </a:moveTo>
                  <a:lnTo>
                    <a:pt x="3870" y="1786"/>
                  </a:lnTo>
                  <a:lnTo>
                    <a:pt x="2096" y="1786"/>
                  </a:lnTo>
                  <a:cubicBezTo>
                    <a:pt x="2513" y="917"/>
                    <a:pt x="3156" y="346"/>
                    <a:pt x="3870" y="274"/>
                  </a:cubicBezTo>
                  <a:close/>
                  <a:moveTo>
                    <a:pt x="4144" y="274"/>
                  </a:moveTo>
                  <a:cubicBezTo>
                    <a:pt x="4870" y="334"/>
                    <a:pt x="5513" y="917"/>
                    <a:pt x="5906" y="1786"/>
                  </a:cubicBezTo>
                  <a:lnTo>
                    <a:pt x="4144" y="1786"/>
                  </a:lnTo>
                  <a:lnTo>
                    <a:pt x="4144" y="274"/>
                  </a:lnTo>
                  <a:close/>
                  <a:moveTo>
                    <a:pt x="5335" y="512"/>
                  </a:moveTo>
                  <a:lnTo>
                    <a:pt x="5335" y="512"/>
                  </a:lnTo>
                  <a:cubicBezTo>
                    <a:pt x="6002" y="774"/>
                    <a:pt x="6561" y="1215"/>
                    <a:pt x="7002" y="1786"/>
                  </a:cubicBezTo>
                  <a:lnTo>
                    <a:pt x="6228" y="1786"/>
                  </a:lnTo>
                  <a:cubicBezTo>
                    <a:pt x="6133" y="1572"/>
                    <a:pt x="6025" y="1382"/>
                    <a:pt x="5906" y="1191"/>
                  </a:cubicBezTo>
                  <a:cubicBezTo>
                    <a:pt x="5728" y="917"/>
                    <a:pt x="5537" y="691"/>
                    <a:pt x="5335" y="512"/>
                  </a:cubicBezTo>
                  <a:close/>
                  <a:moveTo>
                    <a:pt x="1680" y="2048"/>
                  </a:moveTo>
                  <a:cubicBezTo>
                    <a:pt x="1465" y="2596"/>
                    <a:pt x="1358" y="3215"/>
                    <a:pt x="1346" y="3846"/>
                  </a:cubicBezTo>
                  <a:lnTo>
                    <a:pt x="287" y="3846"/>
                  </a:lnTo>
                  <a:cubicBezTo>
                    <a:pt x="310" y="3191"/>
                    <a:pt x="513" y="2572"/>
                    <a:pt x="834" y="2048"/>
                  </a:cubicBezTo>
                  <a:close/>
                  <a:moveTo>
                    <a:pt x="3870" y="2048"/>
                  </a:moveTo>
                  <a:lnTo>
                    <a:pt x="3870" y="3846"/>
                  </a:lnTo>
                  <a:lnTo>
                    <a:pt x="1620" y="3846"/>
                  </a:lnTo>
                  <a:cubicBezTo>
                    <a:pt x="1644" y="3191"/>
                    <a:pt x="1763" y="2572"/>
                    <a:pt x="1965" y="2048"/>
                  </a:cubicBezTo>
                  <a:close/>
                  <a:moveTo>
                    <a:pt x="6049" y="2048"/>
                  </a:moveTo>
                  <a:cubicBezTo>
                    <a:pt x="6252" y="2584"/>
                    <a:pt x="6371" y="3191"/>
                    <a:pt x="6383" y="3846"/>
                  </a:cubicBezTo>
                  <a:lnTo>
                    <a:pt x="4144" y="3846"/>
                  </a:lnTo>
                  <a:lnTo>
                    <a:pt x="4144" y="2048"/>
                  </a:lnTo>
                  <a:close/>
                  <a:moveTo>
                    <a:pt x="7192" y="2048"/>
                  </a:moveTo>
                  <a:cubicBezTo>
                    <a:pt x="7514" y="2584"/>
                    <a:pt x="7716" y="3191"/>
                    <a:pt x="7740" y="3846"/>
                  </a:cubicBezTo>
                  <a:lnTo>
                    <a:pt x="6668" y="3846"/>
                  </a:lnTo>
                  <a:cubicBezTo>
                    <a:pt x="6656" y="3215"/>
                    <a:pt x="6537" y="2596"/>
                    <a:pt x="6347" y="2048"/>
                  </a:cubicBezTo>
                  <a:close/>
                  <a:moveTo>
                    <a:pt x="4001" y="0"/>
                  </a:moveTo>
                  <a:cubicBezTo>
                    <a:pt x="2930" y="0"/>
                    <a:pt x="1930" y="417"/>
                    <a:pt x="1180" y="1167"/>
                  </a:cubicBezTo>
                  <a:cubicBezTo>
                    <a:pt x="418" y="1929"/>
                    <a:pt x="1" y="2929"/>
                    <a:pt x="1" y="4001"/>
                  </a:cubicBezTo>
                  <a:cubicBezTo>
                    <a:pt x="1" y="4537"/>
                    <a:pt x="108" y="5061"/>
                    <a:pt x="310" y="5537"/>
                  </a:cubicBezTo>
                  <a:cubicBezTo>
                    <a:pt x="337" y="5590"/>
                    <a:pt x="384" y="5617"/>
                    <a:pt x="436" y="5617"/>
                  </a:cubicBezTo>
                  <a:cubicBezTo>
                    <a:pt x="453" y="5617"/>
                    <a:pt x="471" y="5614"/>
                    <a:pt x="489" y="5608"/>
                  </a:cubicBezTo>
                  <a:cubicBezTo>
                    <a:pt x="560" y="5573"/>
                    <a:pt x="596" y="5501"/>
                    <a:pt x="560" y="5430"/>
                  </a:cubicBezTo>
                  <a:cubicBezTo>
                    <a:pt x="382" y="5013"/>
                    <a:pt x="298" y="4584"/>
                    <a:pt x="287" y="4132"/>
                  </a:cubicBezTo>
                  <a:lnTo>
                    <a:pt x="1334" y="4132"/>
                  </a:lnTo>
                  <a:lnTo>
                    <a:pt x="1334" y="4299"/>
                  </a:lnTo>
                  <a:cubicBezTo>
                    <a:pt x="1334" y="4370"/>
                    <a:pt x="1418" y="4430"/>
                    <a:pt x="1489" y="4430"/>
                  </a:cubicBezTo>
                  <a:cubicBezTo>
                    <a:pt x="1561" y="4430"/>
                    <a:pt x="1620" y="4358"/>
                    <a:pt x="1620" y="4287"/>
                  </a:cubicBezTo>
                  <a:lnTo>
                    <a:pt x="1620" y="4132"/>
                  </a:lnTo>
                  <a:lnTo>
                    <a:pt x="3870" y="4132"/>
                  </a:lnTo>
                  <a:lnTo>
                    <a:pt x="3870" y="4299"/>
                  </a:lnTo>
                  <a:cubicBezTo>
                    <a:pt x="3870" y="4370"/>
                    <a:pt x="3930" y="4430"/>
                    <a:pt x="4001" y="4430"/>
                  </a:cubicBezTo>
                  <a:cubicBezTo>
                    <a:pt x="4073" y="4430"/>
                    <a:pt x="4132" y="4370"/>
                    <a:pt x="4132" y="4299"/>
                  </a:cubicBezTo>
                  <a:lnTo>
                    <a:pt x="4132" y="4132"/>
                  </a:lnTo>
                  <a:lnTo>
                    <a:pt x="6383" y="4132"/>
                  </a:lnTo>
                  <a:lnTo>
                    <a:pt x="6383" y="4287"/>
                  </a:lnTo>
                  <a:cubicBezTo>
                    <a:pt x="6383" y="4358"/>
                    <a:pt x="6442" y="4430"/>
                    <a:pt x="6514" y="4430"/>
                  </a:cubicBezTo>
                  <a:cubicBezTo>
                    <a:pt x="6597" y="4430"/>
                    <a:pt x="6656" y="4370"/>
                    <a:pt x="6656" y="4299"/>
                  </a:cubicBezTo>
                  <a:lnTo>
                    <a:pt x="6656" y="4132"/>
                  </a:lnTo>
                  <a:lnTo>
                    <a:pt x="7704" y="4132"/>
                  </a:lnTo>
                  <a:cubicBezTo>
                    <a:pt x="7692" y="4584"/>
                    <a:pt x="7609" y="5013"/>
                    <a:pt x="7430" y="5430"/>
                  </a:cubicBezTo>
                  <a:cubicBezTo>
                    <a:pt x="7395" y="5501"/>
                    <a:pt x="7430" y="5573"/>
                    <a:pt x="7502" y="5608"/>
                  </a:cubicBezTo>
                  <a:cubicBezTo>
                    <a:pt x="7514" y="5608"/>
                    <a:pt x="7526" y="5620"/>
                    <a:pt x="7561" y="5620"/>
                  </a:cubicBezTo>
                  <a:cubicBezTo>
                    <a:pt x="7621" y="5620"/>
                    <a:pt x="7668" y="5596"/>
                    <a:pt x="7692" y="5537"/>
                  </a:cubicBezTo>
                  <a:cubicBezTo>
                    <a:pt x="7907" y="5037"/>
                    <a:pt x="8002" y="4525"/>
                    <a:pt x="8002" y="4001"/>
                  </a:cubicBezTo>
                  <a:cubicBezTo>
                    <a:pt x="8014" y="2929"/>
                    <a:pt x="7597" y="1917"/>
                    <a:pt x="6835" y="1167"/>
                  </a:cubicBezTo>
                  <a:cubicBezTo>
                    <a:pt x="6073" y="417"/>
                    <a:pt x="5073" y="0"/>
                    <a:pt x="40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5" name="Google Shape;905;p27"/>
          <p:cNvGrpSpPr/>
          <p:nvPr/>
        </p:nvGrpSpPr>
        <p:grpSpPr>
          <a:xfrm>
            <a:off x="4836040" y="2432249"/>
            <a:ext cx="385026" cy="463554"/>
            <a:chOff x="7576605" y="1983877"/>
            <a:chExt cx="276698" cy="333133"/>
          </a:xfrm>
        </p:grpSpPr>
        <p:sp>
          <p:nvSpPr>
            <p:cNvPr id="906" name="Google Shape;906;p27"/>
            <p:cNvSpPr/>
            <p:nvPr/>
          </p:nvSpPr>
          <p:spPr>
            <a:xfrm>
              <a:off x="7576605" y="1983877"/>
              <a:ext cx="276698" cy="333133"/>
            </a:xfrm>
            <a:custGeom>
              <a:rect b="b" l="l" r="r" t="t"/>
              <a:pathLst>
                <a:path extrusionOk="0" h="10466" w="8693">
                  <a:moveTo>
                    <a:pt x="417" y="1024"/>
                  </a:moveTo>
                  <a:cubicBezTo>
                    <a:pt x="655" y="1024"/>
                    <a:pt x="894" y="1143"/>
                    <a:pt x="1036" y="1358"/>
                  </a:cubicBezTo>
                  <a:lnTo>
                    <a:pt x="1156" y="1536"/>
                  </a:lnTo>
                  <a:cubicBezTo>
                    <a:pt x="1275" y="1715"/>
                    <a:pt x="1477" y="1822"/>
                    <a:pt x="1703" y="1822"/>
                  </a:cubicBezTo>
                  <a:lnTo>
                    <a:pt x="1703" y="2477"/>
                  </a:lnTo>
                  <a:cubicBezTo>
                    <a:pt x="1703" y="2941"/>
                    <a:pt x="1775" y="3406"/>
                    <a:pt x="1906" y="3834"/>
                  </a:cubicBezTo>
                  <a:cubicBezTo>
                    <a:pt x="1810" y="3763"/>
                    <a:pt x="1656" y="3703"/>
                    <a:pt x="1513" y="3644"/>
                  </a:cubicBezTo>
                  <a:cubicBezTo>
                    <a:pt x="1215" y="3525"/>
                    <a:pt x="894" y="3394"/>
                    <a:pt x="655" y="3144"/>
                  </a:cubicBezTo>
                  <a:cubicBezTo>
                    <a:pt x="394" y="2846"/>
                    <a:pt x="274" y="2417"/>
                    <a:pt x="274" y="1822"/>
                  </a:cubicBezTo>
                  <a:lnTo>
                    <a:pt x="274" y="1179"/>
                  </a:lnTo>
                  <a:cubicBezTo>
                    <a:pt x="274" y="1132"/>
                    <a:pt x="286" y="1108"/>
                    <a:pt x="322" y="1072"/>
                  </a:cubicBezTo>
                  <a:cubicBezTo>
                    <a:pt x="346" y="1048"/>
                    <a:pt x="394" y="1024"/>
                    <a:pt x="417" y="1024"/>
                  </a:cubicBezTo>
                  <a:close/>
                  <a:moveTo>
                    <a:pt x="8204" y="1024"/>
                  </a:moveTo>
                  <a:cubicBezTo>
                    <a:pt x="8252" y="1024"/>
                    <a:pt x="8275" y="1048"/>
                    <a:pt x="8311" y="1072"/>
                  </a:cubicBezTo>
                  <a:cubicBezTo>
                    <a:pt x="8335" y="1108"/>
                    <a:pt x="8359" y="1143"/>
                    <a:pt x="8359" y="1179"/>
                  </a:cubicBezTo>
                  <a:lnTo>
                    <a:pt x="8359" y="1822"/>
                  </a:lnTo>
                  <a:lnTo>
                    <a:pt x="8383" y="1822"/>
                  </a:lnTo>
                  <a:cubicBezTo>
                    <a:pt x="8383" y="2417"/>
                    <a:pt x="8252" y="2858"/>
                    <a:pt x="8002" y="3144"/>
                  </a:cubicBezTo>
                  <a:cubicBezTo>
                    <a:pt x="7775" y="3394"/>
                    <a:pt x="7466" y="3525"/>
                    <a:pt x="7144" y="3644"/>
                  </a:cubicBezTo>
                  <a:cubicBezTo>
                    <a:pt x="7002" y="3703"/>
                    <a:pt x="6871" y="3763"/>
                    <a:pt x="6716" y="3834"/>
                  </a:cubicBezTo>
                  <a:cubicBezTo>
                    <a:pt x="6847" y="3394"/>
                    <a:pt x="6930" y="2929"/>
                    <a:pt x="6930" y="2477"/>
                  </a:cubicBezTo>
                  <a:lnTo>
                    <a:pt x="6930" y="1822"/>
                  </a:lnTo>
                  <a:cubicBezTo>
                    <a:pt x="7144" y="1822"/>
                    <a:pt x="7359" y="1715"/>
                    <a:pt x="7478" y="1536"/>
                  </a:cubicBezTo>
                  <a:lnTo>
                    <a:pt x="7597" y="1358"/>
                  </a:lnTo>
                  <a:cubicBezTo>
                    <a:pt x="7728" y="1167"/>
                    <a:pt x="7966" y="1024"/>
                    <a:pt x="8204" y="1024"/>
                  </a:cubicBezTo>
                  <a:close/>
                  <a:moveTo>
                    <a:pt x="6954" y="334"/>
                  </a:moveTo>
                  <a:lnTo>
                    <a:pt x="6954" y="703"/>
                  </a:lnTo>
                  <a:lnTo>
                    <a:pt x="5632" y="703"/>
                  </a:lnTo>
                  <a:cubicBezTo>
                    <a:pt x="5537" y="703"/>
                    <a:pt x="5478" y="774"/>
                    <a:pt x="5478" y="846"/>
                  </a:cubicBezTo>
                  <a:cubicBezTo>
                    <a:pt x="5478" y="929"/>
                    <a:pt x="5561" y="1001"/>
                    <a:pt x="5632" y="1001"/>
                  </a:cubicBezTo>
                  <a:lnTo>
                    <a:pt x="6632" y="1001"/>
                  </a:lnTo>
                  <a:lnTo>
                    <a:pt x="6632" y="2477"/>
                  </a:lnTo>
                  <a:cubicBezTo>
                    <a:pt x="6632" y="3810"/>
                    <a:pt x="5989" y="5072"/>
                    <a:pt x="4906" y="5882"/>
                  </a:cubicBezTo>
                  <a:lnTo>
                    <a:pt x="4799" y="5954"/>
                  </a:lnTo>
                  <a:cubicBezTo>
                    <a:pt x="4763" y="5954"/>
                    <a:pt x="4739" y="5942"/>
                    <a:pt x="4704" y="5942"/>
                  </a:cubicBezTo>
                  <a:lnTo>
                    <a:pt x="3954" y="5942"/>
                  </a:lnTo>
                  <a:cubicBezTo>
                    <a:pt x="3918" y="5942"/>
                    <a:pt x="3894" y="5942"/>
                    <a:pt x="3858" y="5954"/>
                  </a:cubicBezTo>
                  <a:lnTo>
                    <a:pt x="3751" y="5882"/>
                  </a:lnTo>
                  <a:cubicBezTo>
                    <a:pt x="2668" y="5096"/>
                    <a:pt x="2025" y="3810"/>
                    <a:pt x="2025" y="2477"/>
                  </a:cubicBezTo>
                  <a:lnTo>
                    <a:pt x="2025" y="1001"/>
                  </a:lnTo>
                  <a:lnTo>
                    <a:pt x="4918" y="1001"/>
                  </a:lnTo>
                  <a:cubicBezTo>
                    <a:pt x="5001" y="1001"/>
                    <a:pt x="5061" y="929"/>
                    <a:pt x="5061" y="846"/>
                  </a:cubicBezTo>
                  <a:cubicBezTo>
                    <a:pt x="5061" y="774"/>
                    <a:pt x="4989" y="703"/>
                    <a:pt x="4918" y="703"/>
                  </a:cubicBezTo>
                  <a:lnTo>
                    <a:pt x="1715" y="703"/>
                  </a:lnTo>
                  <a:lnTo>
                    <a:pt x="1715" y="334"/>
                  </a:lnTo>
                  <a:close/>
                  <a:moveTo>
                    <a:pt x="4704" y="6263"/>
                  </a:moveTo>
                  <a:cubicBezTo>
                    <a:pt x="4763" y="6263"/>
                    <a:pt x="4811" y="6311"/>
                    <a:pt x="4811" y="6370"/>
                  </a:cubicBezTo>
                  <a:lnTo>
                    <a:pt x="4811" y="6477"/>
                  </a:lnTo>
                  <a:cubicBezTo>
                    <a:pt x="4811" y="6537"/>
                    <a:pt x="4763" y="6585"/>
                    <a:pt x="4704" y="6585"/>
                  </a:cubicBezTo>
                  <a:lnTo>
                    <a:pt x="3954" y="6585"/>
                  </a:lnTo>
                  <a:cubicBezTo>
                    <a:pt x="3882" y="6585"/>
                    <a:pt x="3846" y="6537"/>
                    <a:pt x="3846" y="6477"/>
                  </a:cubicBezTo>
                  <a:lnTo>
                    <a:pt x="3846" y="6370"/>
                  </a:lnTo>
                  <a:cubicBezTo>
                    <a:pt x="3846" y="6311"/>
                    <a:pt x="3882" y="6263"/>
                    <a:pt x="3954" y="6263"/>
                  </a:cubicBezTo>
                  <a:close/>
                  <a:moveTo>
                    <a:pt x="4513" y="6882"/>
                  </a:moveTo>
                  <a:lnTo>
                    <a:pt x="4513" y="8382"/>
                  </a:lnTo>
                  <a:lnTo>
                    <a:pt x="4156" y="8382"/>
                  </a:lnTo>
                  <a:lnTo>
                    <a:pt x="4156" y="6882"/>
                  </a:lnTo>
                  <a:close/>
                  <a:moveTo>
                    <a:pt x="5287" y="8692"/>
                  </a:moveTo>
                  <a:cubicBezTo>
                    <a:pt x="5394" y="8692"/>
                    <a:pt x="5478" y="8787"/>
                    <a:pt x="5478" y="8882"/>
                  </a:cubicBezTo>
                  <a:lnTo>
                    <a:pt x="5478" y="9061"/>
                  </a:lnTo>
                  <a:lnTo>
                    <a:pt x="4108" y="9061"/>
                  </a:lnTo>
                  <a:cubicBezTo>
                    <a:pt x="4025" y="9061"/>
                    <a:pt x="3965" y="9144"/>
                    <a:pt x="3965" y="9216"/>
                  </a:cubicBezTo>
                  <a:cubicBezTo>
                    <a:pt x="3965" y="9287"/>
                    <a:pt x="4037" y="9359"/>
                    <a:pt x="4108" y="9359"/>
                  </a:cubicBezTo>
                  <a:lnTo>
                    <a:pt x="6204" y="9359"/>
                  </a:lnTo>
                  <a:cubicBezTo>
                    <a:pt x="6228" y="9359"/>
                    <a:pt x="6240" y="9383"/>
                    <a:pt x="6251" y="9394"/>
                  </a:cubicBezTo>
                  <a:lnTo>
                    <a:pt x="6406" y="10133"/>
                  </a:lnTo>
                  <a:cubicBezTo>
                    <a:pt x="6406" y="10156"/>
                    <a:pt x="6406" y="10168"/>
                    <a:pt x="6382" y="10168"/>
                  </a:cubicBezTo>
                  <a:cubicBezTo>
                    <a:pt x="6382" y="10168"/>
                    <a:pt x="6370" y="10180"/>
                    <a:pt x="6359" y="10180"/>
                  </a:cubicBezTo>
                  <a:lnTo>
                    <a:pt x="2299" y="10180"/>
                  </a:lnTo>
                  <a:cubicBezTo>
                    <a:pt x="2287" y="10180"/>
                    <a:pt x="2263" y="10168"/>
                    <a:pt x="2263" y="10168"/>
                  </a:cubicBezTo>
                  <a:cubicBezTo>
                    <a:pt x="2263" y="10168"/>
                    <a:pt x="2251" y="10145"/>
                    <a:pt x="2251" y="10133"/>
                  </a:cubicBezTo>
                  <a:lnTo>
                    <a:pt x="2394" y="9394"/>
                  </a:lnTo>
                  <a:cubicBezTo>
                    <a:pt x="2394" y="9371"/>
                    <a:pt x="2418" y="9359"/>
                    <a:pt x="2441" y="9359"/>
                  </a:cubicBezTo>
                  <a:lnTo>
                    <a:pt x="3394" y="9359"/>
                  </a:lnTo>
                  <a:cubicBezTo>
                    <a:pt x="3489" y="9359"/>
                    <a:pt x="3549" y="9287"/>
                    <a:pt x="3549" y="9216"/>
                  </a:cubicBezTo>
                  <a:cubicBezTo>
                    <a:pt x="3549" y="9144"/>
                    <a:pt x="3477" y="9061"/>
                    <a:pt x="3394" y="9061"/>
                  </a:cubicBezTo>
                  <a:lnTo>
                    <a:pt x="3192" y="9061"/>
                  </a:lnTo>
                  <a:lnTo>
                    <a:pt x="3192" y="8882"/>
                  </a:lnTo>
                  <a:cubicBezTo>
                    <a:pt x="3192" y="8787"/>
                    <a:pt x="3275" y="8692"/>
                    <a:pt x="3382" y="8692"/>
                  </a:cubicBezTo>
                  <a:close/>
                  <a:moveTo>
                    <a:pt x="1715" y="0"/>
                  </a:moveTo>
                  <a:cubicBezTo>
                    <a:pt x="1548" y="0"/>
                    <a:pt x="1417" y="131"/>
                    <a:pt x="1417" y="298"/>
                  </a:cubicBezTo>
                  <a:lnTo>
                    <a:pt x="1417" y="703"/>
                  </a:lnTo>
                  <a:cubicBezTo>
                    <a:pt x="1417" y="870"/>
                    <a:pt x="1548" y="1001"/>
                    <a:pt x="1715" y="1001"/>
                  </a:cubicBezTo>
                  <a:lnTo>
                    <a:pt x="1751" y="1001"/>
                  </a:lnTo>
                  <a:lnTo>
                    <a:pt x="1751" y="1501"/>
                  </a:lnTo>
                  <a:cubicBezTo>
                    <a:pt x="1632" y="1501"/>
                    <a:pt x="1525" y="1441"/>
                    <a:pt x="1453" y="1334"/>
                  </a:cubicBezTo>
                  <a:lnTo>
                    <a:pt x="1334" y="1155"/>
                  </a:lnTo>
                  <a:cubicBezTo>
                    <a:pt x="1132" y="881"/>
                    <a:pt x="810" y="715"/>
                    <a:pt x="465" y="703"/>
                  </a:cubicBezTo>
                  <a:cubicBezTo>
                    <a:pt x="346" y="703"/>
                    <a:pt x="227" y="739"/>
                    <a:pt x="144" y="834"/>
                  </a:cubicBezTo>
                  <a:cubicBezTo>
                    <a:pt x="48" y="917"/>
                    <a:pt x="1" y="1036"/>
                    <a:pt x="1" y="1155"/>
                  </a:cubicBezTo>
                  <a:lnTo>
                    <a:pt x="1" y="1798"/>
                  </a:lnTo>
                  <a:cubicBezTo>
                    <a:pt x="1" y="3334"/>
                    <a:pt x="798" y="3656"/>
                    <a:pt x="1429" y="3918"/>
                  </a:cubicBezTo>
                  <a:cubicBezTo>
                    <a:pt x="1787" y="4060"/>
                    <a:pt x="2096" y="4180"/>
                    <a:pt x="2251" y="4489"/>
                  </a:cubicBezTo>
                  <a:cubicBezTo>
                    <a:pt x="2299" y="4584"/>
                    <a:pt x="2287" y="4656"/>
                    <a:pt x="2215" y="4715"/>
                  </a:cubicBezTo>
                  <a:cubicBezTo>
                    <a:pt x="2164" y="4767"/>
                    <a:pt x="2075" y="4806"/>
                    <a:pt x="1994" y="4806"/>
                  </a:cubicBezTo>
                  <a:cubicBezTo>
                    <a:pt x="1963" y="4806"/>
                    <a:pt x="1932" y="4800"/>
                    <a:pt x="1906" y="4787"/>
                  </a:cubicBezTo>
                  <a:cubicBezTo>
                    <a:pt x="1798" y="4751"/>
                    <a:pt x="1775" y="4608"/>
                    <a:pt x="1787" y="4489"/>
                  </a:cubicBezTo>
                  <a:cubicBezTo>
                    <a:pt x="1787" y="4406"/>
                    <a:pt x="1727" y="4334"/>
                    <a:pt x="1644" y="4334"/>
                  </a:cubicBezTo>
                  <a:cubicBezTo>
                    <a:pt x="1548" y="4334"/>
                    <a:pt x="1477" y="4394"/>
                    <a:pt x="1477" y="4477"/>
                  </a:cubicBezTo>
                  <a:cubicBezTo>
                    <a:pt x="1477" y="4608"/>
                    <a:pt x="1489" y="4942"/>
                    <a:pt x="1787" y="5072"/>
                  </a:cubicBezTo>
                  <a:cubicBezTo>
                    <a:pt x="1846" y="5108"/>
                    <a:pt x="1929" y="5120"/>
                    <a:pt x="2001" y="5120"/>
                  </a:cubicBezTo>
                  <a:cubicBezTo>
                    <a:pt x="2168" y="5120"/>
                    <a:pt x="2322" y="5061"/>
                    <a:pt x="2441" y="4930"/>
                  </a:cubicBezTo>
                  <a:cubicBezTo>
                    <a:pt x="2465" y="4906"/>
                    <a:pt x="2477" y="4894"/>
                    <a:pt x="2477" y="4882"/>
                  </a:cubicBezTo>
                  <a:cubicBezTo>
                    <a:pt x="2775" y="5346"/>
                    <a:pt x="3156" y="5763"/>
                    <a:pt x="3608" y="6096"/>
                  </a:cubicBezTo>
                  <a:lnTo>
                    <a:pt x="3632" y="6120"/>
                  </a:lnTo>
                  <a:cubicBezTo>
                    <a:pt x="3596" y="6180"/>
                    <a:pt x="3573" y="6251"/>
                    <a:pt x="3573" y="6323"/>
                  </a:cubicBezTo>
                  <a:lnTo>
                    <a:pt x="3573" y="6430"/>
                  </a:lnTo>
                  <a:cubicBezTo>
                    <a:pt x="3573" y="6620"/>
                    <a:pt x="3715" y="6775"/>
                    <a:pt x="3870" y="6835"/>
                  </a:cubicBezTo>
                  <a:lnTo>
                    <a:pt x="3870" y="8347"/>
                  </a:lnTo>
                  <a:lnTo>
                    <a:pt x="3394" y="8347"/>
                  </a:lnTo>
                  <a:cubicBezTo>
                    <a:pt x="3108" y="8347"/>
                    <a:pt x="2894" y="8573"/>
                    <a:pt x="2894" y="8859"/>
                  </a:cubicBezTo>
                  <a:lnTo>
                    <a:pt x="2894" y="9037"/>
                  </a:lnTo>
                  <a:lnTo>
                    <a:pt x="2453" y="9037"/>
                  </a:lnTo>
                  <a:cubicBezTo>
                    <a:pt x="2299" y="9037"/>
                    <a:pt x="2144" y="9156"/>
                    <a:pt x="2120" y="9311"/>
                  </a:cubicBezTo>
                  <a:lnTo>
                    <a:pt x="1965" y="10061"/>
                  </a:lnTo>
                  <a:cubicBezTo>
                    <a:pt x="1953" y="10168"/>
                    <a:pt x="1965" y="10264"/>
                    <a:pt x="2037" y="10347"/>
                  </a:cubicBezTo>
                  <a:cubicBezTo>
                    <a:pt x="2096" y="10418"/>
                    <a:pt x="2203" y="10466"/>
                    <a:pt x="2310" y="10466"/>
                  </a:cubicBezTo>
                  <a:lnTo>
                    <a:pt x="6370" y="10466"/>
                  </a:lnTo>
                  <a:cubicBezTo>
                    <a:pt x="6478" y="10466"/>
                    <a:pt x="6585" y="10418"/>
                    <a:pt x="6644" y="10347"/>
                  </a:cubicBezTo>
                  <a:cubicBezTo>
                    <a:pt x="6704" y="10264"/>
                    <a:pt x="6728" y="10168"/>
                    <a:pt x="6716" y="10061"/>
                  </a:cubicBezTo>
                  <a:lnTo>
                    <a:pt x="6561" y="9311"/>
                  </a:lnTo>
                  <a:cubicBezTo>
                    <a:pt x="6537" y="9156"/>
                    <a:pt x="6382" y="9037"/>
                    <a:pt x="6228" y="9037"/>
                  </a:cubicBezTo>
                  <a:lnTo>
                    <a:pt x="5787" y="9037"/>
                  </a:lnTo>
                  <a:lnTo>
                    <a:pt x="5787" y="8859"/>
                  </a:lnTo>
                  <a:cubicBezTo>
                    <a:pt x="5787" y="8573"/>
                    <a:pt x="5573" y="8347"/>
                    <a:pt x="5287" y="8347"/>
                  </a:cubicBezTo>
                  <a:lnTo>
                    <a:pt x="4811" y="8347"/>
                  </a:lnTo>
                  <a:lnTo>
                    <a:pt x="4811" y="6835"/>
                  </a:lnTo>
                  <a:cubicBezTo>
                    <a:pt x="4989" y="6787"/>
                    <a:pt x="5108" y="6620"/>
                    <a:pt x="5108" y="6430"/>
                  </a:cubicBezTo>
                  <a:lnTo>
                    <a:pt x="5108" y="6323"/>
                  </a:lnTo>
                  <a:cubicBezTo>
                    <a:pt x="5108" y="6251"/>
                    <a:pt x="5073" y="6180"/>
                    <a:pt x="5049" y="6120"/>
                  </a:cubicBezTo>
                  <a:lnTo>
                    <a:pt x="5073" y="6096"/>
                  </a:lnTo>
                  <a:cubicBezTo>
                    <a:pt x="5537" y="5763"/>
                    <a:pt x="5906" y="5358"/>
                    <a:pt x="6204" y="4882"/>
                  </a:cubicBezTo>
                  <a:cubicBezTo>
                    <a:pt x="6228" y="4894"/>
                    <a:pt x="6228" y="4906"/>
                    <a:pt x="6240" y="4930"/>
                  </a:cubicBezTo>
                  <a:cubicBezTo>
                    <a:pt x="6359" y="5049"/>
                    <a:pt x="6525" y="5120"/>
                    <a:pt x="6680" y="5120"/>
                  </a:cubicBezTo>
                  <a:cubicBezTo>
                    <a:pt x="6763" y="5120"/>
                    <a:pt x="6835" y="5108"/>
                    <a:pt x="6894" y="5072"/>
                  </a:cubicBezTo>
                  <a:cubicBezTo>
                    <a:pt x="7192" y="4942"/>
                    <a:pt x="7204" y="4608"/>
                    <a:pt x="7204" y="4477"/>
                  </a:cubicBezTo>
                  <a:cubicBezTo>
                    <a:pt x="7204" y="4394"/>
                    <a:pt x="7132" y="4334"/>
                    <a:pt x="7037" y="4334"/>
                  </a:cubicBezTo>
                  <a:cubicBezTo>
                    <a:pt x="6954" y="4334"/>
                    <a:pt x="6894" y="4406"/>
                    <a:pt x="6894" y="4489"/>
                  </a:cubicBezTo>
                  <a:cubicBezTo>
                    <a:pt x="6894" y="4596"/>
                    <a:pt x="6882" y="4727"/>
                    <a:pt x="6775" y="4787"/>
                  </a:cubicBezTo>
                  <a:cubicBezTo>
                    <a:pt x="6749" y="4800"/>
                    <a:pt x="6718" y="4806"/>
                    <a:pt x="6687" y="4806"/>
                  </a:cubicBezTo>
                  <a:cubicBezTo>
                    <a:pt x="6606" y="4806"/>
                    <a:pt x="6517" y="4767"/>
                    <a:pt x="6466" y="4715"/>
                  </a:cubicBezTo>
                  <a:cubicBezTo>
                    <a:pt x="6406" y="4656"/>
                    <a:pt x="6382" y="4584"/>
                    <a:pt x="6430" y="4489"/>
                  </a:cubicBezTo>
                  <a:cubicBezTo>
                    <a:pt x="6585" y="4191"/>
                    <a:pt x="6894" y="4060"/>
                    <a:pt x="7252" y="3918"/>
                  </a:cubicBezTo>
                  <a:cubicBezTo>
                    <a:pt x="7894" y="3656"/>
                    <a:pt x="8680" y="3334"/>
                    <a:pt x="8680" y="1798"/>
                  </a:cubicBezTo>
                  <a:lnTo>
                    <a:pt x="8680" y="1155"/>
                  </a:lnTo>
                  <a:cubicBezTo>
                    <a:pt x="8692" y="1048"/>
                    <a:pt x="8633" y="941"/>
                    <a:pt x="8561" y="846"/>
                  </a:cubicBezTo>
                  <a:cubicBezTo>
                    <a:pt x="8478" y="762"/>
                    <a:pt x="8347" y="715"/>
                    <a:pt x="8240" y="715"/>
                  </a:cubicBezTo>
                  <a:cubicBezTo>
                    <a:pt x="7894" y="715"/>
                    <a:pt x="7561" y="881"/>
                    <a:pt x="7371" y="1179"/>
                  </a:cubicBezTo>
                  <a:lnTo>
                    <a:pt x="7252" y="1358"/>
                  </a:lnTo>
                  <a:cubicBezTo>
                    <a:pt x="7180" y="1465"/>
                    <a:pt x="7073" y="1524"/>
                    <a:pt x="6954" y="1524"/>
                  </a:cubicBezTo>
                  <a:lnTo>
                    <a:pt x="6954" y="1012"/>
                  </a:lnTo>
                  <a:lnTo>
                    <a:pt x="6990" y="1012"/>
                  </a:lnTo>
                  <a:cubicBezTo>
                    <a:pt x="7144" y="1012"/>
                    <a:pt x="7287" y="881"/>
                    <a:pt x="7287" y="715"/>
                  </a:cubicBezTo>
                  <a:lnTo>
                    <a:pt x="7287" y="298"/>
                  </a:lnTo>
                  <a:cubicBezTo>
                    <a:pt x="7287" y="131"/>
                    <a:pt x="7144" y="0"/>
                    <a:pt x="69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27"/>
            <p:cNvSpPr/>
            <p:nvPr/>
          </p:nvSpPr>
          <p:spPr>
            <a:xfrm>
              <a:off x="7670981" y="2041871"/>
              <a:ext cx="87182" cy="83076"/>
            </a:xfrm>
            <a:custGeom>
              <a:rect b="b" l="l" r="r" t="t"/>
              <a:pathLst>
                <a:path extrusionOk="0" h="2610" w="2739">
                  <a:moveTo>
                    <a:pt x="1334" y="476"/>
                  </a:moveTo>
                  <a:lnTo>
                    <a:pt x="1572" y="953"/>
                  </a:lnTo>
                  <a:cubicBezTo>
                    <a:pt x="1608" y="1012"/>
                    <a:pt x="1655" y="1036"/>
                    <a:pt x="1715" y="1048"/>
                  </a:cubicBezTo>
                  <a:lnTo>
                    <a:pt x="2251" y="1131"/>
                  </a:lnTo>
                  <a:lnTo>
                    <a:pt x="1893" y="1500"/>
                  </a:lnTo>
                  <a:cubicBezTo>
                    <a:pt x="1846" y="1548"/>
                    <a:pt x="1834" y="1607"/>
                    <a:pt x="1834" y="1667"/>
                  </a:cubicBezTo>
                  <a:lnTo>
                    <a:pt x="1917" y="2203"/>
                  </a:lnTo>
                  <a:lnTo>
                    <a:pt x="1441" y="1941"/>
                  </a:lnTo>
                  <a:cubicBezTo>
                    <a:pt x="1417" y="1929"/>
                    <a:pt x="1381" y="1929"/>
                    <a:pt x="1358" y="1929"/>
                  </a:cubicBezTo>
                  <a:cubicBezTo>
                    <a:pt x="1322" y="1929"/>
                    <a:pt x="1298" y="1929"/>
                    <a:pt x="1262" y="1941"/>
                  </a:cubicBezTo>
                  <a:lnTo>
                    <a:pt x="786" y="2203"/>
                  </a:lnTo>
                  <a:lnTo>
                    <a:pt x="786" y="2203"/>
                  </a:lnTo>
                  <a:lnTo>
                    <a:pt x="881" y="1667"/>
                  </a:lnTo>
                  <a:cubicBezTo>
                    <a:pt x="893" y="1607"/>
                    <a:pt x="869" y="1548"/>
                    <a:pt x="822" y="1500"/>
                  </a:cubicBezTo>
                  <a:lnTo>
                    <a:pt x="429" y="1131"/>
                  </a:lnTo>
                  <a:lnTo>
                    <a:pt x="965" y="1048"/>
                  </a:lnTo>
                  <a:cubicBezTo>
                    <a:pt x="1024" y="1036"/>
                    <a:pt x="1084" y="1012"/>
                    <a:pt x="1108" y="953"/>
                  </a:cubicBezTo>
                  <a:lnTo>
                    <a:pt x="1334" y="476"/>
                  </a:lnTo>
                  <a:close/>
                  <a:moveTo>
                    <a:pt x="1370" y="0"/>
                  </a:moveTo>
                  <a:cubicBezTo>
                    <a:pt x="1298" y="0"/>
                    <a:pt x="1239" y="36"/>
                    <a:pt x="1203" y="95"/>
                  </a:cubicBezTo>
                  <a:lnTo>
                    <a:pt x="881" y="750"/>
                  </a:lnTo>
                  <a:lnTo>
                    <a:pt x="167" y="857"/>
                  </a:lnTo>
                  <a:cubicBezTo>
                    <a:pt x="96" y="869"/>
                    <a:pt x="36" y="917"/>
                    <a:pt x="12" y="976"/>
                  </a:cubicBezTo>
                  <a:cubicBezTo>
                    <a:pt x="0" y="1048"/>
                    <a:pt x="12" y="1107"/>
                    <a:pt x="60" y="1167"/>
                  </a:cubicBezTo>
                  <a:lnTo>
                    <a:pt x="584" y="1679"/>
                  </a:lnTo>
                  <a:lnTo>
                    <a:pt x="465" y="2393"/>
                  </a:lnTo>
                  <a:cubicBezTo>
                    <a:pt x="453" y="2465"/>
                    <a:pt x="477" y="2524"/>
                    <a:pt x="536" y="2572"/>
                  </a:cubicBezTo>
                  <a:cubicBezTo>
                    <a:pt x="568" y="2597"/>
                    <a:pt x="603" y="2609"/>
                    <a:pt x="638" y="2609"/>
                  </a:cubicBezTo>
                  <a:cubicBezTo>
                    <a:pt x="669" y="2609"/>
                    <a:pt x="699" y="2600"/>
                    <a:pt x="727" y="2584"/>
                  </a:cubicBezTo>
                  <a:lnTo>
                    <a:pt x="1370" y="2238"/>
                  </a:lnTo>
                  <a:lnTo>
                    <a:pt x="2012" y="2584"/>
                  </a:lnTo>
                  <a:cubicBezTo>
                    <a:pt x="2036" y="2596"/>
                    <a:pt x="2072" y="2596"/>
                    <a:pt x="2096" y="2596"/>
                  </a:cubicBezTo>
                  <a:cubicBezTo>
                    <a:pt x="2143" y="2596"/>
                    <a:pt x="2179" y="2584"/>
                    <a:pt x="2203" y="2572"/>
                  </a:cubicBezTo>
                  <a:cubicBezTo>
                    <a:pt x="2262" y="2524"/>
                    <a:pt x="2298" y="2465"/>
                    <a:pt x="2274" y="2393"/>
                  </a:cubicBezTo>
                  <a:lnTo>
                    <a:pt x="2155" y="1679"/>
                  </a:lnTo>
                  <a:lnTo>
                    <a:pt x="2679" y="1167"/>
                  </a:lnTo>
                  <a:cubicBezTo>
                    <a:pt x="2727" y="1107"/>
                    <a:pt x="2739" y="1048"/>
                    <a:pt x="2727" y="976"/>
                  </a:cubicBezTo>
                  <a:cubicBezTo>
                    <a:pt x="2715" y="905"/>
                    <a:pt x="2655" y="857"/>
                    <a:pt x="2572" y="857"/>
                  </a:cubicBezTo>
                  <a:lnTo>
                    <a:pt x="1858" y="750"/>
                  </a:lnTo>
                  <a:lnTo>
                    <a:pt x="1536" y="95"/>
                  </a:lnTo>
                  <a:cubicBezTo>
                    <a:pt x="1500" y="36"/>
                    <a:pt x="1441" y="0"/>
                    <a:pt x="13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2" name="Google Shape;912;p28"/>
          <p:cNvGrpSpPr/>
          <p:nvPr/>
        </p:nvGrpSpPr>
        <p:grpSpPr>
          <a:xfrm>
            <a:off x="510879" y="3100182"/>
            <a:ext cx="3103971" cy="1626519"/>
            <a:chOff x="510879" y="3100182"/>
            <a:chExt cx="3103971" cy="1626519"/>
          </a:xfrm>
        </p:grpSpPr>
        <p:sp>
          <p:nvSpPr>
            <p:cNvPr id="913" name="Google Shape;913;p28"/>
            <p:cNvSpPr/>
            <p:nvPr/>
          </p:nvSpPr>
          <p:spPr>
            <a:xfrm rot="10800000">
              <a:off x="510879" y="3565867"/>
              <a:ext cx="1150533" cy="1160834"/>
            </a:xfrm>
            <a:custGeom>
              <a:rect b="b" l="l" r="r" t="t"/>
              <a:pathLst>
                <a:path extrusionOk="0" h="29957" w="29695">
                  <a:moveTo>
                    <a:pt x="0" y="1"/>
                  </a:moveTo>
                  <a:lnTo>
                    <a:pt x="0" y="3347"/>
                  </a:lnTo>
                  <a:lnTo>
                    <a:pt x="26611" y="29957"/>
                  </a:lnTo>
                  <a:lnTo>
                    <a:pt x="29694" y="29957"/>
                  </a:lnTo>
                  <a:lnTo>
                    <a:pt x="28278" y="26266"/>
                  </a:lnTo>
                  <a:lnTo>
                    <a:pt x="3012" y="65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5D7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28"/>
            <p:cNvSpPr/>
            <p:nvPr/>
          </p:nvSpPr>
          <p:spPr>
            <a:xfrm>
              <a:off x="627725" y="3100182"/>
              <a:ext cx="2987125" cy="1499664"/>
            </a:xfrm>
            <a:custGeom>
              <a:rect b="b" l="l" r="r" t="t"/>
              <a:pathLst>
                <a:path extrusionOk="0" h="57519" w="102668">
                  <a:moveTo>
                    <a:pt x="2596" y="0"/>
                  </a:moveTo>
                  <a:cubicBezTo>
                    <a:pt x="1167" y="0"/>
                    <a:pt x="0" y="1167"/>
                    <a:pt x="0" y="2596"/>
                  </a:cubicBezTo>
                  <a:lnTo>
                    <a:pt x="0" y="54923"/>
                  </a:lnTo>
                  <a:cubicBezTo>
                    <a:pt x="0" y="56352"/>
                    <a:pt x="1167" y="57519"/>
                    <a:pt x="2596" y="57519"/>
                  </a:cubicBezTo>
                  <a:lnTo>
                    <a:pt x="100072" y="57519"/>
                  </a:lnTo>
                  <a:cubicBezTo>
                    <a:pt x="101501" y="57519"/>
                    <a:pt x="102668" y="56352"/>
                    <a:pt x="102668" y="54923"/>
                  </a:cubicBezTo>
                  <a:lnTo>
                    <a:pt x="102668" y="2596"/>
                  </a:lnTo>
                  <a:cubicBezTo>
                    <a:pt x="102668" y="1167"/>
                    <a:pt x="101501" y="0"/>
                    <a:pt x="100072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640075" spcFirstLastPara="1" rIns="64007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Fira Sans"/>
                  <a:ea typeface="Fira Sans"/>
                  <a:cs typeface="Fira Sans"/>
                  <a:sym typeface="Fira Sans"/>
                </a:rPr>
                <a:t>Venus has a beautiful name, but also a </a:t>
              </a:r>
              <a:r>
                <a:rPr lang="en" sz="1200">
                  <a:solidFill>
                    <a:schemeClr val="dk1"/>
                  </a:solidFill>
                  <a:latin typeface="Fira Sans"/>
                  <a:ea typeface="Fira Sans"/>
                  <a:cs typeface="Fira Sans"/>
                  <a:sym typeface="Fira Sans"/>
                </a:rPr>
                <a:t>poisonous</a:t>
              </a:r>
              <a:r>
                <a:rPr lang="en" sz="1200">
                  <a:solidFill>
                    <a:schemeClr val="dk1"/>
                  </a:solidFill>
                  <a:latin typeface="Fira Sans"/>
                  <a:ea typeface="Fira Sans"/>
                  <a:cs typeface="Fira Sans"/>
                  <a:sym typeface="Fira Sans"/>
                </a:rPr>
                <a:t> atmosphere</a:t>
              </a:r>
              <a:endParaRPr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915" name="Google Shape;915;p28"/>
            <p:cNvSpPr/>
            <p:nvPr/>
          </p:nvSpPr>
          <p:spPr>
            <a:xfrm rot="10800000">
              <a:off x="510879" y="3569548"/>
              <a:ext cx="1150533" cy="1157153"/>
            </a:xfrm>
            <a:custGeom>
              <a:rect b="b" l="l" r="r" t="t"/>
              <a:pathLst>
                <a:path extrusionOk="0" h="29862" w="29695">
                  <a:moveTo>
                    <a:pt x="0" y="1"/>
                  </a:moveTo>
                  <a:lnTo>
                    <a:pt x="29694" y="29862"/>
                  </a:lnTo>
                  <a:lnTo>
                    <a:pt x="29694" y="16170"/>
                  </a:lnTo>
                  <a:lnTo>
                    <a:pt x="13526" y="1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16" name="Google Shape;916;p28"/>
          <p:cNvSpPr/>
          <p:nvPr/>
        </p:nvSpPr>
        <p:spPr>
          <a:xfrm>
            <a:off x="3524500" y="4675100"/>
            <a:ext cx="2086200" cy="104700"/>
          </a:xfrm>
          <a:prstGeom prst="ellipse">
            <a:avLst/>
          </a:prstGeom>
          <a:solidFill>
            <a:srgbClr val="04738C">
              <a:alpha val="11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17" name="Google Shape;917;p28"/>
          <p:cNvGrpSpPr/>
          <p:nvPr/>
        </p:nvGrpSpPr>
        <p:grpSpPr>
          <a:xfrm>
            <a:off x="5513175" y="1322133"/>
            <a:ext cx="3119177" cy="1631013"/>
            <a:chOff x="5513175" y="1322133"/>
            <a:chExt cx="3119177" cy="1631013"/>
          </a:xfrm>
        </p:grpSpPr>
        <p:sp>
          <p:nvSpPr>
            <p:cNvPr id="918" name="Google Shape;918;p28"/>
            <p:cNvSpPr/>
            <p:nvPr/>
          </p:nvSpPr>
          <p:spPr>
            <a:xfrm>
              <a:off x="7460959" y="1322133"/>
              <a:ext cx="1171394" cy="1181804"/>
            </a:xfrm>
            <a:custGeom>
              <a:rect b="b" l="l" r="r" t="t"/>
              <a:pathLst>
                <a:path extrusionOk="0" h="29957" w="29695">
                  <a:moveTo>
                    <a:pt x="0" y="1"/>
                  </a:moveTo>
                  <a:lnTo>
                    <a:pt x="0" y="3347"/>
                  </a:lnTo>
                  <a:lnTo>
                    <a:pt x="26611" y="29957"/>
                  </a:lnTo>
                  <a:lnTo>
                    <a:pt x="29694" y="29957"/>
                  </a:lnTo>
                  <a:lnTo>
                    <a:pt x="28278" y="26266"/>
                  </a:lnTo>
                  <a:lnTo>
                    <a:pt x="3012" y="65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9277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28"/>
            <p:cNvSpPr/>
            <p:nvPr/>
          </p:nvSpPr>
          <p:spPr>
            <a:xfrm>
              <a:off x="5513175" y="1453769"/>
              <a:ext cx="2987125" cy="1499377"/>
            </a:xfrm>
            <a:custGeom>
              <a:rect b="b" l="l" r="r" t="t"/>
              <a:pathLst>
                <a:path extrusionOk="0" h="57508" w="102668">
                  <a:moveTo>
                    <a:pt x="2584" y="0"/>
                  </a:moveTo>
                  <a:cubicBezTo>
                    <a:pt x="1155" y="0"/>
                    <a:pt x="0" y="1155"/>
                    <a:pt x="0" y="2584"/>
                  </a:cubicBezTo>
                  <a:lnTo>
                    <a:pt x="0" y="54924"/>
                  </a:lnTo>
                  <a:cubicBezTo>
                    <a:pt x="0" y="56353"/>
                    <a:pt x="1155" y="57508"/>
                    <a:pt x="2584" y="57508"/>
                  </a:cubicBezTo>
                  <a:lnTo>
                    <a:pt x="100072" y="57508"/>
                  </a:lnTo>
                  <a:cubicBezTo>
                    <a:pt x="101501" y="57508"/>
                    <a:pt x="102668" y="56353"/>
                    <a:pt x="102668" y="54924"/>
                  </a:cubicBezTo>
                  <a:lnTo>
                    <a:pt x="102668" y="2584"/>
                  </a:lnTo>
                  <a:cubicBezTo>
                    <a:pt x="102668" y="1155"/>
                    <a:pt x="101501" y="0"/>
                    <a:pt x="100072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640075" spcFirstLastPara="1" rIns="64007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Fira Sans"/>
                  <a:ea typeface="Fira Sans"/>
                  <a:cs typeface="Fira Sans"/>
                  <a:sym typeface="Fira Sans"/>
                </a:rPr>
                <a:t>Jupiter is a gas giant</a:t>
              </a:r>
              <a:br>
                <a:rPr lang="en" sz="1200">
                  <a:solidFill>
                    <a:schemeClr val="dk1"/>
                  </a:solidFill>
                  <a:latin typeface="Fira Sans"/>
                  <a:ea typeface="Fira Sans"/>
                  <a:cs typeface="Fira Sans"/>
                  <a:sym typeface="Fira Sans"/>
                </a:rPr>
              </a:br>
              <a:r>
                <a:rPr lang="en" sz="1200">
                  <a:solidFill>
                    <a:schemeClr val="dk1"/>
                  </a:solidFill>
                  <a:latin typeface="Fira Sans"/>
                  <a:ea typeface="Fira Sans"/>
                  <a:cs typeface="Fira Sans"/>
                  <a:sym typeface="Fira Sans"/>
                </a:rPr>
                <a:t>and the biggest planet in the Solar System</a:t>
              </a:r>
              <a:endParaRPr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920" name="Google Shape;920;p28"/>
            <p:cNvSpPr/>
            <p:nvPr/>
          </p:nvSpPr>
          <p:spPr>
            <a:xfrm>
              <a:off x="7460959" y="1322133"/>
              <a:ext cx="1171394" cy="1178056"/>
            </a:xfrm>
            <a:custGeom>
              <a:rect b="b" l="l" r="r" t="t"/>
              <a:pathLst>
                <a:path extrusionOk="0" h="29862" w="29695">
                  <a:moveTo>
                    <a:pt x="0" y="1"/>
                  </a:moveTo>
                  <a:lnTo>
                    <a:pt x="29694" y="29862"/>
                  </a:lnTo>
                  <a:lnTo>
                    <a:pt x="29694" y="16170"/>
                  </a:lnTo>
                  <a:lnTo>
                    <a:pt x="13526" y="1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21" name="Google Shape;921;p28"/>
          <p:cNvSpPr txBox="1"/>
          <p:nvPr/>
        </p:nvSpPr>
        <p:spPr>
          <a:xfrm rot="2700000">
            <a:off x="7607420" y="1622041"/>
            <a:ext cx="1142543" cy="3063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JUPITER</a:t>
            </a:r>
            <a:endParaRPr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922" name="Google Shape;922;p28"/>
          <p:cNvGrpSpPr/>
          <p:nvPr/>
        </p:nvGrpSpPr>
        <p:grpSpPr>
          <a:xfrm>
            <a:off x="5513175" y="3100181"/>
            <a:ext cx="3119069" cy="1626689"/>
            <a:chOff x="5513175" y="3100181"/>
            <a:chExt cx="3119069" cy="1626689"/>
          </a:xfrm>
        </p:grpSpPr>
        <p:sp>
          <p:nvSpPr>
            <p:cNvPr id="923" name="Google Shape;923;p28"/>
            <p:cNvSpPr/>
            <p:nvPr/>
          </p:nvSpPr>
          <p:spPr>
            <a:xfrm rot="5400000">
              <a:off x="7466085" y="3560710"/>
              <a:ext cx="1161000" cy="1171319"/>
            </a:xfrm>
            <a:custGeom>
              <a:rect b="b" l="l" r="r" t="t"/>
              <a:pathLst>
                <a:path extrusionOk="0" h="29957" w="29695">
                  <a:moveTo>
                    <a:pt x="0" y="1"/>
                  </a:moveTo>
                  <a:lnTo>
                    <a:pt x="0" y="3347"/>
                  </a:lnTo>
                  <a:lnTo>
                    <a:pt x="26611" y="29957"/>
                  </a:lnTo>
                  <a:lnTo>
                    <a:pt x="29694" y="29957"/>
                  </a:lnTo>
                  <a:lnTo>
                    <a:pt x="28278" y="26266"/>
                  </a:lnTo>
                  <a:lnTo>
                    <a:pt x="3012" y="65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CC2AC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28"/>
            <p:cNvSpPr/>
            <p:nvPr/>
          </p:nvSpPr>
          <p:spPr>
            <a:xfrm>
              <a:off x="5513175" y="3100181"/>
              <a:ext cx="2987125" cy="1499664"/>
            </a:xfrm>
            <a:custGeom>
              <a:rect b="b" l="l" r="r" t="t"/>
              <a:pathLst>
                <a:path extrusionOk="0" h="57519" w="102668">
                  <a:moveTo>
                    <a:pt x="2584" y="0"/>
                  </a:moveTo>
                  <a:cubicBezTo>
                    <a:pt x="1155" y="0"/>
                    <a:pt x="0" y="1167"/>
                    <a:pt x="0" y="2596"/>
                  </a:cubicBezTo>
                  <a:lnTo>
                    <a:pt x="0" y="54923"/>
                  </a:lnTo>
                  <a:cubicBezTo>
                    <a:pt x="0" y="56352"/>
                    <a:pt x="1155" y="57519"/>
                    <a:pt x="2584" y="57519"/>
                  </a:cubicBezTo>
                  <a:lnTo>
                    <a:pt x="100072" y="57519"/>
                  </a:lnTo>
                  <a:cubicBezTo>
                    <a:pt x="101501" y="57519"/>
                    <a:pt x="102668" y="56352"/>
                    <a:pt x="102668" y="54923"/>
                  </a:cubicBezTo>
                  <a:lnTo>
                    <a:pt x="102668" y="2596"/>
                  </a:lnTo>
                  <a:cubicBezTo>
                    <a:pt x="102668" y="1167"/>
                    <a:pt x="101501" y="0"/>
                    <a:pt x="100072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640075" spcFirstLastPara="1" rIns="64007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Fira Sans"/>
                  <a:ea typeface="Fira Sans"/>
                  <a:cs typeface="Fira Sans"/>
                  <a:sym typeface="Fira Sans"/>
                </a:rPr>
                <a:t>Despite being red, Mars is a cold place full of iron oxide dust</a:t>
              </a:r>
              <a:endParaRPr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925" name="Google Shape;925;p28"/>
            <p:cNvSpPr/>
            <p:nvPr/>
          </p:nvSpPr>
          <p:spPr>
            <a:xfrm rot="5400000">
              <a:off x="7467942" y="3562567"/>
              <a:ext cx="1161000" cy="1167604"/>
            </a:xfrm>
            <a:custGeom>
              <a:rect b="b" l="l" r="r" t="t"/>
              <a:pathLst>
                <a:path extrusionOk="0" h="29862" w="29695">
                  <a:moveTo>
                    <a:pt x="0" y="1"/>
                  </a:moveTo>
                  <a:lnTo>
                    <a:pt x="29694" y="29862"/>
                  </a:lnTo>
                  <a:lnTo>
                    <a:pt x="29694" y="16170"/>
                  </a:lnTo>
                  <a:lnTo>
                    <a:pt x="13526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26" name="Google Shape;926;p28"/>
          <p:cNvSpPr txBox="1"/>
          <p:nvPr/>
        </p:nvSpPr>
        <p:spPr>
          <a:xfrm rot="-2700000">
            <a:off x="7617081" y="4125508"/>
            <a:ext cx="1132361" cy="30334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927" name="Google Shape;927;p28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sp>
        <p:nvSpPr>
          <p:cNvPr id="928" name="Google Shape;928;p28"/>
          <p:cNvSpPr txBox="1"/>
          <p:nvPr/>
        </p:nvSpPr>
        <p:spPr>
          <a:xfrm rot="2700000">
            <a:off x="395219" y="4131368"/>
            <a:ext cx="1122178" cy="30122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VENUS</a:t>
            </a:r>
            <a:endParaRPr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929" name="Google Shape;929;p28"/>
          <p:cNvGrpSpPr/>
          <p:nvPr/>
        </p:nvGrpSpPr>
        <p:grpSpPr>
          <a:xfrm>
            <a:off x="511021" y="1341760"/>
            <a:ext cx="3103829" cy="1611386"/>
            <a:chOff x="511021" y="1341760"/>
            <a:chExt cx="3103829" cy="1611386"/>
          </a:xfrm>
        </p:grpSpPr>
        <p:sp>
          <p:nvSpPr>
            <p:cNvPr id="930" name="Google Shape;930;p28"/>
            <p:cNvSpPr/>
            <p:nvPr/>
          </p:nvSpPr>
          <p:spPr>
            <a:xfrm rot="-5400000">
              <a:off x="516089" y="1336692"/>
              <a:ext cx="1140288" cy="1150424"/>
            </a:xfrm>
            <a:custGeom>
              <a:rect b="b" l="l" r="r" t="t"/>
              <a:pathLst>
                <a:path extrusionOk="0" h="29957" w="29695">
                  <a:moveTo>
                    <a:pt x="0" y="1"/>
                  </a:moveTo>
                  <a:lnTo>
                    <a:pt x="0" y="3347"/>
                  </a:lnTo>
                  <a:lnTo>
                    <a:pt x="26611" y="29957"/>
                  </a:lnTo>
                  <a:lnTo>
                    <a:pt x="29694" y="29957"/>
                  </a:lnTo>
                  <a:lnTo>
                    <a:pt x="28278" y="26266"/>
                  </a:lnTo>
                  <a:lnTo>
                    <a:pt x="3012" y="65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06B6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28"/>
            <p:cNvSpPr/>
            <p:nvPr/>
          </p:nvSpPr>
          <p:spPr>
            <a:xfrm>
              <a:off x="627725" y="1453769"/>
              <a:ext cx="2987125" cy="1499377"/>
            </a:xfrm>
            <a:custGeom>
              <a:rect b="b" l="l" r="r" t="t"/>
              <a:pathLst>
                <a:path extrusionOk="0" h="57508" w="102668">
                  <a:moveTo>
                    <a:pt x="2596" y="0"/>
                  </a:moveTo>
                  <a:cubicBezTo>
                    <a:pt x="1167" y="0"/>
                    <a:pt x="0" y="1155"/>
                    <a:pt x="0" y="2584"/>
                  </a:cubicBezTo>
                  <a:lnTo>
                    <a:pt x="0" y="54924"/>
                  </a:lnTo>
                  <a:cubicBezTo>
                    <a:pt x="0" y="56353"/>
                    <a:pt x="1167" y="57508"/>
                    <a:pt x="2596" y="57508"/>
                  </a:cubicBezTo>
                  <a:lnTo>
                    <a:pt x="100072" y="57508"/>
                  </a:lnTo>
                  <a:cubicBezTo>
                    <a:pt x="101501" y="57508"/>
                    <a:pt x="102668" y="56353"/>
                    <a:pt x="102668" y="54924"/>
                  </a:cubicBezTo>
                  <a:lnTo>
                    <a:pt x="102668" y="2584"/>
                  </a:lnTo>
                  <a:cubicBezTo>
                    <a:pt x="102668" y="1155"/>
                    <a:pt x="101501" y="0"/>
                    <a:pt x="100072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640075" spcFirstLastPara="1" rIns="64007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Fira Sans"/>
                  <a:ea typeface="Fira Sans"/>
                  <a:cs typeface="Fira Sans"/>
                  <a:sym typeface="Fira Sans"/>
                </a:rPr>
                <a:t>Mercury is the closest planet to the Sun and the smallest one</a:t>
              </a:r>
              <a:endParaRPr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932" name="Google Shape;932;p28"/>
            <p:cNvSpPr/>
            <p:nvPr/>
          </p:nvSpPr>
          <p:spPr>
            <a:xfrm rot="-5400000">
              <a:off x="514265" y="1338516"/>
              <a:ext cx="1140288" cy="1146775"/>
            </a:xfrm>
            <a:custGeom>
              <a:rect b="b" l="l" r="r" t="t"/>
              <a:pathLst>
                <a:path extrusionOk="0" h="29862" w="29695">
                  <a:moveTo>
                    <a:pt x="0" y="1"/>
                  </a:moveTo>
                  <a:lnTo>
                    <a:pt x="29694" y="29862"/>
                  </a:lnTo>
                  <a:lnTo>
                    <a:pt x="29694" y="16170"/>
                  </a:lnTo>
                  <a:lnTo>
                    <a:pt x="13526" y="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3" name="Google Shape;933;p28"/>
          <p:cNvSpPr txBox="1"/>
          <p:nvPr/>
        </p:nvSpPr>
        <p:spPr>
          <a:xfrm rot="-2700000">
            <a:off x="395864" y="1634461"/>
            <a:ext cx="1111996" cy="29804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934" name="Google Shape;934;p28"/>
          <p:cNvGrpSpPr/>
          <p:nvPr/>
        </p:nvGrpSpPr>
        <p:grpSpPr>
          <a:xfrm>
            <a:off x="3468720" y="1299769"/>
            <a:ext cx="1790672" cy="3423715"/>
            <a:chOff x="2585350" y="1400275"/>
            <a:chExt cx="2036475" cy="3813450"/>
          </a:xfrm>
        </p:grpSpPr>
        <p:sp>
          <p:nvSpPr>
            <p:cNvPr id="935" name="Google Shape;935;p28"/>
            <p:cNvSpPr/>
            <p:nvPr/>
          </p:nvSpPr>
          <p:spPr>
            <a:xfrm>
              <a:off x="3495175" y="1400275"/>
              <a:ext cx="810600" cy="679525"/>
            </a:xfrm>
            <a:custGeom>
              <a:rect b="b" l="l" r="r" t="t"/>
              <a:pathLst>
                <a:path extrusionOk="0" h="27181" w="32424">
                  <a:moveTo>
                    <a:pt x="15573" y="1"/>
                  </a:moveTo>
                  <a:cubicBezTo>
                    <a:pt x="14394" y="1"/>
                    <a:pt x="13252" y="154"/>
                    <a:pt x="12242" y="481"/>
                  </a:cubicBezTo>
                  <a:cubicBezTo>
                    <a:pt x="12242" y="481"/>
                    <a:pt x="7772" y="1148"/>
                    <a:pt x="5638" y="5051"/>
                  </a:cubicBezTo>
                  <a:cubicBezTo>
                    <a:pt x="4136" y="7753"/>
                    <a:pt x="6238" y="12856"/>
                    <a:pt x="4303" y="14291"/>
                  </a:cubicBezTo>
                  <a:cubicBezTo>
                    <a:pt x="2402" y="15725"/>
                    <a:pt x="1435" y="14658"/>
                    <a:pt x="701" y="16793"/>
                  </a:cubicBezTo>
                  <a:cubicBezTo>
                    <a:pt x="0" y="18927"/>
                    <a:pt x="2035" y="20162"/>
                    <a:pt x="1435" y="21096"/>
                  </a:cubicBezTo>
                  <a:cubicBezTo>
                    <a:pt x="834" y="22063"/>
                    <a:pt x="0" y="22297"/>
                    <a:pt x="0" y="23998"/>
                  </a:cubicBezTo>
                  <a:cubicBezTo>
                    <a:pt x="0" y="25538"/>
                    <a:pt x="2644" y="26793"/>
                    <a:pt x="3917" y="26793"/>
                  </a:cubicBezTo>
                  <a:cubicBezTo>
                    <a:pt x="4022" y="26793"/>
                    <a:pt x="4119" y="26784"/>
                    <a:pt x="4203" y="26766"/>
                  </a:cubicBezTo>
                  <a:cubicBezTo>
                    <a:pt x="5196" y="26518"/>
                    <a:pt x="6505" y="25175"/>
                    <a:pt x="7274" y="25175"/>
                  </a:cubicBezTo>
                  <a:cubicBezTo>
                    <a:pt x="7332" y="25175"/>
                    <a:pt x="7387" y="25182"/>
                    <a:pt x="7439" y="25199"/>
                  </a:cubicBezTo>
                  <a:cubicBezTo>
                    <a:pt x="8091" y="25416"/>
                    <a:pt x="8656" y="26790"/>
                    <a:pt x="10670" y="26790"/>
                  </a:cubicBezTo>
                  <a:cubicBezTo>
                    <a:pt x="10819" y="26790"/>
                    <a:pt x="10976" y="26783"/>
                    <a:pt x="11141" y="26766"/>
                  </a:cubicBezTo>
                  <a:cubicBezTo>
                    <a:pt x="13053" y="26554"/>
                    <a:pt x="13823" y="25750"/>
                    <a:pt x="14798" y="25750"/>
                  </a:cubicBezTo>
                  <a:cubicBezTo>
                    <a:pt x="15048" y="25750"/>
                    <a:pt x="15312" y="25803"/>
                    <a:pt x="15611" y="25933"/>
                  </a:cubicBezTo>
                  <a:cubicBezTo>
                    <a:pt x="16802" y="26431"/>
                    <a:pt x="17671" y="27090"/>
                    <a:pt x="18885" y="27090"/>
                  </a:cubicBezTo>
                  <a:cubicBezTo>
                    <a:pt x="19134" y="27090"/>
                    <a:pt x="19397" y="27062"/>
                    <a:pt x="19681" y="27000"/>
                  </a:cubicBezTo>
                  <a:cubicBezTo>
                    <a:pt x="21219" y="26662"/>
                    <a:pt x="22587" y="25302"/>
                    <a:pt x="23261" y="25302"/>
                  </a:cubicBezTo>
                  <a:cubicBezTo>
                    <a:pt x="23318" y="25302"/>
                    <a:pt x="23370" y="25311"/>
                    <a:pt x="23417" y="25332"/>
                  </a:cubicBezTo>
                  <a:cubicBezTo>
                    <a:pt x="23965" y="25576"/>
                    <a:pt x="26707" y="27180"/>
                    <a:pt x="29084" y="27180"/>
                  </a:cubicBezTo>
                  <a:cubicBezTo>
                    <a:pt x="29312" y="27180"/>
                    <a:pt x="29536" y="27165"/>
                    <a:pt x="29755" y="27133"/>
                  </a:cubicBezTo>
                  <a:cubicBezTo>
                    <a:pt x="32290" y="26766"/>
                    <a:pt x="32423" y="24365"/>
                    <a:pt x="31923" y="22197"/>
                  </a:cubicBezTo>
                  <a:cubicBezTo>
                    <a:pt x="31456" y="20062"/>
                    <a:pt x="32423" y="19561"/>
                    <a:pt x="32290" y="17660"/>
                  </a:cubicBezTo>
                  <a:cubicBezTo>
                    <a:pt x="32156" y="15725"/>
                    <a:pt x="29288" y="14291"/>
                    <a:pt x="27720" y="13557"/>
                  </a:cubicBezTo>
                  <a:cubicBezTo>
                    <a:pt x="26152" y="12856"/>
                    <a:pt x="26753" y="8153"/>
                    <a:pt x="25185" y="4551"/>
                  </a:cubicBezTo>
                  <a:cubicBezTo>
                    <a:pt x="24000" y="1768"/>
                    <a:pt x="19572" y="1"/>
                    <a:pt x="155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28"/>
            <p:cNvSpPr/>
            <p:nvPr/>
          </p:nvSpPr>
          <p:spPr>
            <a:xfrm>
              <a:off x="3500175" y="4572875"/>
              <a:ext cx="280225" cy="640400"/>
            </a:xfrm>
            <a:custGeom>
              <a:rect b="b" l="l" r="r" t="t"/>
              <a:pathLst>
                <a:path extrusionOk="0" h="25616" w="11209">
                  <a:moveTo>
                    <a:pt x="2602" y="1"/>
                  </a:moveTo>
                  <a:cubicBezTo>
                    <a:pt x="2602" y="1"/>
                    <a:pt x="4270" y="14911"/>
                    <a:pt x="4270" y="15278"/>
                  </a:cubicBezTo>
                  <a:cubicBezTo>
                    <a:pt x="4270" y="15612"/>
                    <a:pt x="3903" y="19081"/>
                    <a:pt x="3369" y="20549"/>
                  </a:cubicBezTo>
                  <a:cubicBezTo>
                    <a:pt x="2969" y="21683"/>
                    <a:pt x="2335" y="22717"/>
                    <a:pt x="1468" y="23551"/>
                  </a:cubicBezTo>
                  <a:cubicBezTo>
                    <a:pt x="567" y="24452"/>
                    <a:pt x="0" y="25119"/>
                    <a:pt x="667" y="25452"/>
                  </a:cubicBezTo>
                  <a:cubicBezTo>
                    <a:pt x="890" y="25575"/>
                    <a:pt x="1798" y="25615"/>
                    <a:pt x="2910" y="25615"/>
                  </a:cubicBezTo>
                  <a:cubicBezTo>
                    <a:pt x="5134" y="25615"/>
                    <a:pt x="8173" y="25452"/>
                    <a:pt x="8173" y="25452"/>
                  </a:cubicBezTo>
                  <a:cubicBezTo>
                    <a:pt x="8240" y="24485"/>
                    <a:pt x="8373" y="23518"/>
                    <a:pt x="8606" y="22550"/>
                  </a:cubicBezTo>
                  <a:cubicBezTo>
                    <a:pt x="8807" y="21850"/>
                    <a:pt x="9073" y="21183"/>
                    <a:pt x="9407" y="20549"/>
                  </a:cubicBezTo>
                  <a:lnTo>
                    <a:pt x="9540" y="25452"/>
                  </a:lnTo>
                  <a:lnTo>
                    <a:pt x="10108" y="25452"/>
                  </a:lnTo>
                  <a:cubicBezTo>
                    <a:pt x="10108" y="25452"/>
                    <a:pt x="10308" y="20315"/>
                    <a:pt x="10508" y="19615"/>
                  </a:cubicBezTo>
                  <a:cubicBezTo>
                    <a:pt x="10908" y="18547"/>
                    <a:pt x="11108" y="17413"/>
                    <a:pt x="11208" y="16246"/>
                  </a:cubicBezTo>
                  <a:cubicBezTo>
                    <a:pt x="11208" y="15145"/>
                    <a:pt x="9741" y="13444"/>
                    <a:pt x="9741" y="13444"/>
                  </a:cubicBezTo>
                  <a:lnTo>
                    <a:pt x="10875" y="101"/>
                  </a:lnTo>
                  <a:lnTo>
                    <a:pt x="2602" y="1"/>
                  </a:lnTo>
                  <a:close/>
                </a:path>
              </a:pathLst>
            </a:custGeom>
            <a:solidFill>
              <a:srgbClr val="FFFFFF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28"/>
            <p:cNvSpPr/>
            <p:nvPr/>
          </p:nvSpPr>
          <p:spPr>
            <a:xfrm>
              <a:off x="3565225" y="4572875"/>
              <a:ext cx="206825" cy="67575"/>
            </a:xfrm>
            <a:custGeom>
              <a:rect b="b" l="l" r="r" t="t"/>
              <a:pathLst>
                <a:path extrusionOk="0" h="2703" w="8273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00" y="1102"/>
                    <a:pt x="300" y="2703"/>
                  </a:cubicBezTo>
                  <a:lnTo>
                    <a:pt x="8073" y="2703"/>
                  </a:lnTo>
                  <a:lnTo>
                    <a:pt x="8273" y="13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DA6A6">
                <a:alpha val="109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28"/>
            <p:cNvSpPr/>
            <p:nvPr/>
          </p:nvSpPr>
          <p:spPr>
            <a:xfrm>
              <a:off x="3500175" y="4925625"/>
              <a:ext cx="280225" cy="288100"/>
            </a:xfrm>
            <a:custGeom>
              <a:rect b="b" l="l" r="r" t="t"/>
              <a:pathLst>
                <a:path extrusionOk="0" h="11524" w="11209">
                  <a:moveTo>
                    <a:pt x="10208" y="1"/>
                  </a:moveTo>
                  <a:cubicBezTo>
                    <a:pt x="9941" y="1035"/>
                    <a:pt x="9407" y="1802"/>
                    <a:pt x="8840" y="3270"/>
                  </a:cubicBezTo>
                  <a:cubicBezTo>
                    <a:pt x="7973" y="5638"/>
                    <a:pt x="7739" y="8107"/>
                    <a:pt x="6839" y="8774"/>
                  </a:cubicBezTo>
                  <a:cubicBezTo>
                    <a:pt x="6566" y="8976"/>
                    <a:pt x="6045" y="9046"/>
                    <a:pt x="5451" y="9046"/>
                  </a:cubicBezTo>
                  <a:cubicBezTo>
                    <a:pt x="4085" y="9046"/>
                    <a:pt x="2335" y="8674"/>
                    <a:pt x="2335" y="8674"/>
                  </a:cubicBezTo>
                  <a:lnTo>
                    <a:pt x="2169" y="8640"/>
                  </a:lnTo>
                  <a:cubicBezTo>
                    <a:pt x="1968" y="8941"/>
                    <a:pt x="1702" y="9207"/>
                    <a:pt x="1468" y="9474"/>
                  </a:cubicBezTo>
                  <a:cubicBezTo>
                    <a:pt x="567" y="10375"/>
                    <a:pt x="0" y="11042"/>
                    <a:pt x="667" y="11376"/>
                  </a:cubicBezTo>
                  <a:cubicBezTo>
                    <a:pt x="890" y="11487"/>
                    <a:pt x="1798" y="11524"/>
                    <a:pt x="2910" y="11524"/>
                  </a:cubicBezTo>
                  <a:cubicBezTo>
                    <a:pt x="5134" y="11524"/>
                    <a:pt x="8173" y="11376"/>
                    <a:pt x="8173" y="11376"/>
                  </a:cubicBezTo>
                  <a:cubicBezTo>
                    <a:pt x="8240" y="10408"/>
                    <a:pt x="8373" y="9408"/>
                    <a:pt x="8606" y="8474"/>
                  </a:cubicBezTo>
                  <a:cubicBezTo>
                    <a:pt x="8807" y="7773"/>
                    <a:pt x="9073" y="7073"/>
                    <a:pt x="9407" y="6439"/>
                  </a:cubicBezTo>
                  <a:lnTo>
                    <a:pt x="9540" y="11376"/>
                  </a:lnTo>
                  <a:lnTo>
                    <a:pt x="10108" y="11376"/>
                  </a:lnTo>
                  <a:cubicBezTo>
                    <a:pt x="10108" y="11376"/>
                    <a:pt x="10308" y="6205"/>
                    <a:pt x="10508" y="5538"/>
                  </a:cubicBezTo>
                  <a:cubicBezTo>
                    <a:pt x="10908" y="4437"/>
                    <a:pt x="11108" y="3303"/>
                    <a:pt x="11208" y="2169"/>
                  </a:cubicBezTo>
                  <a:cubicBezTo>
                    <a:pt x="11208" y="1469"/>
                    <a:pt x="10641" y="601"/>
                    <a:pt x="10208" y="1"/>
                  </a:cubicBezTo>
                  <a:close/>
                </a:path>
              </a:pathLst>
            </a:custGeom>
            <a:solidFill>
              <a:schemeClr val="dk1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28"/>
            <p:cNvSpPr/>
            <p:nvPr/>
          </p:nvSpPr>
          <p:spPr>
            <a:xfrm>
              <a:off x="3888775" y="4572875"/>
              <a:ext cx="285225" cy="640400"/>
            </a:xfrm>
            <a:custGeom>
              <a:rect b="b" l="l" r="r" t="t"/>
              <a:pathLst>
                <a:path extrusionOk="0" h="25616" w="11409">
                  <a:moveTo>
                    <a:pt x="8240" y="1"/>
                  </a:moveTo>
                  <a:lnTo>
                    <a:pt x="1" y="101"/>
                  </a:lnTo>
                  <a:lnTo>
                    <a:pt x="1669" y="13444"/>
                  </a:lnTo>
                  <a:cubicBezTo>
                    <a:pt x="1669" y="13444"/>
                    <a:pt x="201" y="15145"/>
                    <a:pt x="201" y="16246"/>
                  </a:cubicBezTo>
                  <a:cubicBezTo>
                    <a:pt x="268" y="17413"/>
                    <a:pt x="501" y="18547"/>
                    <a:pt x="868" y="19615"/>
                  </a:cubicBezTo>
                  <a:cubicBezTo>
                    <a:pt x="1102" y="20315"/>
                    <a:pt x="1302" y="25452"/>
                    <a:pt x="1302" y="25452"/>
                  </a:cubicBezTo>
                  <a:lnTo>
                    <a:pt x="1869" y="25452"/>
                  </a:lnTo>
                  <a:lnTo>
                    <a:pt x="2002" y="20549"/>
                  </a:lnTo>
                  <a:cubicBezTo>
                    <a:pt x="2336" y="21183"/>
                    <a:pt x="2603" y="21850"/>
                    <a:pt x="2769" y="22550"/>
                  </a:cubicBezTo>
                  <a:cubicBezTo>
                    <a:pt x="3003" y="23518"/>
                    <a:pt x="3170" y="24485"/>
                    <a:pt x="3236" y="25452"/>
                  </a:cubicBezTo>
                  <a:cubicBezTo>
                    <a:pt x="3236" y="25452"/>
                    <a:pt x="6261" y="25615"/>
                    <a:pt x="8485" y="25615"/>
                  </a:cubicBezTo>
                  <a:cubicBezTo>
                    <a:pt x="9597" y="25615"/>
                    <a:pt x="10508" y="25575"/>
                    <a:pt x="10742" y="25452"/>
                  </a:cubicBezTo>
                  <a:cubicBezTo>
                    <a:pt x="11409" y="25119"/>
                    <a:pt x="10842" y="24452"/>
                    <a:pt x="9941" y="23551"/>
                  </a:cubicBezTo>
                  <a:cubicBezTo>
                    <a:pt x="9074" y="22717"/>
                    <a:pt x="8407" y="21683"/>
                    <a:pt x="8040" y="20549"/>
                  </a:cubicBezTo>
                  <a:cubicBezTo>
                    <a:pt x="7473" y="19081"/>
                    <a:pt x="7139" y="15612"/>
                    <a:pt x="7139" y="15278"/>
                  </a:cubicBezTo>
                  <a:cubicBezTo>
                    <a:pt x="7139" y="14911"/>
                    <a:pt x="8240" y="1"/>
                    <a:pt x="8240" y="1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28"/>
            <p:cNvSpPr/>
            <p:nvPr/>
          </p:nvSpPr>
          <p:spPr>
            <a:xfrm>
              <a:off x="3887125" y="4572875"/>
              <a:ext cx="207650" cy="67575"/>
            </a:xfrm>
            <a:custGeom>
              <a:rect b="b" l="l" r="r" t="t"/>
              <a:pathLst>
                <a:path extrusionOk="0" h="2703" w="8306">
                  <a:moveTo>
                    <a:pt x="8306" y="1"/>
                  </a:moveTo>
                  <a:lnTo>
                    <a:pt x="0" y="134"/>
                  </a:lnTo>
                  <a:lnTo>
                    <a:pt x="334" y="2703"/>
                  </a:lnTo>
                  <a:lnTo>
                    <a:pt x="8106" y="2703"/>
                  </a:lnTo>
                  <a:cubicBezTo>
                    <a:pt x="8239" y="1102"/>
                    <a:pt x="8306" y="1"/>
                    <a:pt x="8306" y="1"/>
                  </a:cubicBezTo>
                  <a:close/>
                </a:path>
              </a:pathLst>
            </a:custGeom>
            <a:solidFill>
              <a:srgbClr val="5DA6A6">
                <a:alpha val="109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28"/>
            <p:cNvSpPr/>
            <p:nvPr/>
          </p:nvSpPr>
          <p:spPr>
            <a:xfrm>
              <a:off x="3893775" y="4925625"/>
              <a:ext cx="279400" cy="288100"/>
            </a:xfrm>
            <a:custGeom>
              <a:rect b="b" l="l" r="r" t="t"/>
              <a:pathLst>
                <a:path extrusionOk="0" h="11524" w="11176">
                  <a:moveTo>
                    <a:pt x="968" y="1"/>
                  </a:moveTo>
                  <a:cubicBezTo>
                    <a:pt x="535" y="601"/>
                    <a:pt x="1" y="1469"/>
                    <a:pt x="1" y="2169"/>
                  </a:cubicBezTo>
                  <a:cubicBezTo>
                    <a:pt x="68" y="3303"/>
                    <a:pt x="301" y="4437"/>
                    <a:pt x="668" y="5538"/>
                  </a:cubicBezTo>
                  <a:cubicBezTo>
                    <a:pt x="868" y="6205"/>
                    <a:pt x="1068" y="11376"/>
                    <a:pt x="1068" y="11376"/>
                  </a:cubicBezTo>
                  <a:lnTo>
                    <a:pt x="1635" y="11376"/>
                  </a:lnTo>
                  <a:lnTo>
                    <a:pt x="1769" y="6439"/>
                  </a:lnTo>
                  <a:cubicBezTo>
                    <a:pt x="2102" y="7073"/>
                    <a:pt x="2369" y="7773"/>
                    <a:pt x="2569" y="8474"/>
                  </a:cubicBezTo>
                  <a:cubicBezTo>
                    <a:pt x="2803" y="9408"/>
                    <a:pt x="2936" y="10408"/>
                    <a:pt x="3003" y="11376"/>
                  </a:cubicBezTo>
                  <a:cubicBezTo>
                    <a:pt x="3003" y="11376"/>
                    <a:pt x="6042" y="11524"/>
                    <a:pt x="8266" y="11524"/>
                  </a:cubicBezTo>
                  <a:cubicBezTo>
                    <a:pt x="9378" y="11524"/>
                    <a:pt x="10286" y="11487"/>
                    <a:pt x="10508" y="11376"/>
                  </a:cubicBezTo>
                  <a:cubicBezTo>
                    <a:pt x="11176" y="11042"/>
                    <a:pt x="10608" y="10375"/>
                    <a:pt x="9708" y="9474"/>
                  </a:cubicBezTo>
                  <a:cubicBezTo>
                    <a:pt x="9474" y="9207"/>
                    <a:pt x="9207" y="8941"/>
                    <a:pt x="9007" y="8640"/>
                  </a:cubicBezTo>
                  <a:lnTo>
                    <a:pt x="8841" y="8674"/>
                  </a:lnTo>
                  <a:cubicBezTo>
                    <a:pt x="8841" y="8674"/>
                    <a:pt x="7091" y="9046"/>
                    <a:pt x="5725" y="9046"/>
                  </a:cubicBezTo>
                  <a:cubicBezTo>
                    <a:pt x="5131" y="9046"/>
                    <a:pt x="4610" y="8976"/>
                    <a:pt x="4337" y="8774"/>
                  </a:cubicBezTo>
                  <a:cubicBezTo>
                    <a:pt x="3437" y="8107"/>
                    <a:pt x="3237" y="5638"/>
                    <a:pt x="2336" y="3270"/>
                  </a:cubicBezTo>
                  <a:cubicBezTo>
                    <a:pt x="1769" y="1802"/>
                    <a:pt x="1235" y="1035"/>
                    <a:pt x="968" y="1"/>
                  </a:cubicBezTo>
                  <a:close/>
                </a:path>
              </a:pathLst>
            </a:custGeom>
            <a:solidFill>
              <a:schemeClr val="dk1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28"/>
            <p:cNvSpPr/>
            <p:nvPr/>
          </p:nvSpPr>
          <p:spPr>
            <a:xfrm>
              <a:off x="3360900" y="3005675"/>
              <a:ext cx="909000" cy="1608925"/>
            </a:xfrm>
            <a:custGeom>
              <a:rect b="b" l="l" r="r" t="t"/>
              <a:pathLst>
                <a:path extrusionOk="0" h="64357" w="36360">
                  <a:moveTo>
                    <a:pt x="17784" y="0"/>
                  </a:moveTo>
                  <a:cubicBezTo>
                    <a:pt x="9801" y="0"/>
                    <a:pt x="3499" y="3329"/>
                    <a:pt x="2169" y="4747"/>
                  </a:cubicBezTo>
                  <a:cubicBezTo>
                    <a:pt x="701" y="6382"/>
                    <a:pt x="501" y="7816"/>
                    <a:pt x="501" y="7816"/>
                  </a:cubicBezTo>
                  <a:cubicBezTo>
                    <a:pt x="501" y="7816"/>
                    <a:pt x="1" y="18557"/>
                    <a:pt x="401" y="25696"/>
                  </a:cubicBezTo>
                  <a:cubicBezTo>
                    <a:pt x="835" y="32867"/>
                    <a:pt x="2035" y="63956"/>
                    <a:pt x="2035" y="63956"/>
                  </a:cubicBezTo>
                  <a:lnTo>
                    <a:pt x="16779" y="64357"/>
                  </a:lnTo>
                  <a:lnTo>
                    <a:pt x="17313" y="26930"/>
                  </a:lnTo>
                  <a:lnTo>
                    <a:pt x="19214" y="64223"/>
                  </a:lnTo>
                  <a:lnTo>
                    <a:pt x="36360" y="64090"/>
                  </a:lnTo>
                  <a:cubicBezTo>
                    <a:pt x="36360" y="64090"/>
                    <a:pt x="34892" y="33168"/>
                    <a:pt x="34892" y="25028"/>
                  </a:cubicBezTo>
                  <a:cubicBezTo>
                    <a:pt x="34892" y="16923"/>
                    <a:pt x="35960" y="12219"/>
                    <a:pt x="35826" y="8283"/>
                  </a:cubicBezTo>
                  <a:cubicBezTo>
                    <a:pt x="35693" y="4380"/>
                    <a:pt x="30389" y="1245"/>
                    <a:pt x="20949" y="177"/>
                  </a:cubicBezTo>
                  <a:cubicBezTo>
                    <a:pt x="19871" y="55"/>
                    <a:pt x="18814" y="0"/>
                    <a:pt x="17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28"/>
            <p:cNvSpPr/>
            <p:nvPr/>
          </p:nvSpPr>
          <p:spPr>
            <a:xfrm>
              <a:off x="4121450" y="3066800"/>
              <a:ext cx="19200" cy="1542800"/>
            </a:xfrm>
            <a:custGeom>
              <a:rect b="b" l="l" r="r" t="t"/>
              <a:pathLst>
                <a:path extrusionOk="0" h="61712" w="768">
                  <a:moveTo>
                    <a:pt x="0" y="1"/>
                  </a:moveTo>
                  <a:lnTo>
                    <a:pt x="0" y="61712"/>
                  </a:lnTo>
                  <a:lnTo>
                    <a:pt x="768" y="61712"/>
                  </a:lnTo>
                  <a:lnTo>
                    <a:pt x="768" y="368"/>
                  </a:lnTo>
                  <a:cubicBezTo>
                    <a:pt x="534" y="234"/>
                    <a:pt x="267" y="134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28"/>
            <p:cNvSpPr/>
            <p:nvPr/>
          </p:nvSpPr>
          <p:spPr>
            <a:xfrm>
              <a:off x="4153125" y="3082650"/>
              <a:ext cx="10050" cy="1526125"/>
            </a:xfrm>
            <a:custGeom>
              <a:rect b="b" l="l" r="r" t="t"/>
              <a:pathLst>
                <a:path extrusionOk="0" h="61045" w="402">
                  <a:moveTo>
                    <a:pt x="1" y="0"/>
                  </a:moveTo>
                  <a:lnTo>
                    <a:pt x="1" y="61044"/>
                  </a:lnTo>
                  <a:lnTo>
                    <a:pt x="401" y="61044"/>
                  </a:lnTo>
                  <a:lnTo>
                    <a:pt x="401" y="20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28"/>
            <p:cNvSpPr/>
            <p:nvPr/>
          </p:nvSpPr>
          <p:spPr>
            <a:xfrm>
              <a:off x="3797050" y="3024175"/>
              <a:ext cx="20050" cy="1110075"/>
            </a:xfrm>
            <a:custGeom>
              <a:rect b="b" l="l" r="r" t="t"/>
              <a:pathLst>
                <a:path extrusionOk="0" h="44403" w="802">
                  <a:moveTo>
                    <a:pt x="452" y="0"/>
                  </a:moveTo>
                  <a:cubicBezTo>
                    <a:pt x="435" y="0"/>
                    <a:pt x="418" y="2"/>
                    <a:pt x="401" y="4"/>
                  </a:cubicBezTo>
                  <a:cubicBezTo>
                    <a:pt x="167" y="4"/>
                    <a:pt x="0" y="171"/>
                    <a:pt x="0" y="371"/>
                  </a:cubicBezTo>
                  <a:lnTo>
                    <a:pt x="0" y="29292"/>
                  </a:lnTo>
                  <a:lnTo>
                    <a:pt x="801" y="44403"/>
                  </a:lnTo>
                  <a:lnTo>
                    <a:pt x="801" y="371"/>
                  </a:lnTo>
                  <a:cubicBezTo>
                    <a:pt x="801" y="158"/>
                    <a:pt x="634" y="0"/>
                    <a:pt x="4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28"/>
            <p:cNvSpPr/>
            <p:nvPr/>
          </p:nvSpPr>
          <p:spPr>
            <a:xfrm>
              <a:off x="3829575" y="3028450"/>
              <a:ext cx="9200" cy="1544450"/>
            </a:xfrm>
            <a:custGeom>
              <a:rect b="b" l="l" r="r" t="t"/>
              <a:pathLst>
                <a:path extrusionOk="0" h="61778" w="368">
                  <a:moveTo>
                    <a:pt x="167" y="0"/>
                  </a:moveTo>
                  <a:cubicBezTo>
                    <a:pt x="67" y="0"/>
                    <a:pt x="0" y="100"/>
                    <a:pt x="0" y="200"/>
                  </a:cubicBezTo>
                  <a:lnTo>
                    <a:pt x="0" y="54206"/>
                  </a:lnTo>
                  <a:lnTo>
                    <a:pt x="367" y="61778"/>
                  </a:lnTo>
                  <a:lnTo>
                    <a:pt x="367" y="200"/>
                  </a:lnTo>
                  <a:cubicBezTo>
                    <a:pt x="367" y="100"/>
                    <a:pt x="301" y="0"/>
                    <a:pt x="1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28"/>
            <p:cNvSpPr/>
            <p:nvPr/>
          </p:nvSpPr>
          <p:spPr>
            <a:xfrm>
              <a:off x="3940475" y="3029075"/>
              <a:ext cx="10050" cy="1581350"/>
            </a:xfrm>
            <a:custGeom>
              <a:rect b="b" l="l" r="r" t="t"/>
              <a:pathLst>
                <a:path extrusionOk="0" h="63254" w="402">
                  <a:moveTo>
                    <a:pt x="201" y="0"/>
                  </a:moveTo>
                  <a:cubicBezTo>
                    <a:pt x="109" y="0"/>
                    <a:pt x="18" y="59"/>
                    <a:pt x="1" y="175"/>
                  </a:cubicBezTo>
                  <a:lnTo>
                    <a:pt x="1" y="63254"/>
                  </a:lnTo>
                  <a:lnTo>
                    <a:pt x="401" y="63254"/>
                  </a:lnTo>
                  <a:lnTo>
                    <a:pt x="401" y="175"/>
                  </a:lnTo>
                  <a:cubicBezTo>
                    <a:pt x="385" y="59"/>
                    <a:pt x="293" y="0"/>
                    <a:pt x="2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28"/>
            <p:cNvSpPr/>
            <p:nvPr/>
          </p:nvSpPr>
          <p:spPr>
            <a:xfrm>
              <a:off x="3991350" y="3028450"/>
              <a:ext cx="10025" cy="1581975"/>
            </a:xfrm>
            <a:custGeom>
              <a:rect b="b" l="l" r="r" t="t"/>
              <a:pathLst>
                <a:path extrusionOk="0" h="63279" w="401">
                  <a:moveTo>
                    <a:pt x="201" y="0"/>
                  </a:moveTo>
                  <a:cubicBezTo>
                    <a:pt x="101" y="0"/>
                    <a:pt x="1" y="100"/>
                    <a:pt x="1" y="200"/>
                  </a:cubicBezTo>
                  <a:lnTo>
                    <a:pt x="1" y="63279"/>
                  </a:lnTo>
                  <a:lnTo>
                    <a:pt x="401" y="63279"/>
                  </a:lnTo>
                  <a:lnTo>
                    <a:pt x="401" y="200"/>
                  </a:lnTo>
                  <a:cubicBezTo>
                    <a:pt x="401" y="100"/>
                    <a:pt x="301" y="0"/>
                    <a:pt x="2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28"/>
            <p:cNvSpPr/>
            <p:nvPr/>
          </p:nvSpPr>
          <p:spPr>
            <a:xfrm>
              <a:off x="3959675" y="3024700"/>
              <a:ext cx="19200" cy="1585725"/>
            </a:xfrm>
            <a:custGeom>
              <a:rect b="b" l="l" r="r" t="t"/>
              <a:pathLst>
                <a:path extrusionOk="0" h="63429" w="768">
                  <a:moveTo>
                    <a:pt x="384" y="0"/>
                  </a:moveTo>
                  <a:cubicBezTo>
                    <a:pt x="200" y="0"/>
                    <a:pt x="17" y="117"/>
                    <a:pt x="0" y="350"/>
                  </a:cubicBezTo>
                  <a:lnTo>
                    <a:pt x="0" y="63429"/>
                  </a:lnTo>
                  <a:lnTo>
                    <a:pt x="767" y="63429"/>
                  </a:lnTo>
                  <a:lnTo>
                    <a:pt x="767" y="350"/>
                  </a:lnTo>
                  <a:cubicBezTo>
                    <a:pt x="751" y="117"/>
                    <a:pt x="567" y="0"/>
                    <a:pt x="3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28"/>
            <p:cNvSpPr/>
            <p:nvPr/>
          </p:nvSpPr>
          <p:spPr>
            <a:xfrm>
              <a:off x="4103100" y="3059300"/>
              <a:ext cx="9200" cy="1550300"/>
            </a:xfrm>
            <a:custGeom>
              <a:rect b="b" l="l" r="r" t="t"/>
              <a:pathLst>
                <a:path extrusionOk="0" h="62012" w="368">
                  <a:moveTo>
                    <a:pt x="1" y="0"/>
                  </a:moveTo>
                  <a:lnTo>
                    <a:pt x="1" y="62012"/>
                  </a:lnTo>
                  <a:lnTo>
                    <a:pt x="367" y="62012"/>
                  </a:lnTo>
                  <a:lnTo>
                    <a:pt x="367" y="16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28"/>
            <p:cNvSpPr/>
            <p:nvPr/>
          </p:nvSpPr>
          <p:spPr>
            <a:xfrm>
              <a:off x="3473475" y="3075150"/>
              <a:ext cx="19225" cy="1531125"/>
            </a:xfrm>
            <a:custGeom>
              <a:rect b="b" l="l" r="r" t="t"/>
              <a:pathLst>
                <a:path extrusionOk="0" h="61245" w="769">
                  <a:moveTo>
                    <a:pt x="768" y="0"/>
                  </a:moveTo>
                  <a:cubicBezTo>
                    <a:pt x="468" y="134"/>
                    <a:pt x="234" y="267"/>
                    <a:pt x="1" y="367"/>
                  </a:cubicBezTo>
                  <a:lnTo>
                    <a:pt x="1" y="61244"/>
                  </a:lnTo>
                  <a:lnTo>
                    <a:pt x="768" y="61244"/>
                  </a:lnTo>
                  <a:lnTo>
                    <a:pt x="76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28"/>
            <p:cNvSpPr/>
            <p:nvPr/>
          </p:nvSpPr>
          <p:spPr>
            <a:xfrm>
              <a:off x="3454300" y="3090150"/>
              <a:ext cx="9200" cy="1516125"/>
            </a:xfrm>
            <a:custGeom>
              <a:rect b="b" l="l" r="r" t="t"/>
              <a:pathLst>
                <a:path extrusionOk="0" h="60645" w="368">
                  <a:moveTo>
                    <a:pt x="368" y="1"/>
                  </a:moveTo>
                  <a:lnTo>
                    <a:pt x="1" y="201"/>
                  </a:lnTo>
                  <a:lnTo>
                    <a:pt x="1" y="60644"/>
                  </a:lnTo>
                  <a:lnTo>
                    <a:pt x="368" y="60644"/>
                  </a:lnTo>
                  <a:lnTo>
                    <a:pt x="36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28"/>
            <p:cNvSpPr/>
            <p:nvPr/>
          </p:nvSpPr>
          <p:spPr>
            <a:xfrm>
              <a:off x="3778700" y="3028450"/>
              <a:ext cx="9200" cy="1586150"/>
            </a:xfrm>
            <a:custGeom>
              <a:rect b="b" l="l" r="r" t="t"/>
              <a:pathLst>
                <a:path extrusionOk="0" h="63446" w="368">
                  <a:moveTo>
                    <a:pt x="201" y="0"/>
                  </a:moveTo>
                  <a:cubicBezTo>
                    <a:pt x="67" y="0"/>
                    <a:pt x="1" y="100"/>
                    <a:pt x="1" y="200"/>
                  </a:cubicBezTo>
                  <a:lnTo>
                    <a:pt x="1" y="63446"/>
                  </a:lnTo>
                  <a:lnTo>
                    <a:pt x="67" y="63446"/>
                  </a:lnTo>
                  <a:lnTo>
                    <a:pt x="368" y="40796"/>
                  </a:lnTo>
                  <a:lnTo>
                    <a:pt x="368" y="200"/>
                  </a:lnTo>
                  <a:cubicBezTo>
                    <a:pt x="368" y="100"/>
                    <a:pt x="301" y="0"/>
                    <a:pt x="2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28"/>
            <p:cNvSpPr/>
            <p:nvPr/>
          </p:nvSpPr>
          <p:spPr>
            <a:xfrm>
              <a:off x="3505175" y="3065125"/>
              <a:ext cx="10025" cy="1541975"/>
            </a:xfrm>
            <a:custGeom>
              <a:rect b="b" l="l" r="r" t="t"/>
              <a:pathLst>
                <a:path extrusionOk="0" h="61679" w="401">
                  <a:moveTo>
                    <a:pt x="401" y="1"/>
                  </a:moveTo>
                  <a:lnTo>
                    <a:pt x="0" y="168"/>
                  </a:lnTo>
                  <a:lnTo>
                    <a:pt x="0" y="61678"/>
                  </a:lnTo>
                  <a:lnTo>
                    <a:pt x="401" y="61678"/>
                  </a:lnTo>
                  <a:lnTo>
                    <a:pt x="40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28"/>
            <p:cNvSpPr/>
            <p:nvPr/>
          </p:nvSpPr>
          <p:spPr>
            <a:xfrm>
              <a:off x="3635275" y="3024275"/>
              <a:ext cx="19200" cy="1587000"/>
            </a:xfrm>
            <a:custGeom>
              <a:rect b="b" l="l" r="r" t="t"/>
              <a:pathLst>
                <a:path extrusionOk="0" h="63480" w="768">
                  <a:moveTo>
                    <a:pt x="400" y="0"/>
                  </a:moveTo>
                  <a:cubicBezTo>
                    <a:pt x="167" y="0"/>
                    <a:pt x="0" y="167"/>
                    <a:pt x="0" y="367"/>
                  </a:cubicBezTo>
                  <a:lnTo>
                    <a:pt x="0" y="63446"/>
                  </a:lnTo>
                  <a:lnTo>
                    <a:pt x="767" y="63479"/>
                  </a:lnTo>
                  <a:lnTo>
                    <a:pt x="767" y="367"/>
                  </a:lnTo>
                  <a:cubicBezTo>
                    <a:pt x="767" y="167"/>
                    <a:pt x="601" y="0"/>
                    <a:pt x="4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28"/>
            <p:cNvSpPr/>
            <p:nvPr/>
          </p:nvSpPr>
          <p:spPr>
            <a:xfrm>
              <a:off x="3616075" y="3028450"/>
              <a:ext cx="10050" cy="1581975"/>
            </a:xfrm>
            <a:custGeom>
              <a:rect b="b" l="l" r="r" t="t"/>
              <a:pathLst>
                <a:path extrusionOk="0" h="63279" w="402">
                  <a:moveTo>
                    <a:pt x="134" y="0"/>
                  </a:moveTo>
                  <a:cubicBezTo>
                    <a:pt x="34" y="34"/>
                    <a:pt x="1" y="134"/>
                    <a:pt x="1" y="200"/>
                  </a:cubicBezTo>
                  <a:lnTo>
                    <a:pt x="1" y="63279"/>
                  </a:lnTo>
                  <a:lnTo>
                    <a:pt x="401" y="63279"/>
                  </a:lnTo>
                  <a:lnTo>
                    <a:pt x="401" y="200"/>
                  </a:lnTo>
                  <a:cubicBezTo>
                    <a:pt x="401" y="100"/>
                    <a:pt x="301" y="0"/>
                    <a:pt x="2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28"/>
            <p:cNvSpPr/>
            <p:nvPr/>
          </p:nvSpPr>
          <p:spPr>
            <a:xfrm>
              <a:off x="3666950" y="3028450"/>
              <a:ext cx="10050" cy="1582825"/>
            </a:xfrm>
            <a:custGeom>
              <a:rect b="b" l="l" r="r" t="t"/>
              <a:pathLst>
                <a:path extrusionOk="0" h="63313" w="402">
                  <a:moveTo>
                    <a:pt x="201" y="0"/>
                  </a:moveTo>
                  <a:cubicBezTo>
                    <a:pt x="101" y="0"/>
                    <a:pt x="1" y="100"/>
                    <a:pt x="1" y="200"/>
                  </a:cubicBezTo>
                  <a:lnTo>
                    <a:pt x="1" y="63312"/>
                  </a:lnTo>
                  <a:lnTo>
                    <a:pt x="401" y="63312"/>
                  </a:lnTo>
                  <a:lnTo>
                    <a:pt x="401" y="200"/>
                  </a:lnTo>
                  <a:cubicBezTo>
                    <a:pt x="401" y="100"/>
                    <a:pt x="301" y="0"/>
                    <a:pt x="2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28"/>
            <p:cNvSpPr/>
            <p:nvPr/>
          </p:nvSpPr>
          <p:spPr>
            <a:xfrm>
              <a:off x="3360900" y="2983400"/>
              <a:ext cx="909000" cy="1631200"/>
            </a:xfrm>
            <a:custGeom>
              <a:rect b="b" l="l" r="r" t="t"/>
              <a:pathLst>
                <a:path extrusionOk="0" fill="none" h="65248" w="36360">
                  <a:moveTo>
                    <a:pt x="501" y="8707"/>
                  </a:moveTo>
                  <a:cubicBezTo>
                    <a:pt x="501" y="8707"/>
                    <a:pt x="1" y="19448"/>
                    <a:pt x="401" y="26587"/>
                  </a:cubicBezTo>
                  <a:cubicBezTo>
                    <a:pt x="835" y="33758"/>
                    <a:pt x="2035" y="64847"/>
                    <a:pt x="2035" y="64847"/>
                  </a:cubicBezTo>
                  <a:lnTo>
                    <a:pt x="16779" y="65248"/>
                  </a:lnTo>
                  <a:lnTo>
                    <a:pt x="17313" y="27821"/>
                  </a:lnTo>
                  <a:lnTo>
                    <a:pt x="19214" y="65114"/>
                  </a:lnTo>
                  <a:lnTo>
                    <a:pt x="36360" y="64981"/>
                  </a:lnTo>
                  <a:cubicBezTo>
                    <a:pt x="36360" y="64981"/>
                    <a:pt x="34892" y="34059"/>
                    <a:pt x="34892" y="25919"/>
                  </a:cubicBezTo>
                  <a:cubicBezTo>
                    <a:pt x="34892" y="17814"/>
                    <a:pt x="35960" y="13110"/>
                    <a:pt x="35826" y="9174"/>
                  </a:cubicBezTo>
                  <a:cubicBezTo>
                    <a:pt x="35693" y="5271"/>
                    <a:pt x="30389" y="2136"/>
                    <a:pt x="20949" y="1068"/>
                  </a:cubicBezTo>
                  <a:cubicBezTo>
                    <a:pt x="11509" y="1"/>
                    <a:pt x="3670" y="4037"/>
                    <a:pt x="2169" y="5638"/>
                  </a:cubicBezTo>
                  <a:cubicBezTo>
                    <a:pt x="701" y="7273"/>
                    <a:pt x="501" y="8707"/>
                    <a:pt x="501" y="8707"/>
                  </a:cubicBezTo>
                  <a:close/>
                </a:path>
              </a:pathLst>
            </a:custGeom>
            <a:noFill/>
            <a:ln cap="flat" cmpd="sng" w="10850">
              <a:solidFill>
                <a:schemeClr val="dk1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28"/>
            <p:cNvSpPr/>
            <p:nvPr/>
          </p:nvSpPr>
          <p:spPr>
            <a:xfrm>
              <a:off x="3732000" y="3077650"/>
              <a:ext cx="183500" cy="200175"/>
            </a:xfrm>
            <a:custGeom>
              <a:rect b="b" l="l" r="r" t="t"/>
              <a:pathLst>
                <a:path extrusionOk="0" h="8007" w="7340">
                  <a:moveTo>
                    <a:pt x="2169" y="0"/>
                  </a:moveTo>
                  <a:lnTo>
                    <a:pt x="2002" y="834"/>
                  </a:lnTo>
                  <a:cubicBezTo>
                    <a:pt x="2002" y="834"/>
                    <a:pt x="1" y="6171"/>
                    <a:pt x="334" y="7005"/>
                  </a:cubicBezTo>
                  <a:cubicBezTo>
                    <a:pt x="668" y="7839"/>
                    <a:pt x="2502" y="8006"/>
                    <a:pt x="2502" y="8006"/>
                  </a:cubicBezTo>
                  <a:lnTo>
                    <a:pt x="3170" y="1001"/>
                  </a:lnTo>
                  <a:cubicBezTo>
                    <a:pt x="3170" y="1001"/>
                    <a:pt x="4794" y="7175"/>
                    <a:pt x="5638" y="7175"/>
                  </a:cubicBezTo>
                  <a:cubicBezTo>
                    <a:pt x="5650" y="7175"/>
                    <a:pt x="5660" y="7174"/>
                    <a:pt x="5671" y="7172"/>
                  </a:cubicBezTo>
                  <a:cubicBezTo>
                    <a:pt x="6505" y="7005"/>
                    <a:pt x="7339" y="6505"/>
                    <a:pt x="7006" y="5171"/>
                  </a:cubicBezTo>
                  <a:cubicBezTo>
                    <a:pt x="6672" y="3836"/>
                    <a:pt x="2169" y="0"/>
                    <a:pt x="2169" y="0"/>
                  </a:cubicBezTo>
                  <a:close/>
                </a:path>
              </a:pathLst>
            </a:custGeom>
            <a:solidFill>
              <a:schemeClr val="dk1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28"/>
            <p:cNvSpPr/>
            <p:nvPr/>
          </p:nvSpPr>
          <p:spPr>
            <a:xfrm>
              <a:off x="2865550" y="1559900"/>
              <a:ext cx="1756275" cy="1716250"/>
            </a:xfrm>
            <a:custGeom>
              <a:rect b="b" l="l" r="r" t="t"/>
              <a:pathLst>
                <a:path extrusionOk="0" h="68650" w="70251">
                  <a:moveTo>
                    <a:pt x="39028" y="0"/>
                  </a:moveTo>
                  <a:cubicBezTo>
                    <a:pt x="39028" y="0"/>
                    <a:pt x="32057" y="4537"/>
                    <a:pt x="31823" y="5604"/>
                  </a:cubicBezTo>
                  <a:cubicBezTo>
                    <a:pt x="31556" y="6705"/>
                    <a:pt x="31990" y="10775"/>
                    <a:pt x="32457" y="12376"/>
                  </a:cubicBezTo>
                  <a:cubicBezTo>
                    <a:pt x="32891" y="14010"/>
                    <a:pt x="34625" y="16912"/>
                    <a:pt x="35326" y="17446"/>
                  </a:cubicBezTo>
                  <a:cubicBezTo>
                    <a:pt x="36060" y="17980"/>
                    <a:pt x="36793" y="21315"/>
                    <a:pt x="35793" y="22316"/>
                  </a:cubicBezTo>
                  <a:cubicBezTo>
                    <a:pt x="35236" y="22873"/>
                    <a:pt x="34627" y="23120"/>
                    <a:pt x="33897" y="23120"/>
                  </a:cubicBezTo>
                  <a:cubicBezTo>
                    <a:pt x="33316" y="23120"/>
                    <a:pt x="32659" y="22964"/>
                    <a:pt x="31890" y="22683"/>
                  </a:cubicBezTo>
                  <a:cubicBezTo>
                    <a:pt x="30277" y="22082"/>
                    <a:pt x="28813" y="21241"/>
                    <a:pt x="27585" y="21241"/>
                  </a:cubicBezTo>
                  <a:cubicBezTo>
                    <a:pt x="27519" y="21241"/>
                    <a:pt x="27452" y="21244"/>
                    <a:pt x="27387" y="21249"/>
                  </a:cubicBezTo>
                  <a:cubicBezTo>
                    <a:pt x="26119" y="21315"/>
                    <a:pt x="16279" y="23851"/>
                    <a:pt x="14444" y="24218"/>
                  </a:cubicBezTo>
                  <a:cubicBezTo>
                    <a:pt x="12643" y="24584"/>
                    <a:pt x="11309" y="24751"/>
                    <a:pt x="10942" y="24851"/>
                  </a:cubicBezTo>
                  <a:cubicBezTo>
                    <a:pt x="10906" y="24861"/>
                    <a:pt x="10857" y="24866"/>
                    <a:pt x="10799" y="24866"/>
                  </a:cubicBezTo>
                  <a:cubicBezTo>
                    <a:pt x="10356" y="24866"/>
                    <a:pt x="9345" y="24615"/>
                    <a:pt x="8824" y="24615"/>
                  </a:cubicBezTo>
                  <a:cubicBezTo>
                    <a:pt x="8716" y="24615"/>
                    <a:pt x="8630" y="24625"/>
                    <a:pt x="8573" y="24651"/>
                  </a:cubicBezTo>
                  <a:cubicBezTo>
                    <a:pt x="8540" y="24671"/>
                    <a:pt x="8505" y="24681"/>
                    <a:pt x="8470" y="24681"/>
                  </a:cubicBezTo>
                  <a:cubicBezTo>
                    <a:pt x="8156" y="24681"/>
                    <a:pt x="7744" y="23919"/>
                    <a:pt x="6605" y="23050"/>
                  </a:cubicBezTo>
                  <a:cubicBezTo>
                    <a:pt x="5338" y="22049"/>
                    <a:pt x="4437" y="21249"/>
                    <a:pt x="4437" y="21249"/>
                  </a:cubicBezTo>
                  <a:lnTo>
                    <a:pt x="1" y="25118"/>
                  </a:lnTo>
                  <a:lnTo>
                    <a:pt x="734" y="26553"/>
                  </a:lnTo>
                  <a:cubicBezTo>
                    <a:pt x="734" y="26553"/>
                    <a:pt x="534" y="29088"/>
                    <a:pt x="1368" y="30422"/>
                  </a:cubicBezTo>
                  <a:cubicBezTo>
                    <a:pt x="2169" y="31790"/>
                    <a:pt x="3603" y="32857"/>
                    <a:pt x="5071" y="35025"/>
                  </a:cubicBezTo>
                  <a:cubicBezTo>
                    <a:pt x="6505" y="37160"/>
                    <a:pt x="8040" y="40129"/>
                    <a:pt x="11008" y="40129"/>
                  </a:cubicBezTo>
                  <a:cubicBezTo>
                    <a:pt x="14011" y="40129"/>
                    <a:pt x="17780" y="36860"/>
                    <a:pt x="20415" y="35592"/>
                  </a:cubicBezTo>
                  <a:cubicBezTo>
                    <a:pt x="23050" y="34325"/>
                    <a:pt x="25385" y="33057"/>
                    <a:pt x="25385" y="33057"/>
                  </a:cubicBezTo>
                  <a:lnTo>
                    <a:pt x="25385" y="33057"/>
                  </a:lnTo>
                  <a:cubicBezTo>
                    <a:pt x="25385" y="33058"/>
                    <a:pt x="22750" y="49669"/>
                    <a:pt x="21216" y="52771"/>
                  </a:cubicBezTo>
                  <a:cubicBezTo>
                    <a:pt x="19648" y="55840"/>
                    <a:pt x="16245" y="59610"/>
                    <a:pt x="17046" y="61511"/>
                  </a:cubicBezTo>
                  <a:cubicBezTo>
                    <a:pt x="17847" y="63412"/>
                    <a:pt x="18947" y="65681"/>
                    <a:pt x="20282" y="65681"/>
                  </a:cubicBezTo>
                  <a:cubicBezTo>
                    <a:pt x="21649" y="65681"/>
                    <a:pt x="36293" y="61244"/>
                    <a:pt x="38995" y="61244"/>
                  </a:cubicBezTo>
                  <a:cubicBezTo>
                    <a:pt x="41697" y="61244"/>
                    <a:pt x="53872" y="66481"/>
                    <a:pt x="55240" y="67215"/>
                  </a:cubicBezTo>
                  <a:cubicBezTo>
                    <a:pt x="55240" y="67215"/>
                    <a:pt x="54973" y="68649"/>
                    <a:pt x="55807" y="68649"/>
                  </a:cubicBezTo>
                  <a:cubicBezTo>
                    <a:pt x="56608" y="68649"/>
                    <a:pt x="57875" y="67482"/>
                    <a:pt x="58409" y="65781"/>
                  </a:cubicBezTo>
                  <a:cubicBezTo>
                    <a:pt x="58943" y="64046"/>
                    <a:pt x="56441" y="59276"/>
                    <a:pt x="56141" y="56107"/>
                  </a:cubicBezTo>
                  <a:cubicBezTo>
                    <a:pt x="55874" y="52938"/>
                    <a:pt x="54440" y="41931"/>
                    <a:pt x="54439" y="41930"/>
                  </a:cubicBezTo>
                  <a:lnTo>
                    <a:pt x="54439" y="41930"/>
                  </a:lnTo>
                  <a:cubicBezTo>
                    <a:pt x="54440" y="41931"/>
                    <a:pt x="58409" y="52938"/>
                    <a:pt x="58943" y="54673"/>
                  </a:cubicBezTo>
                  <a:cubicBezTo>
                    <a:pt x="59436" y="56245"/>
                    <a:pt x="61724" y="58216"/>
                    <a:pt x="63859" y="58216"/>
                  </a:cubicBezTo>
                  <a:cubicBezTo>
                    <a:pt x="64034" y="58216"/>
                    <a:pt x="64208" y="58203"/>
                    <a:pt x="64380" y="58175"/>
                  </a:cubicBezTo>
                  <a:cubicBezTo>
                    <a:pt x="66648" y="57842"/>
                    <a:pt x="70251" y="55840"/>
                    <a:pt x="69250" y="50870"/>
                  </a:cubicBezTo>
                  <a:cubicBezTo>
                    <a:pt x="68249" y="45900"/>
                    <a:pt x="63513" y="38661"/>
                    <a:pt x="62145" y="35859"/>
                  </a:cubicBezTo>
                  <a:cubicBezTo>
                    <a:pt x="60777" y="33057"/>
                    <a:pt x="57975" y="27120"/>
                    <a:pt x="55907" y="25018"/>
                  </a:cubicBezTo>
                  <a:cubicBezTo>
                    <a:pt x="54021" y="23132"/>
                    <a:pt x="52413" y="23049"/>
                    <a:pt x="50020" y="23049"/>
                  </a:cubicBezTo>
                  <a:cubicBezTo>
                    <a:pt x="49789" y="23049"/>
                    <a:pt x="49550" y="23050"/>
                    <a:pt x="49302" y="23050"/>
                  </a:cubicBezTo>
                  <a:cubicBezTo>
                    <a:pt x="46500" y="23050"/>
                    <a:pt x="43899" y="22683"/>
                    <a:pt x="43632" y="21782"/>
                  </a:cubicBezTo>
                  <a:cubicBezTo>
                    <a:pt x="43365" y="20915"/>
                    <a:pt x="43432" y="16545"/>
                    <a:pt x="43432" y="16545"/>
                  </a:cubicBezTo>
                  <a:lnTo>
                    <a:pt x="45333" y="12676"/>
                  </a:lnTo>
                  <a:cubicBezTo>
                    <a:pt x="45333" y="12676"/>
                    <a:pt x="45588" y="12763"/>
                    <a:pt x="45911" y="12763"/>
                  </a:cubicBezTo>
                  <a:cubicBezTo>
                    <a:pt x="46308" y="12763"/>
                    <a:pt x="46810" y="12631"/>
                    <a:pt x="47067" y="12042"/>
                  </a:cubicBezTo>
                  <a:cubicBezTo>
                    <a:pt x="47334" y="11242"/>
                    <a:pt x="47501" y="10441"/>
                    <a:pt x="47501" y="9607"/>
                  </a:cubicBezTo>
                  <a:cubicBezTo>
                    <a:pt x="47501" y="9607"/>
                    <a:pt x="46067" y="8873"/>
                    <a:pt x="42631" y="5537"/>
                  </a:cubicBezTo>
                  <a:cubicBezTo>
                    <a:pt x="39195" y="2202"/>
                    <a:pt x="39028" y="0"/>
                    <a:pt x="39028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28"/>
            <p:cNvSpPr/>
            <p:nvPr/>
          </p:nvSpPr>
          <p:spPr>
            <a:xfrm>
              <a:off x="3748675" y="1984375"/>
              <a:ext cx="148475" cy="78400"/>
            </a:xfrm>
            <a:custGeom>
              <a:rect b="b" l="l" r="r" t="t"/>
              <a:pathLst>
                <a:path extrusionOk="0" h="3136" w="5939">
                  <a:moveTo>
                    <a:pt x="5938" y="0"/>
                  </a:moveTo>
                  <a:cubicBezTo>
                    <a:pt x="5138" y="500"/>
                    <a:pt x="4270" y="967"/>
                    <a:pt x="3437" y="1368"/>
                  </a:cubicBezTo>
                  <a:cubicBezTo>
                    <a:pt x="3106" y="1520"/>
                    <a:pt x="2777" y="1582"/>
                    <a:pt x="2461" y="1582"/>
                  </a:cubicBezTo>
                  <a:cubicBezTo>
                    <a:pt x="1116" y="1582"/>
                    <a:pt x="1" y="467"/>
                    <a:pt x="1" y="467"/>
                  </a:cubicBezTo>
                  <a:lnTo>
                    <a:pt x="1" y="467"/>
                  </a:lnTo>
                  <a:lnTo>
                    <a:pt x="901" y="3136"/>
                  </a:lnTo>
                  <a:cubicBezTo>
                    <a:pt x="4070" y="3136"/>
                    <a:pt x="5938" y="0"/>
                    <a:pt x="5938" y="0"/>
                  </a:cubicBezTo>
                  <a:close/>
                </a:path>
              </a:pathLst>
            </a:custGeom>
            <a:solidFill>
              <a:schemeClr val="dk1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28"/>
            <p:cNvSpPr/>
            <p:nvPr/>
          </p:nvSpPr>
          <p:spPr>
            <a:xfrm>
              <a:off x="3746175" y="1775050"/>
              <a:ext cx="58400" cy="66725"/>
            </a:xfrm>
            <a:custGeom>
              <a:rect b="b" l="l" r="r" t="t"/>
              <a:pathLst>
                <a:path extrusionOk="0" fill="none" h="2669" w="2336">
                  <a:moveTo>
                    <a:pt x="1535" y="0"/>
                  </a:moveTo>
                  <a:cubicBezTo>
                    <a:pt x="1368" y="501"/>
                    <a:pt x="1068" y="968"/>
                    <a:pt x="634" y="1268"/>
                  </a:cubicBezTo>
                  <a:cubicBezTo>
                    <a:pt x="1" y="1635"/>
                    <a:pt x="634" y="2502"/>
                    <a:pt x="1268" y="2636"/>
                  </a:cubicBezTo>
                  <a:cubicBezTo>
                    <a:pt x="1635" y="2669"/>
                    <a:pt x="2002" y="2602"/>
                    <a:pt x="2336" y="2435"/>
                  </a:cubicBezTo>
                </a:path>
              </a:pathLst>
            </a:custGeom>
            <a:solidFill>
              <a:schemeClr val="dk1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28"/>
            <p:cNvSpPr/>
            <p:nvPr/>
          </p:nvSpPr>
          <p:spPr>
            <a:xfrm>
              <a:off x="3772875" y="1862600"/>
              <a:ext cx="83400" cy="39225"/>
            </a:xfrm>
            <a:custGeom>
              <a:rect b="b" l="l" r="r" t="t"/>
              <a:pathLst>
                <a:path extrusionOk="0" fill="none" h="1569" w="3336">
                  <a:moveTo>
                    <a:pt x="0" y="835"/>
                  </a:moveTo>
                  <a:cubicBezTo>
                    <a:pt x="0" y="835"/>
                    <a:pt x="1535" y="1569"/>
                    <a:pt x="3336" y="1"/>
                  </a:cubicBezTo>
                </a:path>
              </a:pathLst>
            </a:custGeom>
            <a:solidFill>
              <a:schemeClr val="dk1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28"/>
            <p:cNvSpPr/>
            <p:nvPr/>
          </p:nvSpPr>
          <p:spPr>
            <a:xfrm>
              <a:off x="3724500" y="1732525"/>
              <a:ext cx="22550" cy="44225"/>
            </a:xfrm>
            <a:custGeom>
              <a:rect b="b" l="l" r="r" t="t"/>
              <a:pathLst>
                <a:path extrusionOk="0" h="1769" w="902">
                  <a:moveTo>
                    <a:pt x="434" y="0"/>
                  </a:moveTo>
                  <a:cubicBezTo>
                    <a:pt x="201" y="0"/>
                    <a:pt x="0" y="434"/>
                    <a:pt x="0" y="901"/>
                  </a:cubicBezTo>
                  <a:cubicBezTo>
                    <a:pt x="0" y="1368"/>
                    <a:pt x="201" y="1768"/>
                    <a:pt x="434" y="1768"/>
                  </a:cubicBezTo>
                  <a:cubicBezTo>
                    <a:pt x="701" y="1768"/>
                    <a:pt x="901" y="1368"/>
                    <a:pt x="901" y="901"/>
                  </a:cubicBezTo>
                  <a:cubicBezTo>
                    <a:pt x="901" y="400"/>
                    <a:pt x="701" y="0"/>
                    <a:pt x="4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28"/>
            <p:cNvSpPr/>
            <p:nvPr/>
          </p:nvSpPr>
          <p:spPr>
            <a:xfrm>
              <a:off x="3846250" y="1732525"/>
              <a:ext cx="22550" cy="44225"/>
            </a:xfrm>
            <a:custGeom>
              <a:rect b="b" l="l" r="r" t="t"/>
              <a:pathLst>
                <a:path extrusionOk="0" h="1769" w="902">
                  <a:moveTo>
                    <a:pt x="434" y="0"/>
                  </a:moveTo>
                  <a:cubicBezTo>
                    <a:pt x="201" y="0"/>
                    <a:pt x="1" y="434"/>
                    <a:pt x="1" y="901"/>
                  </a:cubicBezTo>
                  <a:cubicBezTo>
                    <a:pt x="1" y="1368"/>
                    <a:pt x="201" y="1768"/>
                    <a:pt x="434" y="1768"/>
                  </a:cubicBezTo>
                  <a:cubicBezTo>
                    <a:pt x="701" y="1768"/>
                    <a:pt x="901" y="1368"/>
                    <a:pt x="901" y="901"/>
                  </a:cubicBezTo>
                  <a:cubicBezTo>
                    <a:pt x="901" y="400"/>
                    <a:pt x="701" y="0"/>
                    <a:pt x="4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28"/>
            <p:cNvSpPr/>
            <p:nvPr/>
          </p:nvSpPr>
          <p:spPr>
            <a:xfrm>
              <a:off x="3643600" y="1716675"/>
              <a:ext cx="130950" cy="70075"/>
            </a:xfrm>
            <a:custGeom>
              <a:rect b="b" l="l" r="r" t="t"/>
              <a:pathLst>
                <a:path extrusionOk="0" fill="none" h="2803" w="5238">
                  <a:moveTo>
                    <a:pt x="4404" y="2802"/>
                  </a:moveTo>
                  <a:lnTo>
                    <a:pt x="868" y="2802"/>
                  </a:lnTo>
                  <a:cubicBezTo>
                    <a:pt x="668" y="2802"/>
                    <a:pt x="501" y="2636"/>
                    <a:pt x="468" y="2435"/>
                  </a:cubicBezTo>
                  <a:lnTo>
                    <a:pt x="67" y="534"/>
                  </a:lnTo>
                  <a:cubicBezTo>
                    <a:pt x="1" y="267"/>
                    <a:pt x="201" y="0"/>
                    <a:pt x="468" y="0"/>
                  </a:cubicBezTo>
                  <a:lnTo>
                    <a:pt x="4737" y="0"/>
                  </a:lnTo>
                  <a:cubicBezTo>
                    <a:pt x="5004" y="0"/>
                    <a:pt x="5238" y="267"/>
                    <a:pt x="5171" y="501"/>
                  </a:cubicBezTo>
                  <a:lnTo>
                    <a:pt x="4804" y="2435"/>
                  </a:lnTo>
                  <a:cubicBezTo>
                    <a:pt x="4771" y="2636"/>
                    <a:pt x="4604" y="2802"/>
                    <a:pt x="4404" y="2802"/>
                  </a:cubicBezTo>
                  <a:close/>
                </a:path>
              </a:pathLst>
            </a:custGeom>
            <a:solidFill>
              <a:schemeClr val="dk1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28"/>
            <p:cNvSpPr/>
            <p:nvPr/>
          </p:nvSpPr>
          <p:spPr>
            <a:xfrm>
              <a:off x="3807050" y="1716675"/>
              <a:ext cx="145125" cy="70075"/>
            </a:xfrm>
            <a:custGeom>
              <a:rect b="b" l="l" r="r" t="t"/>
              <a:pathLst>
                <a:path extrusionOk="0" fill="none" h="2803" w="5805">
                  <a:moveTo>
                    <a:pt x="4871" y="2802"/>
                  </a:moveTo>
                  <a:lnTo>
                    <a:pt x="935" y="2802"/>
                  </a:lnTo>
                  <a:cubicBezTo>
                    <a:pt x="735" y="2802"/>
                    <a:pt x="534" y="2669"/>
                    <a:pt x="468" y="2435"/>
                  </a:cubicBezTo>
                  <a:lnTo>
                    <a:pt x="67" y="534"/>
                  </a:lnTo>
                  <a:cubicBezTo>
                    <a:pt x="1" y="234"/>
                    <a:pt x="234" y="0"/>
                    <a:pt x="534" y="0"/>
                  </a:cubicBezTo>
                  <a:lnTo>
                    <a:pt x="5271" y="0"/>
                  </a:lnTo>
                  <a:cubicBezTo>
                    <a:pt x="5571" y="0"/>
                    <a:pt x="5805" y="234"/>
                    <a:pt x="5772" y="501"/>
                  </a:cubicBezTo>
                  <a:lnTo>
                    <a:pt x="5371" y="2435"/>
                  </a:lnTo>
                  <a:cubicBezTo>
                    <a:pt x="5305" y="2669"/>
                    <a:pt x="5104" y="2802"/>
                    <a:pt x="4871" y="2802"/>
                  </a:cubicBezTo>
                  <a:close/>
                </a:path>
              </a:pathLst>
            </a:custGeom>
            <a:solidFill>
              <a:schemeClr val="dk1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28"/>
            <p:cNvSpPr/>
            <p:nvPr/>
          </p:nvSpPr>
          <p:spPr>
            <a:xfrm>
              <a:off x="3767025" y="1718350"/>
              <a:ext cx="52575" cy="25"/>
            </a:xfrm>
            <a:custGeom>
              <a:rect b="b" l="l" r="r" t="t"/>
              <a:pathLst>
                <a:path extrusionOk="0" fill="none" h="1" w="2103">
                  <a:moveTo>
                    <a:pt x="1" y="0"/>
                  </a:moveTo>
                  <a:lnTo>
                    <a:pt x="2102" y="0"/>
                  </a:lnTo>
                </a:path>
              </a:pathLst>
            </a:custGeom>
            <a:solidFill>
              <a:schemeClr val="dk1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28"/>
            <p:cNvSpPr/>
            <p:nvPr/>
          </p:nvSpPr>
          <p:spPr>
            <a:xfrm>
              <a:off x="3772025" y="1741700"/>
              <a:ext cx="36725" cy="25"/>
            </a:xfrm>
            <a:custGeom>
              <a:rect b="b" l="l" r="r" t="t"/>
              <a:pathLst>
                <a:path extrusionOk="0" fill="none" h="1" w="1469">
                  <a:moveTo>
                    <a:pt x="1" y="0"/>
                  </a:moveTo>
                  <a:lnTo>
                    <a:pt x="1468" y="0"/>
                  </a:lnTo>
                </a:path>
              </a:pathLst>
            </a:custGeom>
            <a:solidFill>
              <a:schemeClr val="dk1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28"/>
            <p:cNvSpPr/>
            <p:nvPr/>
          </p:nvSpPr>
          <p:spPr>
            <a:xfrm>
              <a:off x="3708650" y="1679975"/>
              <a:ext cx="56725" cy="24200"/>
            </a:xfrm>
            <a:custGeom>
              <a:rect b="b" l="l" r="r" t="t"/>
              <a:pathLst>
                <a:path extrusionOk="0" fill="none" h="968" w="2269">
                  <a:moveTo>
                    <a:pt x="1" y="968"/>
                  </a:moveTo>
                  <a:cubicBezTo>
                    <a:pt x="501" y="201"/>
                    <a:pt x="1535" y="1"/>
                    <a:pt x="2269" y="534"/>
                  </a:cubicBezTo>
                </a:path>
              </a:pathLst>
            </a:custGeom>
            <a:solidFill>
              <a:schemeClr val="dk1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28"/>
            <p:cNvSpPr/>
            <p:nvPr/>
          </p:nvSpPr>
          <p:spPr>
            <a:xfrm>
              <a:off x="3821225" y="1664125"/>
              <a:ext cx="70075" cy="32550"/>
            </a:xfrm>
            <a:custGeom>
              <a:rect b="b" l="l" r="r" t="t"/>
              <a:pathLst>
                <a:path extrusionOk="0" fill="none" h="1302" w="2803">
                  <a:moveTo>
                    <a:pt x="1" y="1168"/>
                  </a:moveTo>
                  <a:cubicBezTo>
                    <a:pt x="1" y="1168"/>
                    <a:pt x="1102" y="1"/>
                    <a:pt x="2803" y="1302"/>
                  </a:cubicBezTo>
                </a:path>
              </a:pathLst>
            </a:custGeom>
            <a:solidFill>
              <a:schemeClr val="dk1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28"/>
            <p:cNvSpPr/>
            <p:nvPr/>
          </p:nvSpPr>
          <p:spPr>
            <a:xfrm>
              <a:off x="2865550" y="2057750"/>
              <a:ext cx="1756275" cy="1218400"/>
            </a:xfrm>
            <a:custGeom>
              <a:rect b="b" l="l" r="r" t="t"/>
              <a:pathLst>
                <a:path extrusionOk="0" h="48736" w="70251">
                  <a:moveTo>
                    <a:pt x="43465" y="0"/>
                  </a:moveTo>
                  <a:cubicBezTo>
                    <a:pt x="42123" y="322"/>
                    <a:pt x="40749" y="482"/>
                    <a:pt x="39373" y="482"/>
                  </a:cubicBezTo>
                  <a:cubicBezTo>
                    <a:pt x="38320" y="482"/>
                    <a:pt x="37267" y="388"/>
                    <a:pt x="36226" y="201"/>
                  </a:cubicBezTo>
                  <a:lnTo>
                    <a:pt x="36226" y="201"/>
                  </a:lnTo>
                  <a:cubicBezTo>
                    <a:pt x="36293" y="1101"/>
                    <a:pt x="36193" y="1969"/>
                    <a:pt x="35759" y="2402"/>
                  </a:cubicBezTo>
                  <a:cubicBezTo>
                    <a:pt x="35202" y="2959"/>
                    <a:pt x="34593" y="3206"/>
                    <a:pt x="33869" y="3206"/>
                  </a:cubicBezTo>
                  <a:cubicBezTo>
                    <a:pt x="33293" y="3206"/>
                    <a:pt x="32644" y="3050"/>
                    <a:pt x="31890" y="2769"/>
                  </a:cubicBezTo>
                  <a:cubicBezTo>
                    <a:pt x="30245" y="2168"/>
                    <a:pt x="28780" y="1327"/>
                    <a:pt x="27552" y="1327"/>
                  </a:cubicBezTo>
                  <a:cubicBezTo>
                    <a:pt x="27485" y="1327"/>
                    <a:pt x="27419" y="1330"/>
                    <a:pt x="27353" y="1335"/>
                  </a:cubicBezTo>
                  <a:cubicBezTo>
                    <a:pt x="26119" y="1435"/>
                    <a:pt x="16245" y="3937"/>
                    <a:pt x="14444" y="4304"/>
                  </a:cubicBezTo>
                  <a:cubicBezTo>
                    <a:pt x="12610" y="4670"/>
                    <a:pt x="11275" y="4837"/>
                    <a:pt x="10908" y="4937"/>
                  </a:cubicBezTo>
                  <a:cubicBezTo>
                    <a:pt x="10875" y="4947"/>
                    <a:pt x="10830" y="4952"/>
                    <a:pt x="10774" y="4952"/>
                  </a:cubicBezTo>
                  <a:cubicBezTo>
                    <a:pt x="10366" y="4952"/>
                    <a:pt x="9413" y="4720"/>
                    <a:pt x="8880" y="4720"/>
                  </a:cubicBezTo>
                  <a:cubicBezTo>
                    <a:pt x="8746" y="4720"/>
                    <a:pt x="8639" y="4735"/>
                    <a:pt x="8573" y="4771"/>
                  </a:cubicBezTo>
                  <a:cubicBezTo>
                    <a:pt x="8541" y="4785"/>
                    <a:pt x="8508" y="4793"/>
                    <a:pt x="8474" y="4793"/>
                  </a:cubicBezTo>
                  <a:cubicBezTo>
                    <a:pt x="8134" y="4793"/>
                    <a:pt x="7726" y="4047"/>
                    <a:pt x="6572" y="3136"/>
                  </a:cubicBezTo>
                  <a:cubicBezTo>
                    <a:pt x="5338" y="2135"/>
                    <a:pt x="4404" y="1335"/>
                    <a:pt x="4404" y="1335"/>
                  </a:cubicBezTo>
                  <a:lnTo>
                    <a:pt x="1" y="5204"/>
                  </a:lnTo>
                  <a:lnTo>
                    <a:pt x="734" y="6639"/>
                  </a:lnTo>
                  <a:cubicBezTo>
                    <a:pt x="734" y="6639"/>
                    <a:pt x="534" y="9174"/>
                    <a:pt x="1368" y="10508"/>
                  </a:cubicBezTo>
                  <a:cubicBezTo>
                    <a:pt x="2169" y="11876"/>
                    <a:pt x="3603" y="12943"/>
                    <a:pt x="5071" y="15111"/>
                  </a:cubicBezTo>
                  <a:cubicBezTo>
                    <a:pt x="6505" y="17246"/>
                    <a:pt x="8040" y="20215"/>
                    <a:pt x="11008" y="20215"/>
                  </a:cubicBezTo>
                  <a:cubicBezTo>
                    <a:pt x="14011" y="20215"/>
                    <a:pt x="17780" y="16946"/>
                    <a:pt x="20415" y="15678"/>
                  </a:cubicBezTo>
                  <a:cubicBezTo>
                    <a:pt x="23050" y="14411"/>
                    <a:pt x="25385" y="13143"/>
                    <a:pt x="25385" y="13143"/>
                  </a:cubicBezTo>
                  <a:lnTo>
                    <a:pt x="25385" y="13143"/>
                  </a:lnTo>
                  <a:cubicBezTo>
                    <a:pt x="25385" y="13144"/>
                    <a:pt x="22750" y="29755"/>
                    <a:pt x="21216" y="32857"/>
                  </a:cubicBezTo>
                  <a:cubicBezTo>
                    <a:pt x="19648" y="35926"/>
                    <a:pt x="16245" y="39696"/>
                    <a:pt x="17046" y="41597"/>
                  </a:cubicBezTo>
                  <a:cubicBezTo>
                    <a:pt x="17847" y="43498"/>
                    <a:pt x="18947" y="45767"/>
                    <a:pt x="20282" y="45767"/>
                  </a:cubicBezTo>
                  <a:cubicBezTo>
                    <a:pt x="21649" y="45767"/>
                    <a:pt x="36293" y="41330"/>
                    <a:pt x="38995" y="41330"/>
                  </a:cubicBezTo>
                  <a:cubicBezTo>
                    <a:pt x="41697" y="41330"/>
                    <a:pt x="53872" y="46567"/>
                    <a:pt x="55240" y="47301"/>
                  </a:cubicBezTo>
                  <a:cubicBezTo>
                    <a:pt x="55240" y="47301"/>
                    <a:pt x="54973" y="48735"/>
                    <a:pt x="55807" y="48735"/>
                  </a:cubicBezTo>
                  <a:cubicBezTo>
                    <a:pt x="56608" y="48735"/>
                    <a:pt x="57875" y="47568"/>
                    <a:pt x="58409" y="45867"/>
                  </a:cubicBezTo>
                  <a:cubicBezTo>
                    <a:pt x="58943" y="44132"/>
                    <a:pt x="56441" y="39362"/>
                    <a:pt x="56141" y="36193"/>
                  </a:cubicBezTo>
                  <a:cubicBezTo>
                    <a:pt x="55874" y="33024"/>
                    <a:pt x="54440" y="22017"/>
                    <a:pt x="54439" y="22016"/>
                  </a:cubicBezTo>
                  <a:lnTo>
                    <a:pt x="54439" y="22016"/>
                  </a:lnTo>
                  <a:cubicBezTo>
                    <a:pt x="54440" y="22017"/>
                    <a:pt x="58409" y="33024"/>
                    <a:pt x="58943" y="34759"/>
                  </a:cubicBezTo>
                  <a:cubicBezTo>
                    <a:pt x="59436" y="36331"/>
                    <a:pt x="61724" y="38302"/>
                    <a:pt x="63859" y="38302"/>
                  </a:cubicBezTo>
                  <a:cubicBezTo>
                    <a:pt x="64034" y="38302"/>
                    <a:pt x="64208" y="38289"/>
                    <a:pt x="64380" y="38261"/>
                  </a:cubicBezTo>
                  <a:cubicBezTo>
                    <a:pt x="66648" y="37928"/>
                    <a:pt x="70251" y="35926"/>
                    <a:pt x="69250" y="30956"/>
                  </a:cubicBezTo>
                  <a:cubicBezTo>
                    <a:pt x="68249" y="25986"/>
                    <a:pt x="63513" y="18747"/>
                    <a:pt x="62145" y="15945"/>
                  </a:cubicBezTo>
                  <a:cubicBezTo>
                    <a:pt x="60777" y="13143"/>
                    <a:pt x="57975" y="7206"/>
                    <a:pt x="55907" y="5104"/>
                  </a:cubicBezTo>
                  <a:cubicBezTo>
                    <a:pt x="54021" y="3218"/>
                    <a:pt x="52413" y="3135"/>
                    <a:pt x="50020" y="3135"/>
                  </a:cubicBezTo>
                  <a:cubicBezTo>
                    <a:pt x="49789" y="3135"/>
                    <a:pt x="49550" y="3136"/>
                    <a:pt x="49302" y="3136"/>
                  </a:cubicBezTo>
                  <a:cubicBezTo>
                    <a:pt x="46500" y="3136"/>
                    <a:pt x="43899" y="2769"/>
                    <a:pt x="43632" y="1868"/>
                  </a:cubicBezTo>
                  <a:cubicBezTo>
                    <a:pt x="43498" y="1268"/>
                    <a:pt x="43465" y="634"/>
                    <a:pt x="43465" y="0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28"/>
            <p:cNvSpPr/>
            <p:nvPr/>
          </p:nvSpPr>
          <p:spPr>
            <a:xfrm>
              <a:off x="4163975" y="2332100"/>
              <a:ext cx="55075" cy="240200"/>
            </a:xfrm>
            <a:custGeom>
              <a:rect b="b" l="l" r="r" t="t"/>
              <a:pathLst>
                <a:path extrusionOk="0" fill="none" h="9608" w="2203">
                  <a:moveTo>
                    <a:pt x="2202" y="9608"/>
                  </a:moveTo>
                  <a:lnTo>
                    <a:pt x="1" y="1"/>
                  </a:lnTo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28"/>
            <p:cNvSpPr/>
            <p:nvPr/>
          </p:nvSpPr>
          <p:spPr>
            <a:xfrm>
              <a:off x="3130750" y="2197025"/>
              <a:ext cx="25025" cy="175150"/>
            </a:xfrm>
            <a:custGeom>
              <a:rect b="b" l="l" r="r" t="t"/>
              <a:pathLst>
                <a:path extrusionOk="0" fill="none" h="7006" w="1001">
                  <a:moveTo>
                    <a:pt x="0" y="0"/>
                  </a:moveTo>
                  <a:cubicBezTo>
                    <a:pt x="0" y="0"/>
                    <a:pt x="1001" y="2502"/>
                    <a:pt x="834" y="7005"/>
                  </a:cubicBezTo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28"/>
            <p:cNvSpPr/>
            <p:nvPr/>
          </p:nvSpPr>
          <p:spPr>
            <a:xfrm>
              <a:off x="3098225" y="2188675"/>
              <a:ext cx="25025" cy="175150"/>
            </a:xfrm>
            <a:custGeom>
              <a:rect b="b" l="l" r="r" t="t"/>
              <a:pathLst>
                <a:path extrusionOk="0" fill="none" h="7006" w="1001">
                  <a:moveTo>
                    <a:pt x="0" y="1"/>
                  </a:moveTo>
                  <a:cubicBezTo>
                    <a:pt x="0" y="1"/>
                    <a:pt x="1001" y="4003"/>
                    <a:pt x="334" y="7006"/>
                  </a:cubicBezTo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28"/>
            <p:cNvSpPr/>
            <p:nvPr/>
          </p:nvSpPr>
          <p:spPr>
            <a:xfrm>
              <a:off x="4386625" y="2714875"/>
              <a:ext cx="141800" cy="50075"/>
            </a:xfrm>
            <a:custGeom>
              <a:rect b="b" l="l" r="r" t="t"/>
              <a:pathLst>
                <a:path extrusionOk="0" fill="none" h="2003" w="5672">
                  <a:moveTo>
                    <a:pt x="1" y="2002"/>
                  </a:moveTo>
                  <a:cubicBezTo>
                    <a:pt x="1" y="2002"/>
                    <a:pt x="2503" y="1"/>
                    <a:pt x="5672" y="2002"/>
                  </a:cubicBezTo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28"/>
            <p:cNvSpPr/>
            <p:nvPr/>
          </p:nvSpPr>
          <p:spPr>
            <a:xfrm>
              <a:off x="3430950" y="2255400"/>
              <a:ext cx="69250" cy="130950"/>
            </a:xfrm>
            <a:custGeom>
              <a:rect b="b" l="l" r="r" t="t"/>
              <a:pathLst>
                <a:path extrusionOk="0" fill="none" h="5238" w="2770">
                  <a:moveTo>
                    <a:pt x="2002" y="0"/>
                  </a:moveTo>
                  <a:lnTo>
                    <a:pt x="2769" y="5237"/>
                  </a:lnTo>
                  <a:lnTo>
                    <a:pt x="1" y="334"/>
                  </a:lnTo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28"/>
            <p:cNvSpPr/>
            <p:nvPr/>
          </p:nvSpPr>
          <p:spPr>
            <a:xfrm>
              <a:off x="3614425" y="3056800"/>
              <a:ext cx="192650" cy="25050"/>
            </a:xfrm>
            <a:custGeom>
              <a:rect b="b" l="l" r="r" t="t"/>
              <a:pathLst>
                <a:path extrusionOk="0" fill="none" h="1002" w="7706">
                  <a:moveTo>
                    <a:pt x="7706" y="1001"/>
                  </a:moveTo>
                  <a:cubicBezTo>
                    <a:pt x="7706" y="1001"/>
                    <a:pt x="834" y="0"/>
                    <a:pt x="0" y="167"/>
                  </a:cubicBezTo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28"/>
            <p:cNvSpPr/>
            <p:nvPr/>
          </p:nvSpPr>
          <p:spPr>
            <a:xfrm>
              <a:off x="4284075" y="2769925"/>
              <a:ext cx="243525" cy="189175"/>
            </a:xfrm>
            <a:custGeom>
              <a:rect b="b" l="l" r="r" t="t"/>
              <a:pathLst>
                <a:path extrusionOk="0" h="7567" w="9741">
                  <a:moveTo>
                    <a:pt x="2168" y="0"/>
                  </a:moveTo>
                  <a:lnTo>
                    <a:pt x="0" y="3136"/>
                  </a:lnTo>
                  <a:cubicBezTo>
                    <a:pt x="0" y="3136"/>
                    <a:pt x="3069" y="6272"/>
                    <a:pt x="4703" y="6905"/>
                  </a:cubicBezTo>
                  <a:cubicBezTo>
                    <a:pt x="5576" y="7251"/>
                    <a:pt x="6349" y="7566"/>
                    <a:pt x="7045" y="7566"/>
                  </a:cubicBezTo>
                  <a:cubicBezTo>
                    <a:pt x="7626" y="7566"/>
                    <a:pt x="8154" y="7346"/>
                    <a:pt x="8640" y="6739"/>
                  </a:cubicBezTo>
                  <a:cubicBezTo>
                    <a:pt x="9740" y="5371"/>
                    <a:pt x="9640" y="1502"/>
                    <a:pt x="8640" y="1168"/>
                  </a:cubicBezTo>
                  <a:cubicBezTo>
                    <a:pt x="7672" y="801"/>
                    <a:pt x="2168" y="0"/>
                    <a:pt x="2168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28"/>
            <p:cNvSpPr/>
            <p:nvPr/>
          </p:nvSpPr>
          <p:spPr>
            <a:xfrm>
              <a:off x="4266550" y="2674850"/>
              <a:ext cx="85075" cy="87600"/>
            </a:xfrm>
            <a:custGeom>
              <a:rect b="b" l="l" r="r" t="t"/>
              <a:pathLst>
                <a:path extrusionOk="0" h="3504" w="3403">
                  <a:moveTo>
                    <a:pt x="434" y="1"/>
                  </a:moveTo>
                  <a:lnTo>
                    <a:pt x="1" y="2002"/>
                  </a:lnTo>
                  <a:lnTo>
                    <a:pt x="1068" y="3503"/>
                  </a:lnTo>
                  <a:lnTo>
                    <a:pt x="3403" y="2803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rgbClr val="FFFFFF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28"/>
            <p:cNvSpPr/>
            <p:nvPr/>
          </p:nvSpPr>
          <p:spPr>
            <a:xfrm>
              <a:off x="3967175" y="2557200"/>
              <a:ext cx="364450" cy="376200"/>
            </a:xfrm>
            <a:custGeom>
              <a:rect b="b" l="l" r="r" t="t"/>
              <a:pathLst>
                <a:path extrusionOk="0" h="15048" w="14578">
                  <a:moveTo>
                    <a:pt x="4700" y="1"/>
                  </a:moveTo>
                  <a:cubicBezTo>
                    <a:pt x="4260" y="1"/>
                    <a:pt x="3863" y="294"/>
                    <a:pt x="3736" y="737"/>
                  </a:cubicBezTo>
                  <a:lnTo>
                    <a:pt x="100" y="14380"/>
                  </a:lnTo>
                  <a:cubicBezTo>
                    <a:pt x="0" y="14714"/>
                    <a:pt x="267" y="15048"/>
                    <a:pt x="634" y="15048"/>
                  </a:cubicBezTo>
                  <a:lnTo>
                    <a:pt x="9941" y="14981"/>
                  </a:lnTo>
                  <a:cubicBezTo>
                    <a:pt x="10174" y="14981"/>
                    <a:pt x="10408" y="14814"/>
                    <a:pt x="10474" y="14581"/>
                  </a:cubicBezTo>
                  <a:lnTo>
                    <a:pt x="14377" y="1671"/>
                  </a:lnTo>
                  <a:cubicBezTo>
                    <a:pt x="14577" y="1037"/>
                    <a:pt x="14110" y="370"/>
                    <a:pt x="13443" y="337"/>
                  </a:cubicBezTo>
                  <a:lnTo>
                    <a:pt x="4770" y="3"/>
                  </a:lnTo>
                  <a:cubicBezTo>
                    <a:pt x="4747" y="2"/>
                    <a:pt x="4723" y="1"/>
                    <a:pt x="4700" y="1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28"/>
            <p:cNvSpPr/>
            <p:nvPr/>
          </p:nvSpPr>
          <p:spPr>
            <a:xfrm>
              <a:off x="4125625" y="2738750"/>
              <a:ext cx="232675" cy="159950"/>
            </a:xfrm>
            <a:custGeom>
              <a:rect b="b" l="l" r="r" t="t"/>
              <a:pathLst>
                <a:path extrusionOk="0" h="6398" w="9307">
                  <a:moveTo>
                    <a:pt x="8326" y="1"/>
                  </a:moveTo>
                  <a:cubicBezTo>
                    <a:pt x="8197" y="1"/>
                    <a:pt x="8106" y="13"/>
                    <a:pt x="8106" y="13"/>
                  </a:cubicBezTo>
                  <a:cubicBezTo>
                    <a:pt x="8106" y="13"/>
                    <a:pt x="2268" y="547"/>
                    <a:pt x="1134" y="814"/>
                  </a:cubicBezTo>
                  <a:cubicBezTo>
                    <a:pt x="0" y="1081"/>
                    <a:pt x="300" y="1981"/>
                    <a:pt x="968" y="2782"/>
                  </a:cubicBezTo>
                  <a:cubicBezTo>
                    <a:pt x="1635" y="3583"/>
                    <a:pt x="3903" y="5284"/>
                    <a:pt x="4970" y="5918"/>
                  </a:cubicBezTo>
                  <a:cubicBezTo>
                    <a:pt x="5486" y="6224"/>
                    <a:pt x="6002" y="6398"/>
                    <a:pt x="6461" y="6398"/>
                  </a:cubicBezTo>
                  <a:cubicBezTo>
                    <a:pt x="6953" y="6398"/>
                    <a:pt x="7379" y="6199"/>
                    <a:pt x="7672" y="5751"/>
                  </a:cubicBezTo>
                  <a:cubicBezTo>
                    <a:pt x="8239" y="4850"/>
                    <a:pt x="9307" y="614"/>
                    <a:pt x="9073" y="280"/>
                  </a:cubicBezTo>
                  <a:cubicBezTo>
                    <a:pt x="8922" y="43"/>
                    <a:pt x="8562" y="1"/>
                    <a:pt x="8326" y="1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28"/>
            <p:cNvSpPr/>
            <p:nvPr/>
          </p:nvSpPr>
          <p:spPr>
            <a:xfrm>
              <a:off x="4173150" y="2755750"/>
              <a:ext cx="148475" cy="30050"/>
            </a:xfrm>
            <a:custGeom>
              <a:rect b="b" l="l" r="r" t="t"/>
              <a:pathLst>
                <a:path extrusionOk="0" fill="none" h="1202" w="5939">
                  <a:moveTo>
                    <a:pt x="1" y="0"/>
                  </a:moveTo>
                  <a:lnTo>
                    <a:pt x="5938" y="1201"/>
                  </a:lnTo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28"/>
            <p:cNvSpPr/>
            <p:nvPr/>
          </p:nvSpPr>
          <p:spPr>
            <a:xfrm>
              <a:off x="4137300" y="2779100"/>
              <a:ext cx="173475" cy="45050"/>
            </a:xfrm>
            <a:custGeom>
              <a:rect b="b" l="l" r="r" t="t"/>
              <a:pathLst>
                <a:path extrusionOk="0" fill="none" h="1802" w="6939">
                  <a:moveTo>
                    <a:pt x="0" y="0"/>
                  </a:moveTo>
                  <a:lnTo>
                    <a:pt x="6938" y="1802"/>
                  </a:lnTo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28"/>
            <p:cNvSpPr/>
            <p:nvPr/>
          </p:nvSpPr>
          <p:spPr>
            <a:xfrm>
              <a:off x="4169825" y="2828300"/>
              <a:ext cx="122600" cy="33375"/>
            </a:xfrm>
            <a:custGeom>
              <a:rect b="b" l="l" r="r" t="t"/>
              <a:pathLst>
                <a:path extrusionOk="0" fill="none" h="1335" w="4904">
                  <a:moveTo>
                    <a:pt x="0" y="1"/>
                  </a:moveTo>
                  <a:lnTo>
                    <a:pt x="4904" y="1335"/>
                  </a:lnTo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28"/>
            <p:cNvSpPr/>
            <p:nvPr/>
          </p:nvSpPr>
          <p:spPr>
            <a:xfrm>
              <a:off x="2592025" y="1625675"/>
              <a:ext cx="384475" cy="562200"/>
            </a:xfrm>
            <a:custGeom>
              <a:rect b="b" l="l" r="r" t="t"/>
              <a:pathLst>
                <a:path extrusionOk="0" h="22488" w="15379">
                  <a:moveTo>
                    <a:pt x="438" y="0"/>
                  </a:moveTo>
                  <a:cubicBezTo>
                    <a:pt x="153" y="0"/>
                    <a:pt x="0" y="191"/>
                    <a:pt x="0" y="438"/>
                  </a:cubicBezTo>
                  <a:cubicBezTo>
                    <a:pt x="0" y="1005"/>
                    <a:pt x="1235" y="1939"/>
                    <a:pt x="1702" y="2606"/>
                  </a:cubicBezTo>
                  <a:cubicBezTo>
                    <a:pt x="2069" y="3240"/>
                    <a:pt x="2402" y="3907"/>
                    <a:pt x="2636" y="4574"/>
                  </a:cubicBezTo>
                  <a:lnTo>
                    <a:pt x="1268" y="7576"/>
                  </a:lnTo>
                  <a:cubicBezTo>
                    <a:pt x="2069" y="8377"/>
                    <a:pt x="2902" y="9144"/>
                    <a:pt x="3770" y="9878"/>
                  </a:cubicBezTo>
                  <a:cubicBezTo>
                    <a:pt x="4237" y="10145"/>
                    <a:pt x="4737" y="10345"/>
                    <a:pt x="5271" y="10445"/>
                  </a:cubicBezTo>
                  <a:lnTo>
                    <a:pt x="10942" y="22487"/>
                  </a:lnTo>
                  <a:lnTo>
                    <a:pt x="15378" y="18618"/>
                  </a:lnTo>
                  <a:lnTo>
                    <a:pt x="6772" y="8611"/>
                  </a:lnTo>
                  <a:cubicBezTo>
                    <a:pt x="6772" y="8611"/>
                    <a:pt x="3536" y="2840"/>
                    <a:pt x="2169" y="1239"/>
                  </a:cubicBezTo>
                  <a:cubicBezTo>
                    <a:pt x="1398" y="318"/>
                    <a:pt x="807" y="0"/>
                    <a:pt x="438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28"/>
            <p:cNvSpPr/>
            <p:nvPr/>
          </p:nvSpPr>
          <p:spPr>
            <a:xfrm>
              <a:off x="2585350" y="1708325"/>
              <a:ext cx="109275" cy="135125"/>
            </a:xfrm>
            <a:custGeom>
              <a:rect b="b" l="l" r="r" t="t"/>
              <a:pathLst>
                <a:path extrusionOk="0" h="5405" w="4371">
                  <a:moveTo>
                    <a:pt x="2202" y="1"/>
                  </a:moveTo>
                  <a:lnTo>
                    <a:pt x="1" y="4037"/>
                  </a:lnTo>
                  <a:lnTo>
                    <a:pt x="2436" y="5405"/>
                  </a:lnTo>
                  <a:lnTo>
                    <a:pt x="4370" y="2769"/>
                  </a:lnTo>
                  <a:lnTo>
                    <a:pt x="2202" y="1"/>
                  </a:lnTo>
                  <a:close/>
                </a:path>
              </a:pathLst>
            </a:custGeom>
            <a:solidFill>
              <a:srgbClr val="FFFFFF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28"/>
            <p:cNvSpPr/>
            <p:nvPr/>
          </p:nvSpPr>
          <p:spPr>
            <a:xfrm>
              <a:off x="2604525" y="1775050"/>
              <a:ext cx="58400" cy="41725"/>
            </a:xfrm>
            <a:custGeom>
              <a:rect b="b" l="l" r="r" t="t"/>
              <a:pathLst>
                <a:path extrusionOk="0" fill="none" h="1669" w="2336">
                  <a:moveTo>
                    <a:pt x="1" y="0"/>
                  </a:moveTo>
                  <a:lnTo>
                    <a:pt x="2336" y="1668"/>
                  </a:lnTo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28"/>
            <p:cNvSpPr/>
            <p:nvPr/>
          </p:nvSpPr>
          <p:spPr>
            <a:xfrm>
              <a:off x="2622875" y="1745850"/>
              <a:ext cx="56725" cy="47575"/>
            </a:xfrm>
            <a:custGeom>
              <a:rect b="b" l="l" r="r" t="t"/>
              <a:pathLst>
                <a:path extrusionOk="0" fill="none" h="1903" w="2269">
                  <a:moveTo>
                    <a:pt x="1" y="1"/>
                  </a:moveTo>
                  <a:lnTo>
                    <a:pt x="2269" y="1902"/>
                  </a:lnTo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28"/>
            <p:cNvSpPr/>
            <p:nvPr/>
          </p:nvSpPr>
          <p:spPr>
            <a:xfrm>
              <a:off x="2638725" y="1702150"/>
              <a:ext cx="122600" cy="138800"/>
            </a:xfrm>
            <a:custGeom>
              <a:rect b="b" l="l" r="r" t="t"/>
              <a:pathLst>
                <a:path extrusionOk="0" h="5552" w="4904">
                  <a:moveTo>
                    <a:pt x="2854" y="1"/>
                  </a:moveTo>
                  <a:cubicBezTo>
                    <a:pt x="2338" y="1"/>
                    <a:pt x="964" y="1284"/>
                    <a:pt x="334" y="1882"/>
                  </a:cubicBezTo>
                  <a:cubicBezTo>
                    <a:pt x="100" y="2116"/>
                    <a:pt x="0" y="2483"/>
                    <a:pt x="167" y="2816"/>
                  </a:cubicBezTo>
                  <a:cubicBezTo>
                    <a:pt x="225" y="2962"/>
                    <a:pt x="359" y="3056"/>
                    <a:pt x="503" y="3056"/>
                  </a:cubicBezTo>
                  <a:cubicBezTo>
                    <a:pt x="524" y="3056"/>
                    <a:pt x="546" y="3054"/>
                    <a:pt x="567" y="3050"/>
                  </a:cubicBezTo>
                  <a:cubicBezTo>
                    <a:pt x="1134" y="2916"/>
                    <a:pt x="2235" y="2083"/>
                    <a:pt x="2235" y="2082"/>
                  </a:cubicBezTo>
                  <a:lnTo>
                    <a:pt x="2235" y="2082"/>
                  </a:lnTo>
                  <a:cubicBezTo>
                    <a:pt x="2235" y="2083"/>
                    <a:pt x="1768" y="4851"/>
                    <a:pt x="3036" y="5552"/>
                  </a:cubicBezTo>
                  <a:lnTo>
                    <a:pt x="4904" y="5552"/>
                  </a:lnTo>
                  <a:cubicBezTo>
                    <a:pt x="4904" y="5552"/>
                    <a:pt x="3503" y="248"/>
                    <a:pt x="2936" y="14"/>
                  </a:cubicBezTo>
                  <a:cubicBezTo>
                    <a:pt x="2912" y="5"/>
                    <a:pt x="2884" y="1"/>
                    <a:pt x="28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28"/>
            <p:cNvSpPr/>
            <p:nvPr/>
          </p:nvSpPr>
          <p:spPr>
            <a:xfrm>
              <a:off x="2638725" y="1698325"/>
              <a:ext cx="122600" cy="142625"/>
            </a:xfrm>
            <a:custGeom>
              <a:rect b="b" l="l" r="r" t="t"/>
              <a:pathLst>
                <a:path extrusionOk="0" fill="none" h="5705" w="4904">
                  <a:moveTo>
                    <a:pt x="4904" y="5705"/>
                  </a:moveTo>
                  <a:cubicBezTo>
                    <a:pt x="4904" y="5705"/>
                    <a:pt x="3503" y="401"/>
                    <a:pt x="2936" y="167"/>
                  </a:cubicBezTo>
                  <a:cubicBezTo>
                    <a:pt x="2502" y="0"/>
                    <a:pt x="1001" y="1401"/>
                    <a:pt x="334" y="2035"/>
                  </a:cubicBezTo>
                  <a:cubicBezTo>
                    <a:pt x="100" y="2269"/>
                    <a:pt x="0" y="2636"/>
                    <a:pt x="167" y="2969"/>
                  </a:cubicBezTo>
                  <a:cubicBezTo>
                    <a:pt x="234" y="3136"/>
                    <a:pt x="401" y="3236"/>
                    <a:pt x="567" y="3203"/>
                  </a:cubicBezTo>
                  <a:cubicBezTo>
                    <a:pt x="1135" y="3069"/>
                    <a:pt x="2235" y="2235"/>
                    <a:pt x="2235" y="2235"/>
                  </a:cubicBezTo>
                  <a:cubicBezTo>
                    <a:pt x="2235" y="2235"/>
                    <a:pt x="1768" y="5004"/>
                    <a:pt x="3036" y="5705"/>
                  </a:cubicBezTo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29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grpSp>
        <p:nvGrpSpPr>
          <p:cNvPr id="997" name="Google Shape;997;p29"/>
          <p:cNvGrpSpPr/>
          <p:nvPr/>
        </p:nvGrpSpPr>
        <p:grpSpPr>
          <a:xfrm>
            <a:off x="460575" y="1204925"/>
            <a:ext cx="8226225" cy="813925"/>
            <a:chOff x="460575" y="1204925"/>
            <a:chExt cx="8226225" cy="813925"/>
          </a:xfrm>
        </p:grpSpPr>
        <p:sp>
          <p:nvSpPr>
            <p:cNvPr id="998" name="Google Shape;998;p29"/>
            <p:cNvSpPr/>
            <p:nvPr/>
          </p:nvSpPr>
          <p:spPr>
            <a:xfrm rot="5400000">
              <a:off x="5426550" y="-1241400"/>
              <a:ext cx="813900" cy="5706600"/>
            </a:xfrm>
            <a:prstGeom prst="round2SameRect">
              <a:avLst>
                <a:gd fmla="val 50000" name="adj1"/>
                <a:gd fmla="val 0" name="adj2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29"/>
            <p:cNvSpPr/>
            <p:nvPr/>
          </p:nvSpPr>
          <p:spPr>
            <a:xfrm rot="-5400000">
              <a:off x="2396568" y="1105192"/>
              <a:ext cx="811768" cy="1015525"/>
            </a:xfrm>
            <a:prstGeom prst="flowChartOffpageConnector">
              <a:avLst/>
            </a:pr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29"/>
            <p:cNvSpPr/>
            <p:nvPr/>
          </p:nvSpPr>
          <p:spPr>
            <a:xfrm rot="-5400000">
              <a:off x="1313775" y="351725"/>
              <a:ext cx="813900" cy="25203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01" name="Google Shape;1001;p29"/>
          <p:cNvSpPr txBox="1"/>
          <p:nvPr/>
        </p:nvSpPr>
        <p:spPr>
          <a:xfrm>
            <a:off x="3384750" y="1316650"/>
            <a:ext cx="51027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Mercury is the closest planet to the Sun and the smallest</a:t>
            </a:r>
            <a:endParaRPr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002" name="Google Shape;1002;p29"/>
          <p:cNvSpPr txBox="1"/>
          <p:nvPr/>
        </p:nvSpPr>
        <p:spPr>
          <a:xfrm>
            <a:off x="1176850" y="1396525"/>
            <a:ext cx="18981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MERCURY</a:t>
            </a:r>
            <a:endParaRPr sz="2000">
              <a:solidFill>
                <a:srgbClr val="FFFFFF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003" name="Google Shape;1003;p29"/>
          <p:cNvSpPr/>
          <p:nvPr/>
        </p:nvSpPr>
        <p:spPr>
          <a:xfrm>
            <a:off x="575363" y="1316659"/>
            <a:ext cx="591600" cy="591600"/>
          </a:xfrm>
          <a:prstGeom prst="ellipse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1</a:t>
            </a:r>
            <a:endParaRPr b="1" sz="220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1004" name="Google Shape;1004;p29"/>
          <p:cNvGrpSpPr/>
          <p:nvPr/>
        </p:nvGrpSpPr>
        <p:grpSpPr>
          <a:xfrm>
            <a:off x="460575" y="2107125"/>
            <a:ext cx="8226225" cy="813908"/>
            <a:chOff x="460575" y="2107125"/>
            <a:chExt cx="8226225" cy="813908"/>
          </a:xfrm>
        </p:grpSpPr>
        <p:sp>
          <p:nvSpPr>
            <p:cNvPr id="1005" name="Google Shape;1005;p29"/>
            <p:cNvSpPr/>
            <p:nvPr/>
          </p:nvSpPr>
          <p:spPr>
            <a:xfrm rot="5400000">
              <a:off x="5426550" y="-339217"/>
              <a:ext cx="813900" cy="5706600"/>
            </a:xfrm>
            <a:prstGeom prst="round2SameRect">
              <a:avLst>
                <a:gd fmla="val 50000" name="adj1"/>
                <a:gd fmla="val 0" name="adj2"/>
              </a:avLst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29"/>
            <p:cNvSpPr/>
            <p:nvPr/>
          </p:nvSpPr>
          <p:spPr>
            <a:xfrm rot="-5400000">
              <a:off x="2396568" y="2007376"/>
              <a:ext cx="811768" cy="1015525"/>
            </a:xfrm>
            <a:prstGeom prst="flowChartOffpageConnector">
              <a:avLst/>
            </a:pr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29"/>
            <p:cNvSpPr/>
            <p:nvPr/>
          </p:nvSpPr>
          <p:spPr>
            <a:xfrm rot="-5400000">
              <a:off x="1313475" y="1254225"/>
              <a:ext cx="813900" cy="25197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08" name="Google Shape;1008;p29"/>
          <p:cNvSpPr txBox="1"/>
          <p:nvPr/>
        </p:nvSpPr>
        <p:spPr>
          <a:xfrm>
            <a:off x="3384750" y="2218825"/>
            <a:ext cx="51027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Jupiter is a gas giant and the biggest in the Solar System</a:t>
            </a:r>
            <a:endParaRPr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009" name="Google Shape;1009;p29"/>
          <p:cNvSpPr txBox="1"/>
          <p:nvPr/>
        </p:nvSpPr>
        <p:spPr>
          <a:xfrm>
            <a:off x="1176850" y="2298708"/>
            <a:ext cx="18981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JUPITER</a:t>
            </a:r>
            <a:endParaRPr sz="2000">
              <a:solidFill>
                <a:srgbClr val="FFFFFF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010" name="Google Shape;1010;p29"/>
          <p:cNvSpPr/>
          <p:nvPr/>
        </p:nvSpPr>
        <p:spPr>
          <a:xfrm>
            <a:off x="575363" y="2218843"/>
            <a:ext cx="591600" cy="591600"/>
          </a:xfrm>
          <a:prstGeom prst="ellipse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2</a:t>
            </a:r>
            <a:endParaRPr b="1" sz="220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1011" name="Google Shape;1011;p29"/>
          <p:cNvGrpSpPr/>
          <p:nvPr/>
        </p:nvGrpSpPr>
        <p:grpSpPr>
          <a:xfrm>
            <a:off x="460575" y="3009296"/>
            <a:ext cx="8226225" cy="813921"/>
            <a:chOff x="460575" y="3009296"/>
            <a:chExt cx="8226225" cy="813921"/>
          </a:xfrm>
        </p:grpSpPr>
        <p:sp>
          <p:nvSpPr>
            <p:cNvPr id="1012" name="Google Shape;1012;p29"/>
            <p:cNvSpPr/>
            <p:nvPr/>
          </p:nvSpPr>
          <p:spPr>
            <a:xfrm rot="5400000">
              <a:off x="5426550" y="562967"/>
              <a:ext cx="813900" cy="5706600"/>
            </a:xfrm>
            <a:prstGeom prst="round2SameRect">
              <a:avLst>
                <a:gd fmla="val 50000" name="adj1"/>
                <a:gd fmla="val 0" name="adj2"/>
              </a:avLst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29"/>
            <p:cNvSpPr/>
            <p:nvPr/>
          </p:nvSpPr>
          <p:spPr>
            <a:xfrm rot="-5400000">
              <a:off x="2396568" y="2909559"/>
              <a:ext cx="811768" cy="1015525"/>
            </a:xfrm>
            <a:prstGeom prst="flowChartOffpageConnector">
              <a:avLst/>
            </a:pr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29"/>
            <p:cNvSpPr/>
            <p:nvPr/>
          </p:nvSpPr>
          <p:spPr>
            <a:xfrm rot="-5400000">
              <a:off x="1313775" y="2156096"/>
              <a:ext cx="813900" cy="25203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5" name="Google Shape;1015;p29"/>
          <p:cNvSpPr txBox="1"/>
          <p:nvPr/>
        </p:nvSpPr>
        <p:spPr>
          <a:xfrm>
            <a:off x="3384750" y="3121025"/>
            <a:ext cx="51027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Despite being red, </a:t>
            </a:r>
            <a:r>
              <a:rPr lang="en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Mars is a cold place full of iron oxide dust</a:t>
            </a:r>
            <a:endParaRPr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016" name="Google Shape;1016;p29"/>
          <p:cNvSpPr txBox="1"/>
          <p:nvPr/>
        </p:nvSpPr>
        <p:spPr>
          <a:xfrm>
            <a:off x="1176850" y="3200892"/>
            <a:ext cx="18981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MARS</a:t>
            </a:r>
            <a:endParaRPr sz="2000">
              <a:solidFill>
                <a:schemeClr val="dk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017" name="Google Shape;1017;p29"/>
          <p:cNvSpPr/>
          <p:nvPr/>
        </p:nvSpPr>
        <p:spPr>
          <a:xfrm>
            <a:off x="575363" y="3121026"/>
            <a:ext cx="591600" cy="591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rPr>
              <a:t>3</a:t>
            </a:r>
            <a:endParaRPr b="1" sz="2200">
              <a:solidFill>
                <a:schemeClr val="dk2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1018" name="Google Shape;1018;p29"/>
          <p:cNvGrpSpPr/>
          <p:nvPr/>
        </p:nvGrpSpPr>
        <p:grpSpPr>
          <a:xfrm>
            <a:off x="460575" y="3911475"/>
            <a:ext cx="8226225" cy="813925"/>
            <a:chOff x="460575" y="3911475"/>
            <a:chExt cx="8226225" cy="813925"/>
          </a:xfrm>
        </p:grpSpPr>
        <p:sp>
          <p:nvSpPr>
            <p:cNvPr id="1019" name="Google Shape;1019;p29"/>
            <p:cNvSpPr/>
            <p:nvPr/>
          </p:nvSpPr>
          <p:spPr>
            <a:xfrm rot="5400000">
              <a:off x="5426550" y="1465150"/>
              <a:ext cx="813900" cy="5706600"/>
            </a:xfrm>
            <a:prstGeom prst="round2SameRect">
              <a:avLst>
                <a:gd fmla="val 50000" name="adj1"/>
                <a:gd fmla="val 0" name="adj2"/>
              </a:avLst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29"/>
            <p:cNvSpPr/>
            <p:nvPr/>
          </p:nvSpPr>
          <p:spPr>
            <a:xfrm rot="-5400000">
              <a:off x="2396568" y="3811742"/>
              <a:ext cx="811768" cy="1015525"/>
            </a:xfrm>
            <a:prstGeom prst="flowChartOffpageConnector">
              <a:avLst/>
            </a:pr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29"/>
            <p:cNvSpPr/>
            <p:nvPr/>
          </p:nvSpPr>
          <p:spPr>
            <a:xfrm rot="-5400000">
              <a:off x="1313775" y="3058275"/>
              <a:ext cx="813900" cy="25203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2" name="Google Shape;1022;p29"/>
          <p:cNvSpPr txBox="1"/>
          <p:nvPr/>
        </p:nvSpPr>
        <p:spPr>
          <a:xfrm>
            <a:off x="3384750" y="4023200"/>
            <a:ext cx="51027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Venus has a beautiful name and is the second from the Sun</a:t>
            </a:r>
            <a:endParaRPr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023" name="Google Shape;1023;p29"/>
          <p:cNvSpPr txBox="1"/>
          <p:nvPr/>
        </p:nvSpPr>
        <p:spPr>
          <a:xfrm>
            <a:off x="1176850" y="4103075"/>
            <a:ext cx="18981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VENUS</a:t>
            </a:r>
            <a:endParaRPr sz="2000">
              <a:solidFill>
                <a:schemeClr val="dk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024" name="Google Shape;1024;p29"/>
          <p:cNvSpPr/>
          <p:nvPr/>
        </p:nvSpPr>
        <p:spPr>
          <a:xfrm>
            <a:off x="575363" y="4023209"/>
            <a:ext cx="591600" cy="5916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rPr>
              <a:t>4</a:t>
            </a:r>
            <a:endParaRPr b="1" sz="2200">
              <a:solidFill>
                <a:schemeClr val="dk2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30"/>
          <p:cNvSpPr/>
          <p:nvPr/>
        </p:nvSpPr>
        <p:spPr>
          <a:xfrm>
            <a:off x="428129" y="1273457"/>
            <a:ext cx="2713540" cy="3453990"/>
          </a:xfrm>
          <a:custGeom>
            <a:rect b="b" l="l" r="r" t="t"/>
            <a:pathLst>
              <a:path extrusionOk="0" fill="none" h="191995" w="150836">
                <a:moveTo>
                  <a:pt x="133315" y="191994"/>
                </a:moveTo>
                <a:cubicBezTo>
                  <a:pt x="146560" y="183999"/>
                  <a:pt x="150836" y="166791"/>
                  <a:pt x="142840" y="153547"/>
                </a:cubicBezTo>
                <a:cubicBezTo>
                  <a:pt x="134845" y="140267"/>
                  <a:pt x="118263" y="139016"/>
                  <a:pt x="104358" y="144022"/>
                </a:cubicBezTo>
                <a:cubicBezTo>
                  <a:pt x="90453" y="148993"/>
                  <a:pt x="73871" y="147741"/>
                  <a:pt x="65876" y="134497"/>
                </a:cubicBezTo>
                <a:cubicBezTo>
                  <a:pt x="57880" y="121218"/>
                  <a:pt x="62156" y="104010"/>
                  <a:pt x="75401" y="96015"/>
                </a:cubicBezTo>
                <a:lnTo>
                  <a:pt x="75401" y="96015"/>
                </a:lnTo>
                <a:cubicBezTo>
                  <a:pt x="88680" y="88019"/>
                  <a:pt x="92921" y="70777"/>
                  <a:pt x="84926" y="57532"/>
                </a:cubicBezTo>
                <a:cubicBezTo>
                  <a:pt x="76930" y="44288"/>
                  <a:pt x="60348" y="43002"/>
                  <a:pt x="46443" y="48007"/>
                </a:cubicBezTo>
                <a:cubicBezTo>
                  <a:pt x="32538" y="53013"/>
                  <a:pt x="15991" y="51727"/>
                  <a:pt x="7996" y="38482"/>
                </a:cubicBezTo>
                <a:cubicBezTo>
                  <a:pt x="0" y="25238"/>
                  <a:pt x="4241" y="7995"/>
                  <a:pt x="17521" y="0"/>
                </a:cubicBezTo>
              </a:path>
            </a:pathLst>
          </a:custGeom>
          <a:noFill/>
          <a:ln cap="rnd" cmpd="sng" w="28575">
            <a:solidFill>
              <a:schemeClr val="lt2"/>
            </a:solidFill>
            <a:prstDash val="solid"/>
            <a:miter lim="3476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0" name="Google Shape;1030;p30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grpSp>
        <p:nvGrpSpPr>
          <p:cNvPr id="1031" name="Google Shape;1031;p30"/>
          <p:cNvGrpSpPr/>
          <p:nvPr/>
        </p:nvGrpSpPr>
        <p:grpSpPr>
          <a:xfrm>
            <a:off x="1683885" y="3119170"/>
            <a:ext cx="961871" cy="641038"/>
            <a:chOff x="1683885" y="3119170"/>
            <a:chExt cx="961871" cy="641038"/>
          </a:xfrm>
        </p:grpSpPr>
        <p:sp>
          <p:nvSpPr>
            <p:cNvPr id="1032" name="Google Shape;1032;p30"/>
            <p:cNvSpPr/>
            <p:nvPr/>
          </p:nvSpPr>
          <p:spPr>
            <a:xfrm>
              <a:off x="1777703" y="3212979"/>
              <a:ext cx="453420" cy="453420"/>
            </a:xfrm>
            <a:custGeom>
              <a:rect b="b" l="l" r="r" t="t"/>
              <a:pathLst>
                <a:path extrusionOk="0" h="25204" w="25204">
                  <a:moveTo>
                    <a:pt x="12619" y="0"/>
                  </a:moveTo>
                  <a:cubicBezTo>
                    <a:pt x="5667" y="0"/>
                    <a:pt x="0" y="5632"/>
                    <a:pt x="0" y="12584"/>
                  </a:cubicBezTo>
                  <a:cubicBezTo>
                    <a:pt x="0" y="19572"/>
                    <a:pt x="5667" y="25203"/>
                    <a:pt x="12619" y="25203"/>
                  </a:cubicBezTo>
                  <a:cubicBezTo>
                    <a:pt x="19572" y="25203"/>
                    <a:pt x="25203" y="19572"/>
                    <a:pt x="25203" y="12584"/>
                  </a:cubicBezTo>
                  <a:cubicBezTo>
                    <a:pt x="25203" y="5632"/>
                    <a:pt x="19572" y="0"/>
                    <a:pt x="126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2"/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3</a:t>
              </a:r>
              <a:endParaRPr/>
            </a:p>
          </p:txBody>
        </p:sp>
        <p:grpSp>
          <p:nvGrpSpPr>
            <p:cNvPr id="1033" name="Google Shape;1033;p30"/>
            <p:cNvGrpSpPr/>
            <p:nvPr/>
          </p:nvGrpSpPr>
          <p:grpSpPr>
            <a:xfrm>
              <a:off x="1683885" y="3119170"/>
              <a:ext cx="961871" cy="641038"/>
              <a:chOff x="1674360" y="3105810"/>
              <a:chExt cx="961871" cy="641038"/>
            </a:xfrm>
          </p:grpSpPr>
          <p:sp>
            <p:nvSpPr>
              <p:cNvPr id="1034" name="Google Shape;1034;p30"/>
              <p:cNvSpPr/>
              <p:nvPr/>
            </p:nvSpPr>
            <p:spPr>
              <a:xfrm>
                <a:off x="1674360" y="3105810"/>
                <a:ext cx="666673" cy="641038"/>
              </a:xfrm>
              <a:custGeom>
                <a:rect b="b" l="l" r="r" t="t"/>
                <a:pathLst>
                  <a:path extrusionOk="0" h="35633" w="37058">
                    <a:moveTo>
                      <a:pt x="17843" y="1"/>
                    </a:moveTo>
                    <a:cubicBezTo>
                      <a:pt x="15543" y="1"/>
                      <a:pt x="13224" y="445"/>
                      <a:pt x="11021" y="1356"/>
                    </a:cubicBezTo>
                    <a:cubicBezTo>
                      <a:pt x="4346" y="4103"/>
                      <a:pt x="1" y="10603"/>
                      <a:pt x="1" y="17799"/>
                    </a:cubicBezTo>
                    <a:lnTo>
                      <a:pt x="1635" y="17799"/>
                    </a:lnTo>
                    <a:cubicBezTo>
                      <a:pt x="1635" y="8865"/>
                      <a:pt x="8900" y="1635"/>
                      <a:pt x="17834" y="1635"/>
                    </a:cubicBezTo>
                    <a:cubicBezTo>
                      <a:pt x="26768" y="1635"/>
                      <a:pt x="34034" y="8865"/>
                      <a:pt x="34034" y="17799"/>
                    </a:cubicBezTo>
                    <a:cubicBezTo>
                      <a:pt x="34034" y="26768"/>
                      <a:pt x="26768" y="33999"/>
                      <a:pt x="17834" y="33999"/>
                    </a:cubicBezTo>
                    <a:lnTo>
                      <a:pt x="17834" y="35632"/>
                    </a:lnTo>
                    <a:cubicBezTo>
                      <a:pt x="25030" y="35632"/>
                      <a:pt x="31531" y="31287"/>
                      <a:pt x="34277" y="24647"/>
                    </a:cubicBezTo>
                    <a:cubicBezTo>
                      <a:pt x="37058" y="17973"/>
                      <a:pt x="35528" y="10325"/>
                      <a:pt x="30418" y="5215"/>
                    </a:cubicBezTo>
                    <a:cubicBezTo>
                      <a:pt x="27027" y="1801"/>
                      <a:pt x="22473" y="1"/>
                      <a:pt x="1784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5" name="Google Shape;1035;p30"/>
              <p:cNvSpPr/>
              <p:nvPr/>
            </p:nvSpPr>
            <p:spPr>
              <a:xfrm>
                <a:off x="1674360" y="3105810"/>
                <a:ext cx="666673" cy="640894"/>
              </a:xfrm>
              <a:custGeom>
                <a:rect b="b" l="l" r="r" t="t"/>
                <a:pathLst>
                  <a:path extrusionOk="0" h="35625" w="37058">
                    <a:moveTo>
                      <a:pt x="17834" y="1"/>
                    </a:moveTo>
                    <a:lnTo>
                      <a:pt x="17834" y="1635"/>
                    </a:lnTo>
                    <a:cubicBezTo>
                      <a:pt x="24370" y="1635"/>
                      <a:pt x="30279" y="5563"/>
                      <a:pt x="32782" y="11611"/>
                    </a:cubicBezTo>
                    <a:cubicBezTo>
                      <a:pt x="35285" y="17660"/>
                      <a:pt x="33929" y="24647"/>
                      <a:pt x="29271" y="29271"/>
                    </a:cubicBezTo>
                    <a:cubicBezTo>
                      <a:pt x="26177" y="32365"/>
                      <a:pt x="22039" y="34012"/>
                      <a:pt x="17827" y="34012"/>
                    </a:cubicBezTo>
                    <a:cubicBezTo>
                      <a:pt x="15746" y="34012"/>
                      <a:pt x="13647" y="33610"/>
                      <a:pt x="11646" y="32782"/>
                    </a:cubicBezTo>
                    <a:cubicBezTo>
                      <a:pt x="5598" y="30279"/>
                      <a:pt x="1635" y="24369"/>
                      <a:pt x="1635" y="17799"/>
                    </a:cubicBezTo>
                    <a:lnTo>
                      <a:pt x="1" y="17799"/>
                    </a:lnTo>
                    <a:cubicBezTo>
                      <a:pt x="1" y="25030"/>
                      <a:pt x="4346" y="31530"/>
                      <a:pt x="11021" y="34277"/>
                    </a:cubicBezTo>
                    <a:cubicBezTo>
                      <a:pt x="13215" y="35184"/>
                      <a:pt x="15523" y="35625"/>
                      <a:pt x="17813" y="35625"/>
                    </a:cubicBezTo>
                    <a:cubicBezTo>
                      <a:pt x="22453" y="35625"/>
                      <a:pt x="27020" y="33816"/>
                      <a:pt x="30418" y="30418"/>
                    </a:cubicBezTo>
                    <a:cubicBezTo>
                      <a:pt x="35528" y="25308"/>
                      <a:pt x="37058" y="17660"/>
                      <a:pt x="34277" y="10986"/>
                    </a:cubicBezTo>
                    <a:cubicBezTo>
                      <a:pt x="31531" y="4346"/>
                      <a:pt x="25030" y="1"/>
                      <a:pt x="178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036" name="Google Shape;1036;p30"/>
              <p:cNvGrpSpPr/>
              <p:nvPr/>
            </p:nvGrpSpPr>
            <p:grpSpPr>
              <a:xfrm>
                <a:off x="2311638" y="3390988"/>
                <a:ext cx="324594" cy="70683"/>
                <a:chOff x="2311638" y="3390988"/>
                <a:chExt cx="324594" cy="70683"/>
              </a:xfrm>
            </p:grpSpPr>
            <p:sp>
              <p:nvSpPr>
                <p:cNvPr id="1037" name="Google Shape;1037;p30"/>
                <p:cNvSpPr/>
                <p:nvPr/>
              </p:nvSpPr>
              <p:spPr>
                <a:xfrm>
                  <a:off x="2311638" y="3424126"/>
                  <a:ext cx="253911" cy="18"/>
                </a:xfrm>
                <a:custGeom>
                  <a:rect b="b" l="l" r="r" t="t"/>
                  <a:pathLst>
                    <a:path extrusionOk="0" fill="none" h="1" w="14114">
                      <a:moveTo>
                        <a:pt x="0" y="1"/>
                      </a:moveTo>
                      <a:lnTo>
                        <a:pt x="14114" y="1"/>
                      </a:lnTo>
                    </a:path>
                  </a:pathLst>
                </a:custGeom>
                <a:noFill/>
                <a:ln cap="flat" cmpd="sng" w="28575">
                  <a:solidFill>
                    <a:schemeClr val="accent3"/>
                  </a:solidFill>
                  <a:prstDash val="solid"/>
                  <a:miter lim="34762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38" name="Google Shape;1038;p30"/>
                <p:cNvSpPr/>
                <p:nvPr/>
              </p:nvSpPr>
              <p:spPr>
                <a:xfrm>
                  <a:off x="2565530" y="3390988"/>
                  <a:ext cx="70701" cy="70683"/>
                </a:xfrm>
                <a:custGeom>
                  <a:rect b="b" l="l" r="r" t="t"/>
                  <a:pathLst>
                    <a:path extrusionOk="0" fill="none" h="3929" w="3930">
                      <a:moveTo>
                        <a:pt x="3929" y="1947"/>
                      </a:moveTo>
                      <a:cubicBezTo>
                        <a:pt x="3929" y="3025"/>
                        <a:pt x="3060" y="3929"/>
                        <a:pt x="1982" y="3929"/>
                      </a:cubicBezTo>
                      <a:cubicBezTo>
                        <a:pt x="905" y="3929"/>
                        <a:pt x="1" y="3025"/>
                        <a:pt x="1" y="1947"/>
                      </a:cubicBezTo>
                      <a:cubicBezTo>
                        <a:pt x="1" y="870"/>
                        <a:pt x="905" y="1"/>
                        <a:pt x="1982" y="1"/>
                      </a:cubicBezTo>
                      <a:cubicBezTo>
                        <a:pt x="3060" y="1"/>
                        <a:pt x="3929" y="870"/>
                        <a:pt x="3929" y="1947"/>
                      </a:cubicBezTo>
                      <a:close/>
                    </a:path>
                  </a:pathLst>
                </a:custGeom>
                <a:noFill/>
                <a:ln cap="flat" cmpd="sng" w="28575">
                  <a:solidFill>
                    <a:schemeClr val="accent3"/>
                  </a:solidFill>
                  <a:prstDash val="solid"/>
                  <a:miter lim="34762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1039" name="Google Shape;1039;p30"/>
          <p:cNvSpPr txBox="1"/>
          <p:nvPr/>
        </p:nvSpPr>
        <p:spPr>
          <a:xfrm>
            <a:off x="4887025" y="3115089"/>
            <a:ext cx="25980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Despite being red, Mars is actually a cold place full of iron oxide dust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040" name="Google Shape;1040;p30"/>
          <p:cNvSpPr txBox="1"/>
          <p:nvPr/>
        </p:nvSpPr>
        <p:spPr>
          <a:xfrm>
            <a:off x="3031937" y="3224889"/>
            <a:ext cx="11517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1800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1041" name="Google Shape;1041;p30"/>
          <p:cNvGrpSpPr/>
          <p:nvPr/>
        </p:nvGrpSpPr>
        <p:grpSpPr>
          <a:xfrm>
            <a:off x="4310079" y="3404653"/>
            <a:ext cx="323964" cy="70071"/>
            <a:chOff x="1422776" y="1816708"/>
            <a:chExt cx="323964" cy="70071"/>
          </a:xfrm>
        </p:grpSpPr>
        <p:sp>
          <p:nvSpPr>
            <p:cNvPr id="1042" name="Google Shape;1042;p30"/>
            <p:cNvSpPr/>
            <p:nvPr/>
          </p:nvSpPr>
          <p:spPr>
            <a:xfrm>
              <a:off x="1422776" y="1849863"/>
              <a:ext cx="253911" cy="18"/>
            </a:xfrm>
            <a:custGeom>
              <a:rect b="b" l="l" r="r" t="t"/>
              <a:pathLst>
                <a:path extrusionOk="0" fill="none" h="1" w="14114">
                  <a:moveTo>
                    <a:pt x="0" y="0"/>
                  </a:moveTo>
                  <a:lnTo>
                    <a:pt x="14114" y="0"/>
                  </a:lnTo>
                </a:path>
              </a:pathLst>
            </a:custGeom>
            <a:noFill/>
            <a:ln cap="flat" cmpd="sng" w="28575">
              <a:solidFill>
                <a:schemeClr val="accent3"/>
              </a:solidFill>
              <a:prstDash val="solid"/>
              <a:miter lim="3476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30"/>
            <p:cNvSpPr/>
            <p:nvPr/>
          </p:nvSpPr>
          <p:spPr>
            <a:xfrm>
              <a:off x="1676669" y="1816708"/>
              <a:ext cx="70071" cy="70071"/>
            </a:xfrm>
            <a:custGeom>
              <a:rect b="b" l="l" r="r" t="t"/>
              <a:pathLst>
                <a:path extrusionOk="0" fill="none" h="3895" w="3895">
                  <a:moveTo>
                    <a:pt x="3894" y="1947"/>
                  </a:moveTo>
                  <a:cubicBezTo>
                    <a:pt x="3894" y="3025"/>
                    <a:pt x="3025" y="3894"/>
                    <a:pt x="1948" y="3894"/>
                  </a:cubicBezTo>
                  <a:cubicBezTo>
                    <a:pt x="870" y="3894"/>
                    <a:pt x="1" y="3025"/>
                    <a:pt x="1" y="1947"/>
                  </a:cubicBezTo>
                  <a:cubicBezTo>
                    <a:pt x="1" y="870"/>
                    <a:pt x="870" y="1"/>
                    <a:pt x="1948" y="1"/>
                  </a:cubicBezTo>
                  <a:cubicBezTo>
                    <a:pt x="3025" y="1"/>
                    <a:pt x="3894" y="870"/>
                    <a:pt x="3894" y="1947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3"/>
              </a:solidFill>
              <a:prstDash val="solid"/>
              <a:miter lim="3476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4" name="Google Shape;1044;p30"/>
          <p:cNvGrpSpPr/>
          <p:nvPr/>
        </p:nvGrpSpPr>
        <p:grpSpPr>
          <a:xfrm>
            <a:off x="2803337" y="3114789"/>
            <a:ext cx="5252700" cy="649800"/>
            <a:chOff x="2803337" y="3114789"/>
            <a:chExt cx="5252700" cy="649800"/>
          </a:xfrm>
        </p:grpSpPr>
        <p:sp>
          <p:nvSpPr>
            <p:cNvPr id="1045" name="Google Shape;1045;p30"/>
            <p:cNvSpPr/>
            <p:nvPr/>
          </p:nvSpPr>
          <p:spPr>
            <a:xfrm>
              <a:off x="2803337" y="3114789"/>
              <a:ext cx="5252700" cy="649800"/>
            </a:xfrm>
            <a:prstGeom prst="roundRect">
              <a:avLst>
                <a:gd fmla="val 50000" name="adj"/>
              </a:avLst>
            </a:prstGeom>
            <a:noFill/>
            <a:ln cap="flat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30"/>
            <p:cNvSpPr/>
            <p:nvPr/>
          </p:nvSpPr>
          <p:spPr>
            <a:xfrm>
              <a:off x="7499366" y="3212979"/>
              <a:ext cx="453420" cy="453420"/>
            </a:xfrm>
            <a:custGeom>
              <a:rect b="b" l="l" r="r" t="t"/>
              <a:pathLst>
                <a:path extrusionOk="0" h="25204" w="25204">
                  <a:moveTo>
                    <a:pt x="12584" y="1"/>
                  </a:moveTo>
                  <a:cubicBezTo>
                    <a:pt x="5632" y="1"/>
                    <a:pt x="0" y="5667"/>
                    <a:pt x="0" y="12619"/>
                  </a:cubicBezTo>
                  <a:cubicBezTo>
                    <a:pt x="0" y="19572"/>
                    <a:pt x="5632" y="25204"/>
                    <a:pt x="12584" y="25204"/>
                  </a:cubicBezTo>
                  <a:cubicBezTo>
                    <a:pt x="19537" y="25204"/>
                    <a:pt x="25203" y="19572"/>
                    <a:pt x="25203" y="12619"/>
                  </a:cubicBezTo>
                  <a:cubicBezTo>
                    <a:pt x="25203" y="5667"/>
                    <a:pt x="19537" y="1"/>
                    <a:pt x="125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lt2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</p:grpSp>
      <p:grpSp>
        <p:nvGrpSpPr>
          <p:cNvPr id="1047" name="Google Shape;1047;p30"/>
          <p:cNvGrpSpPr/>
          <p:nvPr/>
        </p:nvGrpSpPr>
        <p:grpSpPr>
          <a:xfrm>
            <a:off x="7606037" y="3319640"/>
            <a:ext cx="240079" cy="240098"/>
            <a:chOff x="-63252250" y="1930850"/>
            <a:chExt cx="319000" cy="319025"/>
          </a:xfrm>
        </p:grpSpPr>
        <p:sp>
          <p:nvSpPr>
            <p:cNvPr id="1048" name="Google Shape;1048;p30"/>
            <p:cNvSpPr/>
            <p:nvPr/>
          </p:nvSpPr>
          <p:spPr>
            <a:xfrm>
              <a:off x="-63252250" y="1930850"/>
              <a:ext cx="319000" cy="319025"/>
            </a:xfrm>
            <a:custGeom>
              <a:rect b="b" l="l" r="r" t="t"/>
              <a:pathLst>
                <a:path extrusionOk="0" h="12761" w="12760">
                  <a:moveTo>
                    <a:pt x="7026" y="914"/>
                  </a:moveTo>
                  <a:lnTo>
                    <a:pt x="7026" y="1954"/>
                  </a:lnTo>
                  <a:cubicBezTo>
                    <a:pt x="7026" y="2174"/>
                    <a:pt x="7120" y="2332"/>
                    <a:pt x="7341" y="2363"/>
                  </a:cubicBezTo>
                  <a:cubicBezTo>
                    <a:pt x="7813" y="2489"/>
                    <a:pt x="8286" y="2647"/>
                    <a:pt x="8664" y="2899"/>
                  </a:cubicBezTo>
                  <a:cubicBezTo>
                    <a:pt x="8733" y="2954"/>
                    <a:pt x="8820" y="2979"/>
                    <a:pt x="8905" y="2979"/>
                  </a:cubicBezTo>
                  <a:cubicBezTo>
                    <a:pt x="9012" y="2979"/>
                    <a:pt x="9115" y="2938"/>
                    <a:pt x="9168" y="2868"/>
                  </a:cubicBezTo>
                  <a:lnTo>
                    <a:pt x="9924" y="2111"/>
                  </a:lnTo>
                  <a:lnTo>
                    <a:pt x="10712" y="2899"/>
                  </a:lnTo>
                  <a:lnTo>
                    <a:pt x="9956" y="3655"/>
                  </a:lnTo>
                  <a:cubicBezTo>
                    <a:pt x="9861" y="3781"/>
                    <a:pt x="9798" y="4002"/>
                    <a:pt x="9924" y="4159"/>
                  </a:cubicBezTo>
                  <a:cubicBezTo>
                    <a:pt x="10208" y="4600"/>
                    <a:pt x="10397" y="5041"/>
                    <a:pt x="10460" y="5514"/>
                  </a:cubicBezTo>
                  <a:cubicBezTo>
                    <a:pt x="10523" y="5703"/>
                    <a:pt x="10680" y="5829"/>
                    <a:pt x="10869" y="5829"/>
                  </a:cubicBezTo>
                  <a:lnTo>
                    <a:pt x="11941" y="5829"/>
                  </a:lnTo>
                  <a:lnTo>
                    <a:pt x="11941" y="6932"/>
                  </a:lnTo>
                  <a:lnTo>
                    <a:pt x="10869" y="6932"/>
                  </a:lnTo>
                  <a:cubicBezTo>
                    <a:pt x="10680" y="6932"/>
                    <a:pt x="10523" y="7058"/>
                    <a:pt x="10460" y="7247"/>
                  </a:cubicBezTo>
                  <a:cubicBezTo>
                    <a:pt x="10365" y="7719"/>
                    <a:pt x="10208" y="8192"/>
                    <a:pt x="9924" y="8570"/>
                  </a:cubicBezTo>
                  <a:cubicBezTo>
                    <a:pt x="9798" y="8727"/>
                    <a:pt x="9861" y="8979"/>
                    <a:pt x="9956" y="9105"/>
                  </a:cubicBezTo>
                  <a:lnTo>
                    <a:pt x="10712" y="9830"/>
                  </a:lnTo>
                  <a:lnTo>
                    <a:pt x="9924" y="10618"/>
                  </a:lnTo>
                  <a:lnTo>
                    <a:pt x="9168" y="9893"/>
                  </a:lnTo>
                  <a:cubicBezTo>
                    <a:pt x="9111" y="9817"/>
                    <a:pt x="8996" y="9775"/>
                    <a:pt x="8879" y="9775"/>
                  </a:cubicBezTo>
                  <a:cubicBezTo>
                    <a:pt x="8803" y="9775"/>
                    <a:pt x="8726" y="9793"/>
                    <a:pt x="8664" y="9830"/>
                  </a:cubicBezTo>
                  <a:cubicBezTo>
                    <a:pt x="8223" y="10114"/>
                    <a:pt x="7813" y="10303"/>
                    <a:pt x="7341" y="10397"/>
                  </a:cubicBezTo>
                  <a:cubicBezTo>
                    <a:pt x="7120" y="10429"/>
                    <a:pt x="7026" y="10586"/>
                    <a:pt x="7026" y="10775"/>
                  </a:cubicBezTo>
                  <a:lnTo>
                    <a:pt x="7026" y="11846"/>
                  </a:lnTo>
                  <a:lnTo>
                    <a:pt x="5923" y="11846"/>
                  </a:lnTo>
                  <a:lnTo>
                    <a:pt x="5923" y="10775"/>
                  </a:lnTo>
                  <a:cubicBezTo>
                    <a:pt x="5923" y="10586"/>
                    <a:pt x="5797" y="10429"/>
                    <a:pt x="5577" y="10397"/>
                  </a:cubicBezTo>
                  <a:cubicBezTo>
                    <a:pt x="5135" y="10271"/>
                    <a:pt x="4663" y="10114"/>
                    <a:pt x="4253" y="9830"/>
                  </a:cubicBezTo>
                  <a:cubicBezTo>
                    <a:pt x="4191" y="9793"/>
                    <a:pt x="4119" y="9775"/>
                    <a:pt x="4047" y="9775"/>
                  </a:cubicBezTo>
                  <a:cubicBezTo>
                    <a:pt x="3937" y="9775"/>
                    <a:pt x="3826" y="9817"/>
                    <a:pt x="3749" y="9893"/>
                  </a:cubicBezTo>
                  <a:lnTo>
                    <a:pt x="2993" y="10618"/>
                  </a:lnTo>
                  <a:lnTo>
                    <a:pt x="2206" y="9830"/>
                  </a:lnTo>
                  <a:lnTo>
                    <a:pt x="2962" y="9105"/>
                  </a:lnTo>
                  <a:cubicBezTo>
                    <a:pt x="3088" y="8979"/>
                    <a:pt x="3119" y="8727"/>
                    <a:pt x="2993" y="8570"/>
                  </a:cubicBezTo>
                  <a:cubicBezTo>
                    <a:pt x="2710" y="8160"/>
                    <a:pt x="2521" y="7719"/>
                    <a:pt x="2458" y="7247"/>
                  </a:cubicBezTo>
                  <a:cubicBezTo>
                    <a:pt x="2395" y="7058"/>
                    <a:pt x="2237" y="6932"/>
                    <a:pt x="2048" y="6932"/>
                  </a:cubicBezTo>
                  <a:lnTo>
                    <a:pt x="977" y="6932"/>
                  </a:lnTo>
                  <a:lnTo>
                    <a:pt x="977" y="5829"/>
                  </a:lnTo>
                  <a:lnTo>
                    <a:pt x="2048" y="5829"/>
                  </a:lnTo>
                  <a:cubicBezTo>
                    <a:pt x="2237" y="5829"/>
                    <a:pt x="2395" y="5703"/>
                    <a:pt x="2458" y="5514"/>
                  </a:cubicBezTo>
                  <a:cubicBezTo>
                    <a:pt x="2552" y="5041"/>
                    <a:pt x="2710" y="4569"/>
                    <a:pt x="2993" y="4159"/>
                  </a:cubicBezTo>
                  <a:cubicBezTo>
                    <a:pt x="3119" y="4002"/>
                    <a:pt x="3088" y="3781"/>
                    <a:pt x="2962" y="3655"/>
                  </a:cubicBezTo>
                  <a:lnTo>
                    <a:pt x="2206" y="2899"/>
                  </a:lnTo>
                  <a:lnTo>
                    <a:pt x="2993" y="2111"/>
                  </a:lnTo>
                  <a:lnTo>
                    <a:pt x="3749" y="2868"/>
                  </a:lnTo>
                  <a:cubicBezTo>
                    <a:pt x="3820" y="2938"/>
                    <a:pt x="3921" y="2979"/>
                    <a:pt x="4023" y="2979"/>
                  </a:cubicBezTo>
                  <a:cubicBezTo>
                    <a:pt x="4103" y="2979"/>
                    <a:pt x="4184" y="2954"/>
                    <a:pt x="4253" y="2899"/>
                  </a:cubicBezTo>
                  <a:cubicBezTo>
                    <a:pt x="4694" y="2647"/>
                    <a:pt x="5135" y="2426"/>
                    <a:pt x="5577" y="2363"/>
                  </a:cubicBezTo>
                  <a:cubicBezTo>
                    <a:pt x="5797" y="2332"/>
                    <a:pt x="5923" y="2174"/>
                    <a:pt x="5923" y="1954"/>
                  </a:cubicBezTo>
                  <a:lnTo>
                    <a:pt x="5923" y="914"/>
                  </a:lnTo>
                  <a:close/>
                  <a:moveTo>
                    <a:pt x="5829" y="1"/>
                  </a:moveTo>
                  <a:cubicBezTo>
                    <a:pt x="5356" y="1"/>
                    <a:pt x="5009" y="347"/>
                    <a:pt x="5009" y="820"/>
                  </a:cubicBezTo>
                  <a:lnTo>
                    <a:pt x="5009" y="1576"/>
                  </a:lnTo>
                  <a:cubicBezTo>
                    <a:pt x="4631" y="1702"/>
                    <a:pt x="4285" y="1796"/>
                    <a:pt x="3970" y="2017"/>
                  </a:cubicBezTo>
                  <a:lnTo>
                    <a:pt x="3466" y="1481"/>
                  </a:lnTo>
                  <a:cubicBezTo>
                    <a:pt x="3308" y="1324"/>
                    <a:pt x="3103" y="1245"/>
                    <a:pt x="2891" y="1245"/>
                  </a:cubicBezTo>
                  <a:cubicBezTo>
                    <a:pt x="2678" y="1245"/>
                    <a:pt x="2458" y="1324"/>
                    <a:pt x="2269" y="1481"/>
                  </a:cubicBezTo>
                  <a:lnTo>
                    <a:pt x="1481" y="2269"/>
                  </a:lnTo>
                  <a:cubicBezTo>
                    <a:pt x="1166" y="2584"/>
                    <a:pt x="1166" y="3120"/>
                    <a:pt x="1481" y="3466"/>
                  </a:cubicBezTo>
                  <a:lnTo>
                    <a:pt x="2017" y="3970"/>
                  </a:lnTo>
                  <a:cubicBezTo>
                    <a:pt x="1796" y="4285"/>
                    <a:pt x="1701" y="4632"/>
                    <a:pt x="1575" y="5010"/>
                  </a:cubicBezTo>
                  <a:lnTo>
                    <a:pt x="819" y="5010"/>
                  </a:lnTo>
                  <a:cubicBezTo>
                    <a:pt x="347" y="5010"/>
                    <a:pt x="0" y="5356"/>
                    <a:pt x="0" y="5829"/>
                  </a:cubicBezTo>
                  <a:lnTo>
                    <a:pt x="0" y="6932"/>
                  </a:lnTo>
                  <a:cubicBezTo>
                    <a:pt x="0" y="7404"/>
                    <a:pt x="347" y="7751"/>
                    <a:pt x="819" y="7751"/>
                  </a:cubicBezTo>
                  <a:lnTo>
                    <a:pt x="1575" y="7751"/>
                  </a:lnTo>
                  <a:cubicBezTo>
                    <a:pt x="1701" y="8097"/>
                    <a:pt x="1796" y="8475"/>
                    <a:pt x="2017" y="8759"/>
                  </a:cubicBezTo>
                  <a:lnTo>
                    <a:pt x="1481" y="9295"/>
                  </a:lnTo>
                  <a:cubicBezTo>
                    <a:pt x="1166" y="9610"/>
                    <a:pt x="1166" y="10114"/>
                    <a:pt x="1481" y="10460"/>
                  </a:cubicBezTo>
                  <a:lnTo>
                    <a:pt x="2269" y="11248"/>
                  </a:lnTo>
                  <a:cubicBezTo>
                    <a:pt x="2426" y="11405"/>
                    <a:pt x="2639" y="11484"/>
                    <a:pt x="2855" y="11484"/>
                  </a:cubicBezTo>
                  <a:cubicBezTo>
                    <a:pt x="3072" y="11484"/>
                    <a:pt x="3292" y="11405"/>
                    <a:pt x="3466" y="11248"/>
                  </a:cubicBezTo>
                  <a:lnTo>
                    <a:pt x="3970" y="10744"/>
                  </a:lnTo>
                  <a:cubicBezTo>
                    <a:pt x="4285" y="10933"/>
                    <a:pt x="4631" y="11059"/>
                    <a:pt x="5009" y="11185"/>
                  </a:cubicBezTo>
                  <a:lnTo>
                    <a:pt x="5009" y="11909"/>
                  </a:lnTo>
                  <a:cubicBezTo>
                    <a:pt x="5009" y="12382"/>
                    <a:pt x="5356" y="12760"/>
                    <a:pt x="5829" y="12760"/>
                  </a:cubicBezTo>
                  <a:lnTo>
                    <a:pt x="6931" y="12760"/>
                  </a:lnTo>
                  <a:cubicBezTo>
                    <a:pt x="7404" y="12760"/>
                    <a:pt x="7750" y="12382"/>
                    <a:pt x="7750" y="11909"/>
                  </a:cubicBezTo>
                  <a:lnTo>
                    <a:pt x="7750" y="11185"/>
                  </a:lnTo>
                  <a:cubicBezTo>
                    <a:pt x="8097" y="11059"/>
                    <a:pt x="8475" y="10933"/>
                    <a:pt x="8790" y="10744"/>
                  </a:cubicBezTo>
                  <a:lnTo>
                    <a:pt x="9294" y="11248"/>
                  </a:lnTo>
                  <a:cubicBezTo>
                    <a:pt x="9452" y="11405"/>
                    <a:pt x="9656" y="11484"/>
                    <a:pt x="9865" y="11484"/>
                  </a:cubicBezTo>
                  <a:cubicBezTo>
                    <a:pt x="10074" y="11484"/>
                    <a:pt x="10287" y="11405"/>
                    <a:pt x="10460" y="11248"/>
                  </a:cubicBezTo>
                  <a:lnTo>
                    <a:pt x="11247" y="10460"/>
                  </a:lnTo>
                  <a:cubicBezTo>
                    <a:pt x="11563" y="10145"/>
                    <a:pt x="11563" y="9641"/>
                    <a:pt x="11247" y="9295"/>
                  </a:cubicBezTo>
                  <a:lnTo>
                    <a:pt x="10743" y="8759"/>
                  </a:lnTo>
                  <a:cubicBezTo>
                    <a:pt x="10932" y="8444"/>
                    <a:pt x="11058" y="8097"/>
                    <a:pt x="11184" y="7751"/>
                  </a:cubicBezTo>
                  <a:lnTo>
                    <a:pt x="11941" y="7751"/>
                  </a:lnTo>
                  <a:cubicBezTo>
                    <a:pt x="12413" y="7751"/>
                    <a:pt x="12760" y="7404"/>
                    <a:pt x="12760" y="6932"/>
                  </a:cubicBezTo>
                  <a:lnTo>
                    <a:pt x="12760" y="5829"/>
                  </a:lnTo>
                  <a:cubicBezTo>
                    <a:pt x="12760" y="5356"/>
                    <a:pt x="12350" y="5010"/>
                    <a:pt x="11941" y="5010"/>
                  </a:cubicBezTo>
                  <a:lnTo>
                    <a:pt x="11184" y="5010"/>
                  </a:lnTo>
                  <a:cubicBezTo>
                    <a:pt x="11058" y="4632"/>
                    <a:pt x="10932" y="4285"/>
                    <a:pt x="10743" y="3970"/>
                  </a:cubicBezTo>
                  <a:lnTo>
                    <a:pt x="11247" y="3466"/>
                  </a:lnTo>
                  <a:cubicBezTo>
                    <a:pt x="11563" y="3151"/>
                    <a:pt x="11563" y="2647"/>
                    <a:pt x="11247" y="2269"/>
                  </a:cubicBezTo>
                  <a:lnTo>
                    <a:pt x="10460" y="1481"/>
                  </a:lnTo>
                  <a:cubicBezTo>
                    <a:pt x="10302" y="1324"/>
                    <a:pt x="10098" y="1245"/>
                    <a:pt x="9889" y="1245"/>
                  </a:cubicBezTo>
                  <a:cubicBezTo>
                    <a:pt x="9680" y="1245"/>
                    <a:pt x="9467" y="1324"/>
                    <a:pt x="9294" y="1481"/>
                  </a:cubicBezTo>
                  <a:lnTo>
                    <a:pt x="8790" y="2017"/>
                  </a:lnTo>
                  <a:cubicBezTo>
                    <a:pt x="8475" y="1796"/>
                    <a:pt x="8097" y="1702"/>
                    <a:pt x="7750" y="1576"/>
                  </a:cubicBezTo>
                  <a:lnTo>
                    <a:pt x="7750" y="820"/>
                  </a:lnTo>
                  <a:cubicBezTo>
                    <a:pt x="7750" y="347"/>
                    <a:pt x="7404" y="1"/>
                    <a:pt x="69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30"/>
            <p:cNvSpPr/>
            <p:nvPr/>
          </p:nvSpPr>
          <p:spPr>
            <a:xfrm>
              <a:off x="-63160900" y="2021425"/>
              <a:ext cx="137850" cy="137850"/>
            </a:xfrm>
            <a:custGeom>
              <a:rect b="b" l="l" r="r" t="t"/>
              <a:pathLst>
                <a:path extrusionOk="0" h="5514" w="5514">
                  <a:moveTo>
                    <a:pt x="2773" y="820"/>
                  </a:moveTo>
                  <a:cubicBezTo>
                    <a:pt x="3813" y="820"/>
                    <a:pt x="4695" y="1702"/>
                    <a:pt x="4695" y="2742"/>
                  </a:cubicBezTo>
                  <a:cubicBezTo>
                    <a:pt x="4695" y="3813"/>
                    <a:pt x="3813" y="4695"/>
                    <a:pt x="2773" y="4695"/>
                  </a:cubicBezTo>
                  <a:cubicBezTo>
                    <a:pt x="1702" y="4695"/>
                    <a:pt x="820" y="3813"/>
                    <a:pt x="820" y="2742"/>
                  </a:cubicBezTo>
                  <a:cubicBezTo>
                    <a:pt x="820" y="1702"/>
                    <a:pt x="1702" y="820"/>
                    <a:pt x="2773" y="820"/>
                  </a:cubicBezTo>
                  <a:close/>
                  <a:moveTo>
                    <a:pt x="2773" y="1"/>
                  </a:moveTo>
                  <a:cubicBezTo>
                    <a:pt x="1229" y="1"/>
                    <a:pt x="1" y="1198"/>
                    <a:pt x="1" y="2742"/>
                  </a:cubicBezTo>
                  <a:cubicBezTo>
                    <a:pt x="1" y="4285"/>
                    <a:pt x="1229" y="5514"/>
                    <a:pt x="2773" y="5514"/>
                  </a:cubicBezTo>
                  <a:cubicBezTo>
                    <a:pt x="4285" y="5514"/>
                    <a:pt x="5514" y="4285"/>
                    <a:pt x="5514" y="2742"/>
                  </a:cubicBezTo>
                  <a:cubicBezTo>
                    <a:pt x="5514" y="1229"/>
                    <a:pt x="4254" y="1"/>
                    <a:pt x="27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0" name="Google Shape;1050;p30"/>
          <p:cNvGrpSpPr/>
          <p:nvPr/>
        </p:nvGrpSpPr>
        <p:grpSpPr>
          <a:xfrm>
            <a:off x="2261112" y="3989329"/>
            <a:ext cx="986248" cy="641308"/>
            <a:chOff x="2261112" y="3989329"/>
            <a:chExt cx="986248" cy="641308"/>
          </a:xfrm>
        </p:grpSpPr>
        <p:sp>
          <p:nvSpPr>
            <p:cNvPr id="1051" name="Google Shape;1051;p30"/>
            <p:cNvSpPr/>
            <p:nvPr/>
          </p:nvSpPr>
          <p:spPr>
            <a:xfrm>
              <a:off x="2379936" y="4083273"/>
              <a:ext cx="453420" cy="453420"/>
            </a:xfrm>
            <a:custGeom>
              <a:rect b="b" l="l" r="r" t="t"/>
              <a:pathLst>
                <a:path extrusionOk="0" h="25204" w="25204">
                  <a:moveTo>
                    <a:pt x="12585" y="1"/>
                  </a:moveTo>
                  <a:cubicBezTo>
                    <a:pt x="5632" y="1"/>
                    <a:pt x="1" y="5667"/>
                    <a:pt x="1" y="12620"/>
                  </a:cubicBezTo>
                  <a:cubicBezTo>
                    <a:pt x="1" y="19572"/>
                    <a:pt x="5632" y="25204"/>
                    <a:pt x="12585" y="25204"/>
                  </a:cubicBezTo>
                  <a:cubicBezTo>
                    <a:pt x="19572" y="25204"/>
                    <a:pt x="25204" y="19572"/>
                    <a:pt x="25204" y="12620"/>
                  </a:cubicBezTo>
                  <a:cubicBezTo>
                    <a:pt x="25204" y="5667"/>
                    <a:pt x="19572" y="1"/>
                    <a:pt x="1258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2"/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4</a:t>
              </a:r>
              <a:endParaRPr/>
            </a:p>
          </p:txBody>
        </p:sp>
        <p:grpSp>
          <p:nvGrpSpPr>
            <p:cNvPr id="1052" name="Google Shape;1052;p30"/>
            <p:cNvGrpSpPr/>
            <p:nvPr/>
          </p:nvGrpSpPr>
          <p:grpSpPr>
            <a:xfrm>
              <a:off x="2261112" y="3989329"/>
              <a:ext cx="986248" cy="641308"/>
              <a:chOff x="2251587" y="3973216"/>
              <a:chExt cx="986248" cy="641308"/>
            </a:xfrm>
          </p:grpSpPr>
          <p:grpSp>
            <p:nvGrpSpPr>
              <p:cNvPr id="1053" name="Google Shape;1053;p30"/>
              <p:cNvGrpSpPr/>
              <p:nvPr/>
            </p:nvGrpSpPr>
            <p:grpSpPr>
              <a:xfrm>
                <a:off x="2913871" y="4259023"/>
                <a:ext cx="323964" cy="70053"/>
                <a:chOff x="2913871" y="4259023"/>
                <a:chExt cx="323964" cy="70053"/>
              </a:xfrm>
            </p:grpSpPr>
            <p:sp>
              <p:nvSpPr>
                <p:cNvPr id="1054" name="Google Shape;1054;p30"/>
                <p:cNvSpPr/>
                <p:nvPr/>
              </p:nvSpPr>
              <p:spPr>
                <a:xfrm>
                  <a:off x="2913871" y="4292161"/>
                  <a:ext cx="253929" cy="18"/>
                </a:xfrm>
                <a:custGeom>
                  <a:rect b="b" l="l" r="r" t="t"/>
                  <a:pathLst>
                    <a:path extrusionOk="0" fill="none" h="1" w="14115">
                      <a:moveTo>
                        <a:pt x="1" y="1"/>
                      </a:moveTo>
                      <a:lnTo>
                        <a:pt x="14114" y="1"/>
                      </a:lnTo>
                    </a:path>
                  </a:pathLst>
                </a:custGeom>
                <a:noFill/>
                <a:ln cap="flat" cmpd="sng" w="28575">
                  <a:solidFill>
                    <a:schemeClr val="accent3"/>
                  </a:solidFill>
                  <a:prstDash val="solid"/>
                  <a:miter lim="34762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55" name="Google Shape;1055;p30"/>
                <p:cNvSpPr/>
                <p:nvPr/>
              </p:nvSpPr>
              <p:spPr>
                <a:xfrm>
                  <a:off x="3167782" y="4259023"/>
                  <a:ext cx="70053" cy="70053"/>
                </a:xfrm>
                <a:custGeom>
                  <a:rect b="b" l="l" r="r" t="t"/>
                  <a:pathLst>
                    <a:path extrusionOk="0" fill="none" h="3894" w="3894">
                      <a:moveTo>
                        <a:pt x="3894" y="1947"/>
                      </a:moveTo>
                      <a:cubicBezTo>
                        <a:pt x="3894" y="3024"/>
                        <a:pt x="3025" y="3894"/>
                        <a:pt x="1947" y="3894"/>
                      </a:cubicBezTo>
                      <a:cubicBezTo>
                        <a:pt x="869" y="3894"/>
                        <a:pt x="0" y="3024"/>
                        <a:pt x="0" y="1947"/>
                      </a:cubicBezTo>
                      <a:cubicBezTo>
                        <a:pt x="0" y="869"/>
                        <a:pt x="869" y="0"/>
                        <a:pt x="1947" y="0"/>
                      </a:cubicBezTo>
                      <a:cubicBezTo>
                        <a:pt x="3025" y="0"/>
                        <a:pt x="3894" y="869"/>
                        <a:pt x="3894" y="1947"/>
                      </a:cubicBezTo>
                      <a:close/>
                    </a:path>
                  </a:pathLst>
                </a:custGeom>
                <a:noFill/>
                <a:ln cap="flat" cmpd="sng" w="28575">
                  <a:solidFill>
                    <a:schemeClr val="accent3"/>
                  </a:solidFill>
                  <a:prstDash val="solid"/>
                  <a:miter lim="34762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056" name="Google Shape;1056;p30"/>
              <p:cNvSpPr/>
              <p:nvPr/>
            </p:nvSpPr>
            <p:spPr>
              <a:xfrm>
                <a:off x="2251587" y="3973216"/>
                <a:ext cx="666062" cy="641308"/>
              </a:xfrm>
              <a:custGeom>
                <a:rect b="b" l="l" r="r" t="t"/>
                <a:pathLst>
                  <a:path extrusionOk="0" h="35648" w="37024">
                    <a:moveTo>
                      <a:pt x="19223" y="1621"/>
                    </a:moveTo>
                    <a:cubicBezTo>
                      <a:pt x="21309" y="1621"/>
                      <a:pt x="23412" y="2023"/>
                      <a:pt x="25413" y="2851"/>
                    </a:cubicBezTo>
                    <a:cubicBezTo>
                      <a:pt x="31461" y="5389"/>
                      <a:pt x="35389" y="11264"/>
                      <a:pt x="35389" y="17834"/>
                    </a:cubicBezTo>
                    <a:cubicBezTo>
                      <a:pt x="35389" y="26768"/>
                      <a:pt x="28159" y="34033"/>
                      <a:pt x="19190" y="34033"/>
                    </a:cubicBezTo>
                    <a:cubicBezTo>
                      <a:pt x="12655" y="34033"/>
                      <a:pt x="6745" y="30070"/>
                      <a:pt x="4242" y="24022"/>
                    </a:cubicBezTo>
                    <a:cubicBezTo>
                      <a:pt x="1739" y="17973"/>
                      <a:pt x="3130" y="11020"/>
                      <a:pt x="7753" y="6362"/>
                    </a:cubicBezTo>
                    <a:cubicBezTo>
                      <a:pt x="10847" y="3268"/>
                      <a:pt x="15001" y="1621"/>
                      <a:pt x="19223" y="1621"/>
                    </a:cubicBezTo>
                    <a:close/>
                    <a:moveTo>
                      <a:pt x="19190" y="1"/>
                    </a:moveTo>
                    <a:cubicBezTo>
                      <a:pt x="11994" y="1"/>
                      <a:pt x="5493" y="4346"/>
                      <a:pt x="2747" y="11020"/>
                    </a:cubicBezTo>
                    <a:cubicBezTo>
                      <a:pt x="1" y="17660"/>
                      <a:pt x="1496" y="25343"/>
                      <a:pt x="6606" y="30418"/>
                    </a:cubicBezTo>
                    <a:cubicBezTo>
                      <a:pt x="10020" y="33832"/>
                      <a:pt x="14567" y="35648"/>
                      <a:pt x="19199" y="35648"/>
                    </a:cubicBezTo>
                    <a:cubicBezTo>
                      <a:pt x="21500" y="35648"/>
                      <a:pt x="23823" y="35200"/>
                      <a:pt x="26038" y="34277"/>
                    </a:cubicBezTo>
                    <a:cubicBezTo>
                      <a:pt x="32678" y="31530"/>
                      <a:pt x="37023" y="25030"/>
                      <a:pt x="37023" y="17834"/>
                    </a:cubicBezTo>
                    <a:cubicBezTo>
                      <a:pt x="37023" y="7996"/>
                      <a:pt x="29028" y="1"/>
                      <a:pt x="191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057" name="Google Shape;1057;p30"/>
          <p:cNvSpPr txBox="1"/>
          <p:nvPr/>
        </p:nvSpPr>
        <p:spPr>
          <a:xfrm>
            <a:off x="5488650" y="3985083"/>
            <a:ext cx="2598000" cy="64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Venus has a beautiful name and is the second planet from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058" name="Google Shape;1058;p30"/>
          <p:cNvSpPr txBox="1"/>
          <p:nvPr/>
        </p:nvSpPr>
        <p:spPr>
          <a:xfrm>
            <a:off x="3633562" y="4095183"/>
            <a:ext cx="11517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VENUS</a:t>
            </a:r>
            <a:endParaRPr sz="1800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1059" name="Google Shape;1059;p30"/>
          <p:cNvGrpSpPr/>
          <p:nvPr/>
        </p:nvGrpSpPr>
        <p:grpSpPr>
          <a:xfrm>
            <a:off x="4913829" y="4274948"/>
            <a:ext cx="323964" cy="70071"/>
            <a:chOff x="1422776" y="1816708"/>
            <a:chExt cx="323964" cy="70071"/>
          </a:xfrm>
        </p:grpSpPr>
        <p:sp>
          <p:nvSpPr>
            <p:cNvPr id="1060" name="Google Shape;1060;p30"/>
            <p:cNvSpPr/>
            <p:nvPr/>
          </p:nvSpPr>
          <p:spPr>
            <a:xfrm>
              <a:off x="1422776" y="1849863"/>
              <a:ext cx="253911" cy="18"/>
            </a:xfrm>
            <a:custGeom>
              <a:rect b="b" l="l" r="r" t="t"/>
              <a:pathLst>
                <a:path extrusionOk="0" fill="none" h="1" w="14114">
                  <a:moveTo>
                    <a:pt x="0" y="0"/>
                  </a:moveTo>
                  <a:lnTo>
                    <a:pt x="14114" y="0"/>
                  </a:lnTo>
                </a:path>
              </a:pathLst>
            </a:custGeom>
            <a:noFill/>
            <a:ln cap="flat" cmpd="sng" w="28575">
              <a:solidFill>
                <a:schemeClr val="accent3"/>
              </a:solidFill>
              <a:prstDash val="solid"/>
              <a:miter lim="3476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30"/>
            <p:cNvSpPr/>
            <p:nvPr/>
          </p:nvSpPr>
          <p:spPr>
            <a:xfrm>
              <a:off x="1676669" y="1816708"/>
              <a:ext cx="70071" cy="70071"/>
            </a:xfrm>
            <a:custGeom>
              <a:rect b="b" l="l" r="r" t="t"/>
              <a:pathLst>
                <a:path extrusionOk="0" fill="none" h="3895" w="3895">
                  <a:moveTo>
                    <a:pt x="3894" y="1947"/>
                  </a:moveTo>
                  <a:cubicBezTo>
                    <a:pt x="3894" y="3025"/>
                    <a:pt x="3025" y="3894"/>
                    <a:pt x="1948" y="3894"/>
                  </a:cubicBezTo>
                  <a:cubicBezTo>
                    <a:pt x="870" y="3894"/>
                    <a:pt x="1" y="3025"/>
                    <a:pt x="1" y="1947"/>
                  </a:cubicBezTo>
                  <a:cubicBezTo>
                    <a:pt x="1" y="870"/>
                    <a:pt x="870" y="1"/>
                    <a:pt x="1948" y="1"/>
                  </a:cubicBezTo>
                  <a:cubicBezTo>
                    <a:pt x="3025" y="1"/>
                    <a:pt x="3894" y="870"/>
                    <a:pt x="3894" y="1947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3"/>
              </a:solidFill>
              <a:prstDash val="solid"/>
              <a:miter lim="3476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2" name="Google Shape;1062;p30"/>
          <p:cNvGrpSpPr/>
          <p:nvPr/>
        </p:nvGrpSpPr>
        <p:grpSpPr>
          <a:xfrm>
            <a:off x="3404962" y="3985083"/>
            <a:ext cx="5252700" cy="649800"/>
            <a:chOff x="3404962" y="3985083"/>
            <a:chExt cx="5252700" cy="649800"/>
          </a:xfrm>
        </p:grpSpPr>
        <p:sp>
          <p:nvSpPr>
            <p:cNvPr id="1063" name="Google Shape;1063;p30"/>
            <p:cNvSpPr/>
            <p:nvPr/>
          </p:nvSpPr>
          <p:spPr>
            <a:xfrm>
              <a:off x="3404962" y="3985083"/>
              <a:ext cx="5252700" cy="649800"/>
            </a:xfrm>
            <a:prstGeom prst="roundRect">
              <a:avLst>
                <a:gd fmla="val 50000" name="adj"/>
              </a:avLst>
            </a:prstGeom>
            <a:noFill/>
            <a:ln cap="flat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30"/>
            <p:cNvSpPr/>
            <p:nvPr/>
          </p:nvSpPr>
          <p:spPr>
            <a:xfrm>
              <a:off x="8103113" y="4083273"/>
              <a:ext cx="453420" cy="453420"/>
            </a:xfrm>
            <a:custGeom>
              <a:rect b="b" l="l" r="r" t="t"/>
              <a:pathLst>
                <a:path extrusionOk="0" h="25204" w="25204">
                  <a:moveTo>
                    <a:pt x="12584" y="1"/>
                  </a:moveTo>
                  <a:cubicBezTo>
                    <a:pt x="5632" y="1"/>
                    <a:pt x="0" y="5667"/>
                    <a:pt x="0" y="12619"/>
                  </a:cubicBezTo>
                  <a:cubicBezTo>
                    <a:pt x="0" y="19572"/>
                    <a:pt x="5632" y="25204"/>
                    <a:pt x="12584" y="25204"/>
                  </a:cubicBezTo>
                  <a:cubicBezTo>
                    <a:pt x="19537" y="25204"/>
                    <a:pt x="25203" y="19572"/>
                    <a:pt x="25203" y="12619"/>
                  </a:cubicBezTo>
                  <a:cubicBezTo>
                    <a:pt x="25203" y="5667"/>
                    <a:pt x="19537" y="1"/>
                    <a:pt x="125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lt2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</p:grpSp>
      <p:sp>
        <p:nvSpPr>
          <p:cNvPr id="1065" name="Google Shape;1065;p30"/>
          <p:cNvSpPr/>
          <p:nvPr/>
        </p:nvSpPr>
        <p:spPr>
          <a:xfrm>
            <a:off x="8225786" y="4190828"/>
            <a:ext cx="208075" cy="238311"/>
          </a:xfrm>
          <a:custGeom>
            <a:rect b="b" l="l" r="r" t="t"/>
            <a:pathLst>
              <a:path extrusionOk="0" h="12666" w="11059">
                <a:moveTo>
                  <a:pt x="4285" y="789"/>
                </a:moveTo>
                <a:cubicBezTo>
                  <a:pt x="4758" y="789"/>
                  <a:pt x="5136" y="1135"/>
                  <a:pt x="5136" y="1608"/>
                </a:cubicBezTo>
                <a:lnTo>
                  <a:pt x="5136" y="4128"/>
                </a:lnTo>
                <a:cubicBezTo>
                  <a:pt x="4190" y="4317"/>
                  <a:pt x="3466" y="5168"/>
                  <a:pt x="3466" y="6144"/>
                </a:cubicBezTo>
                <a:cubicBezTo>
                  <a:pt x="3466" y="6365"/>
                  <a:pt x="3655" y="6585"/>
                  <a:pt x="3907" y="6585"/>
                </a:cubicBezTo>
                <a:cubicBezTo>
                  <a:pt x="4127" y="6585"/>
                  <a:pt x="4285" y="6365"/>
                  <a:pt x="4285" y="6144"/>
                </a:cubicBezTo>
                <a:cubicBezTo>
                  <a:pt x="4285" y="5577"/>
                  <a:pt x="4663" y="5168"/>
                  <a:pt x="5136" y="4947"/>
                </a:cubicBezTo>
                <a:lnTo>
                  <a:pt x="5136" y="8192"/>
                </a:lnTo>
                <a:cubicBezTo>
                  <a:pt x="5136" y="8665"/>
                  <a:pt x="4758" y="9011"/>
                  <a:pt x="4285" y="9011"/>
                </a:cubicBezTo>
                <a:cubicBezTo>
                  <a:pt x="3938" y="9011"/>
                  <a:pt x="3592" y="8791"/>
                  <a:pt x="3497" y="8381"/>
                </a:cubicBezTo>
                <a:cubicBezTo>
                  <a:pt x="3434" y="8318"/>
                  <a:pt x="3277" y="8192"/>
                  <a:pt x="3119" y="8192"/>
                </a:cubicBezTo>
                <a:cubicBezTo>
                  <a:pt x="2962" y="8192"/>
                  <a:pt x="2899" y="8255"/>
                  <a:pt x="2647" y="8255"/>
                </a:cubicBezTo>
                <a:cubicBezTo>
                  <a:pt x="1544" y="8255"/>
                  <a:pt x="1544" y="6617"/>
                  <a:pt x="2647" y="6617"/>
                </a:cubicBezTo>
                <a:cubicBezTo>
                  <a:pt x="2867" y="6617"/>
                  <a:pt x="3025" y="6428"/>
                  <a:pt x="3025" y="6176"/>
                </a:cubicBezTo>
                <a:cubicBezTo>
                  <a:pt x="3025" y="5955"/>
                  <a:pt x="2836" y="5735"/>
                  <a:pt x="2647" y="5735"/>
                </a:cubicBezTo>
                <a:cubicBezTo>
                  <a:pt x="2080" y="5735"/>
                  <a:pt x="1607" y="6018"/>
                  <a:pt x="1292" y="6428"/>
                </a:cubicBezTo>
                <a:cubicBezTo>
                  <a:pt x="1103" y="6270"/>
                  <a:pt x="977" y="6018"/>
                  <a:pt x="977" y="5735"/>
                </a:cubicBezTo>
                <a:cubicBezTo>
                  <a:pt x="977" y="5483"/>
                  <a:pt x="1103" y="5325"/>
                  <a:pt x="1166" y="5199"/>
                </a:cubicBezTo>
                <a:cubicBezTo>
                  <a:pt x="1323" y="5042"/>
                  <a:pt x="1323" y="4790"/>
                  <a:pt x="1166" y="4632"/>
                </a:cubicBezTo>
                <a:cubicBezTo>
                  <a:pt x="662" y="4097"/>
                  <a:pt x="1103" y="3277"/>
                  <a:pt x="1828" y="3277"/>
                </a:cubicBezTo>
                <a:cubicBezTo>
                  <a:pt x="2048" y="3277"/>
                  <a:pt x="2237" y="3340"/>
                  <a:pt x="2395" y="3498"/>
                </a:cubicBezTo>
                <a:cubicBezTo>
                  <a:pt x="2473" y="3577"/>
                  <a:pt x="2584" y="3616"/>
                  <a:pt x="2694" y="3616"/>
                </a:cubicBezTo>
                <a:cubicBezTo>
                  <a:pt x="2804" y="3616"/>
                  <a:pt x="2914" y="3577"/>
                  <a:pt x="2993" y="3498"/>
                </a:cubicBezTo>
                <a:cubicBezTo>
                  <a:pt x="3151" y="3340"/>
                  <a:pt x="3151" y="3057"/>
                  <a:pt x="2993" y="2899"/>
                </a:cubicBezTo>
                <a:cubicBezTo>
                  <a:pt x="2678" y="2584"/>
                  <a:pt x="2269" y="2427"/>
                  <a:pt x="1828" y="2427"/>
                </a:cubicBezTo>
                <a:cubicBezTo>
                  <a:pt x="1828" y="1954"/>
                  <a:pt x="2174" y="1608"/>
                  <a:pt x="2647" y="1608"/>
                </a:cubicBezTo>
                <a:cubicBezTo>
                  <a:pt x="2773" y="1608"/>
                  <a:pt x="2836" y="1639"/>
                  <a:pt x="2962" y="1702"/>
                </a:cubicBezTo>
                <a:cubicBezTo>
                  <a:pt x="3000" y="1713"/>
                  <a:pt x="3040" y="1718"/>
                  <a:pt x="3079" y="1718"/>
                </a:cubicBezTo>
                <a:cubicBezTo>
                  <a:pt x="3264" y="1718"/>
                  <a:pt x="3445" y="1601"/>
                  <a:pt x="3497" y="1419"/>
                </a:cubicBezTo>
                <a:cubicBezTo>
                  <a:pt x="3592" y="1072"/>
                  <a:pt x="3938" y="789"/>
                  <a:pt x="4285" y="789"/>
                </a:cubicBezTo>
                <a:close/>
                <a:moveTo>
                  <a:pt x="6711" y="915"/>
                </a:moveTo>
                <a:cubicBezTo>
                  <a:pt x="7057" y="915"/>
                  <a:pt x="7404" y="1135"/>
                  <a:pt x="7498" y="1545"/>
                </a:cubicBezTo>
                <a:cubicBezTo>
                  <a:pt x="7547" y="1715"/>
                  <a:pt x="7708" y="1828"/>
                  <a:pt x="7880" y="1828"/>
                </a:cubicBezTo>
                <a:cubicBezTo>
                  <a:pt x="7931" y="1828"/>
                  <a:pt x="7983" y="1818"/>
                  <a:pt x="8034" y="1797"/>
                </a:cubicBezTo>
                <a:cubicBezTo>
                  <a:pt x="8160" y="1765"/>
                  <a:pt x="8223" y="1734"/>
                  <a:pt x="8349" y="1734"/>
                </a:cubicBezTo>
                <a:cubicBezTo>
                  <a:pt x="8822" y="1734"/>
                  <a:pt x="9168" y="2080"/>
                  <a:pt x="9168" y="2553"/>
                </a:cubicBezTo>
                <a:cubicBezTo>
                  <a:pt x="8759" y="2553"/>
                  <a:pt x="8318" y="2710"/>
                  <a:pt x="8003" y="3025"/>
                </a:cubicBezTo>
                <a:cubicBezTo>
                  <a:pt x="7845" y="3183"/>
                  <a:pt x="7845" y="3467"/>
                  <a:pt x="8003" y="3624"/>
                </a:cubicBezTo>
                <a:cubicBezTo>
                  <a:pt x="8081" y="3703"/>
                  <a:pt x="8192" y="3742"/>
                  <a:pt x="8302" y="3742"/>
                </a:cubicBezTo>
                <a:cubicBezTo>
                  <a:pt x="8412" y="3742"/>
                  <a:pt x="8522" y="3703"/>
                  <a:pt x="8601" y="3624"/>
                </a:cubicBezTo>
                <a:cubicBezTo>
                  <a:pt x="8759" y="3467"/>
                  <a:pt x="8948" y="3372"/>
                  <a:pt x="9168" y="3372"/>
                </a:cubicBezTo>
                <a:cubicBezTo>
                  <a:pt x="9893" y="3372"/>
                  <a:pt x="10271" y="4191"/>
                  <a:pt x="9798" y="4758"/>
                </a:cubicBezTo>
                <a:cubicBezTo>
                  <a:pt x="9735" y="4853"/>
                  <a:pt x="9735" y="5073"/>
                  <a:pt x="9830" y="5231"/>
                </a:cubicBezTo>
                <a:cubicBezTo>
                  <a:pt x="9956" y="5357"/>
                  <a:pt x="10050" y="5514"/>
                  <a:pt x="10050" y="5798"/>
                </a:cubicBezTo>
                <a:cubicBezTo>
                  <a:pt x="10050" y="6050"/>
                  <a:pt x="9924" y="6302"/>
                  <a:pt x="9735" y="6459"/>
                </a:cubicBezTo>
                <a:cubicBezTo>
                  <a:pt x="9420" y="6050"/>
                  <a:pt x="8948" y="5798"/>
                  <a:pt x="8381" y="5798"/>
                </a:cubicBezTo>
                <a:cubicBezTo>
                  <a:pt x="8160" y="5798"/>
                  <a:pt x="8003" y="5987"/>
                  <a:pt x="8003" y="6207"/>
                </a:cubicBezTo>
                <a:cubicBezTo>
                  <a:pt x="8003" y="6459"/>
                  <a:pt x="8192" y="6648"/>
                  <a:pt x="8381" y="6648"/>
                </a:cubicBezTo>
                <a:cubicBezTo>
                  <a:pt x="9483" y="6648"/>
                  <a:pt x="9483" y="8318"/>
                  <a:pt x="8381" y="8318"/>
                </a:cubicBezTo>
                <a:cubicBezTo>
                  <a:pt x="8255" y="8318"/>
                  <a:pt x="8192" y="8255"/>
                  <a:pt x="8066" y="8224"/>
                </a:cubicBezTo>
                <a:cubicBezTo>
                  <a:pt x="8021" y="8211"/>
                  <a:pt x="7976" y="8205"/>
                  <a:pt x="7931" y="8205"/>
                </a:cubicBezTo>
                <a:cubicBezTo>
                  <a:pt x="7752" y="8205"/>
                  <a:pt x="7580" y="8306"/>
                  <a:pt x="7530" y="8507"/>
                </a:cubicBezTo>
                <a:cubicBezTo>
                  <a:pt x="7435" y="8854"/>
                  <a:pt x="7089" y="9137"/>
                  <a:pt x="6742" y="9137"/>
                </a:cubicBezTo>
                <a:cubicBezTo>
                  <a:pt x="6270" y="9137"/>
                  <a:pt x="5892" y="8759"/>
                  <a:pt x="5892" y="8318"/>
                </a:cubicBezTo>
                <a:lnTo>
                  <a:pt x="5892" y="5073"/>
                </a:lnTo>
                <a:cubicBezTo>
                  <a:pt x="6364" y="5231"/>
                  <a:pt x="6742" y="5703"/>
                  <a:pt x="6742" y="6270"/>
                </a:cubicBezTo>
                <a:cubicBezTo>
                  <a:pt x="6742" y="6491"/>
                  <a:pt x="6931" y="6680"/>
                  <a:pt x="7120" y="6680"/>
                </a:cubicBezTo>
                <a:cubicBezTo>
                  <a:pt x="7341" y="6680"/>
                  <a:pt x="7530" y="6491"/>
                  <a:pt x="7530" y="6270"/>
                </a:cubicBezTo>
                <a:cubicBezTo>
                  <a:pt x="7530" y="5262"/>
                  <a:pt x="6805" y="4412"/>
                  <a:pt x="5860" y="4254"/>
                </a:cubicBezTo>
                <a:lnTo>
                  <a:pt x="5860" y="1734"/>
                </a:lnTo>
                <a:cubicBezTo>
                  <a:pt x="5860" y="1261"/>
                  <a:pt x="6207" y="915"/>
                  <a:pt x="6711" y="915"/>
                </a:cubicBezTo>
                <a:close/>
                <a:moveTo>
                  <a:pt x="5514" y="9358"/>
                </a:moveTo>
                <a:cubicBezTo>
                  <a:pt x="5829" y="9736"/>
                  <a:pt x="6270" y="9925"/>
                  <a:pt x="6774" y="9925"/>
                </a:cubicBezTo>
                <a:lnTo>
                  <a:pt x="6774" y="10209"/>
                </a:lnTo>
                <a:lnTo>
                  <a:pt x="4285" y="10209"/>
                </a:lnTo>
                <a:lnTo>
                  <a:pt x="4285" y="9925"/>
                </a:lnTo>
                <a:cubicBezTo>
                  <a:pt x="4789" y="9925"/>
                  <a:pt x="5230" y="9673"/>
                  <a:pt x="5514" y="9358"/>
                </a:cubicBezTo>
                <a:close/>
                <a:moveTo>
                  <a:pt x="6648" y="11028"/>
                </a:moveTo>
                <a:cubicBezTo>
                  <a:pt x="6522" y="11500"/>
                  <a:pt x="6049" y="11847"/>
                  <a:pt x="5514" y="11847"/>
                </a:cubicBezTo>
                <a:cubicBezTo>
                  <a:pt x="4978" y="11847"/>
                  <a:pt x="4537" y="11500"/>
                  <a:pt x="4316" y="11028"/>
                </a:cubicBezTo>
                <a:close/>
                <a:moveTo>
                  <a:pt x="4285" y="1"/>
                </a:moveTo>
                <a:cubicBezTo>
                  <a:pt x="3686" y="1"/>
                  <a:pt x="3151" y="316"/>
                  <a:pt x="2867" y="820"/>
                </a:cubicBezTo>
                <a:cubicBezTo>
                  <a:pt x="2796" y="811"/>
                  <a:pt x="2724" y="806"/>
                  <a:pt x="2654" y="806"/>
                </a:cubicBezTo>
                <a:cubicBezTo>
                  <a:pt x="1762" y="806"/>
                  <a:pt x="977" y="1526"/>
                  <a:pt x="977" y="2490"/>
                </a:cubicBezTo>
                <a:lnTo>
                  <a:pt x="977" y="2679"/>
                </a:lnTo>
                <a:cubicBezTo>
                  <a:pt x="851" y="2742"/>
                  <a:pt x="756" y="2836"/>
                  <a:pt x="630" y="2962"/>
                </a:cubicBezTo>
                <a:cubicBezTo>
                  <a:pt x="63" y="3498"/>
                  <a:pt x="0" y="4286"/>
                  <a:pt x="347" y="4947"/>
                </a:cubicBezTo>
                <a:cubicBezTo>
                  <a:pt x="189" y="5199"/>
                  <a:pt x="126" y="5514"/>
                  <a:pt x="126" y="5766"/>
                </a:cubicBezTo>
                <a:cubicBezTo>
                  <a:pt x="126" y="6365"/>
                  <a:pt x="441" y="6932"/>
                  <a:pt x="945" y="7184"/>
                </a:cubicBezTo>
                <a:cubicBezTo>
                  <a:pt x="819" y="8192"/>
                  <a:pt x="1576" y="9043"/>
                  <a:pt x="2584" y="9043"/>
                </a:cubicBezTo>
                <a:lnTo>
                  <a:pt x="2836" y="9043"/>
                </a:lnTo>
                <a:cubicBezTo>
                  <a:pt x="2993" y="9326"/>
                  <a:pt x="3182" y="9515"/>
                  <a:pt x="3434" y="9673"/>
                </a:cubicBezTo>
                <a:lnTo>
                  <a:pt x="3434" y="10587"/>
                </a:lnTo>
                <a:cubicBezTo>
                  <a:pt x="3434" y="11721"/>
                  <a:pt x="4379" y="12666"/>
                  <a:pt x="5514" y="12666"/>
                </a:cubicBezTo>
                <a:cubicBezTo>
                  <a:pt x="6648" y="12666"/>
                  <a:pt x="7593" y="11721"/>
                  <a:pt x="7593" y="10587"/>
                </a:cubicBezTo>
                <a:lnTo>
                  <a:pt x="7593" y="9673"/>
                </a:lnTo>
                <a:cubicBezTo>
                  <a:pt x="7845" y="9515"/>
                  <a:pt x="8066" y="9326"/>
                  <a:pt x="8192" y="9043"/>
                </a:cubicBezTo>
                <a:lnTo>
                  <a:pt x="8444" y="9043"/>
                </a:lnTo>
                <a:cubicBezTo>
                  <a:pt x="9420" y="9043"/>
                  <a:pt x="10208" y="8129"/>
                  <a:pt x="10082" y="7153"/>
                </a:cubicBezTo>
                <a:cubicBezTo>
                  <a:pt x="10586" y="6869"/>
                  <a:pt x="10901" y="6333"/>
                  <a:pt x="10901" y="5735"/>
                </a:cubicBezTo>
                <a:cubicBezTo>
                  <a:pt x="10901" y="5451"/>
                  <a:pt x="10838" y="5136"/>
                  <a:pt x="10680" y="4916"/>
                </a:cubicBezTo>
                <a:cubicBezTo>
                  <a:pt x="11059" y="4317"/>
                  <a:pt x="10933" y="3498"/>
                  <a:pt x="10428" y="2962"/>
                </a:cubicBezTo>
                <a:cubicBezTo>
                  <a:pt x="10302" y="2836"/>
                  <a:pt x="10208" y="2742"/>
                  <a:pt x="10082" y="2679"/>
                </a:cubicBezTo>
                <a:lnTo>
                  <a:pt x="10082" y="2490"/>
                </a:lnTo>
                <a:cubicBezTo>
                  <a:pt x="10082" y="1576"/>
                  <a:pt x="9326" y="820"/>
                  <a:pt x="8444" y="820"/>
                </a:cubicBezTo>
                <a:lnTo>
                  <a:pt x="8192" y="820"/>
                </a:lnTo>
                <a:cubicBezTo>
                  <a:pt x="7908" y="316"/>
                  <a:pt x="7372" y="1"/>
                  <a:pt x="6774" y="1"/>
                </a:cubicBezTo>
                <a:cubicBezTo>
                  <a:pt x="6270" y="1"/>
                  <a:pt x="5829" y="222"/>
                  <a:pt x="5514" y="537"/>
                </a:cubicBezTo>
                <a:cubicBezTo>
                  <a:pt x="5199" y="190"/>
                  <a:pt x="4758" y="1"/>
                  <a:pt x="428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66" name="Google Shape;1066;p30"/>
          <p:cNvGrpSpPr/>
          <p:nvPr/>
        </p:nvGrpSpPr>
        <p:grpSpPr>
          <a:xfrm>
            <a:off x="1244245" y="2248876"/>
            <a:ext cx="961853" cy="641038"/>
            <a:chOff x="1244245" y="2248876"/>
            <a:chExt cx="961853" cy="641038"/>
          </a:xfrm>
        </p:grpSpPr>
        <p:sp>
          <p:nvSpPr>
            <p:cNvPr id="1067" name="Google Shape;1067;p30"/>
            <p:cNvSpPr/>
            <p:nvPr/>
          </p:nvSpPr>
          <p:spPr>
            <a:xfrm>
              <a:off x="1338063" y="2337368"/>
              <a:ext cx="453420" cy="453420"/>
            </a:xfrm>
            <a:custGeom>
              <a:rect b="b" l="l" r="r" t="t"/>
              <a:pathLst>
                <a:path extrusionOk="0" h="25204" w="25204">
                  <a:moveTo>
                    <a:pt x="12619" y="0"/>
                  </a:moveTo>
                  <a:cubicBezTo>
                    <a:pt x="5632" y="0"/>
                    <a:pt x="0" y="5632"/>
                    <a:pt x="0" y="12619"/>
                  </a:cubicBezTo>
                  <a:cubicBezTo>
                    <a:pt x="0" y="19572"/>
                    <a:pt x="5632" y="25203"/>
                    <a:pt x="12619" y="25203"/>
                  </a:cubicBezTo>
                  <a:cubicBezTo>
                    <a:pt x="19572" y="25203"/>
                    <a:pt x="25203" y="19572"/>
                    <a:pt x="25203" y="12619"/>
                  </a:cubicBezTo>
                  <a:cubicBezTo>
                    <a:pt x="25203" y="5632"/>
                    <a:pt x="19572" y="0"/>
                    <a:pt x="126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2"/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2</a:t>
              </a:r>
              <a:endParaRPr/>
            </a:p>
          </p:txBody>
        </p:sp>
        <p:grpSp>
          <p:nvGrpSpPr>
            <p:cNvPr id="1068" name="Google Shape;1068;p30"/>
            <p:cNvGrpSpPr/>
            <p:nvPr/>
          </p:nvGrpSpPr>
          <p:grpSpPr>
            <a:xfrm>
              <a:off x="1244245" y="2248876"/>
              <a:ext cx="961853" cy="641038"/>
              <a:chOff x="1234720" y="2246536"/>
              <a:chExt cx="961853" cy="641038"/>
            </a:xfrm>
          </p:grpSpPr>
          <p:grpSp>
            <p:nvGrpSpPr>
              <p:cNvPr id="1069" name="Google Shape;1069;p30"/>
              <p:cNvGrpSpPr/>
              <p:nvPr/>
            </p:nvGrpSpPr>
            <p:grpSpPr>
              <a:xfrm>
                <a:off x="1871980" y="2531714"/>
                <a:ext cx="324594" cy="70683"/>
                <a:chOff x="1871980" y="2531714"/>
                <a:chExt cx="324594" cy="70683"/>
              </a:xfrm>
            </p:grpSpPr>
            <p:sp>
              <p:nvSpPr>
                <p:cNvPr id="1070" name="Google Shape;1070;p30"/>
                <p:cNvSpPr/>
                <p:nvPr/>
              </p:nvSpPr>
              <p:spPr>
                <a:xfrm>
                  <a:off x="1871980" y="2564869"/>
                  <a:ext cx="253929" cy="18"/>
                </a:xfrm>
                <a:custGeom>
                  <a:rect b="b" l="l" r="r" t="t"/>
                  <a:pathLst>
                    <a:path extrusionOk="0" fill="none" h="1" w="14115">
                      <a:moveTo>
                        <a:pt x="1" y="0"/>
                      </a:moveTo>
                      <a:lnTo>
                        <a:pt x="14115" y="0"/>
                      </a:lnTo>
                    </a:path>
                  </a:pathLst>
                </a:custGeom>
                <a:noFill/>
                <a:ln cap="flat" cmpd="sng" w="28575">
                  <a:solidFill>
                    <a:schemeClr val="accent3"/>
                  </a:solidFill>
                  <a:prstDash val="solid"/>
                  <a:miter lim="34762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71" name="Google Shape;1071;p30"/>
                <p:cNvSpPr/>
                <p:nvPr/>
              </p:nvSpPr>
              <p:spPr>
                <a:xfrm>
                  <a:off x="2125891" y="2531714"/>
                  <a:ext cx="70683" cy="70683"/>
                </a:xfrm>
                <a:custGeom>
                  <a:rect b="b" l="l" r="r" t="t"/>
                  <a:pathLst>
                    <a:path extrusionOk="0" fill="none" h="3929" w="3929">
                      <a:moveTo>
                        <a:pt x="3929" y="1982"/>
                      </a:moveTo>
                      <a:cubicBezTo>
                        <a:pt x="3929" y="3060"/>
                        <a:pt x="3025" y="3929"/>
                        <a:pt x="1947" y="3929"/>
                      </a:cubicBezTo>
                      <a:cubicBezTo>
                        <a:pt x="870" y="3929"/>
                        <a:pt x="1" y="3060"/>
                        <a:pt x="1" y="1982"/>
                      </a:cubicBezTo>
                      <a:cubicBezTo>
                        <a:pt x="1" y="870"/>
                        <a:pt x="870" y="1"/>
                        <a:pt x="1947" y="1"/>
                      </a:cubicBezTo>
                      <a:cubicBezTo>
                        <a:pt x="3025" y="1"/>
                        <a:pt x="3929" y="870"/>
                        <a:pt x="3929" y="1982"/>
                      </a:cubicBezTo>
                      <a:close/>
                    </a:path>
                  </a:pathLst>
                </a:custGeom>
                <a:noFill/>
                <a:ln cap="flat" cmpd="sng" w="28575">
                  <a:solidFill>
                    <a:schemeClr val="accent3"/>
                  </a:solidFill>
                  <a:prstDash val="solid"/>
                  <a:miter lim="34762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072" name="Google Shape;1072;p30"/>
              <p:cNvSpPr/>
              <p:nvPr/>
            </p:nvSpPr>
            <p:spPr>
              <a:xfrm>
                <a:off x="1234720" y="2246536"/>
                <a:ext cx="320834" cy="641038"/>
              </a:xfrm>
              <a:custGeom>
                <a:rect b="b" l="l" r="r" t="t"/>
                <a:pathLst>
                  <a:path extrusionOk="0" h="35633" w="17834">
                    <a:moveTo>
                      <a:pt x="17834" y="1"/>
                    </a:moveTo>
                    <a:cubicBezTo>
                      <a:pt x="7961" y="1"/>
                      <a:pt x="1" y="7961"/>
                      <a:pt x="1" y="17834"/>
                    </a:cubicBezTo>
                    <a:cubicBezTo>
                      <a:pt x="1" y="27672"/>
                      <a:pt x="7961" y="35633"/>
                      <a:pt x="17834" y="35633"/>
                    </a:cubicBezTo>
                    <a:lnTo>
                      <a:pt x="17834" y="33999"/>
                    </a:lnTo>
                    <a:cubicBezTo>
                      <a:pt x="8865" y="33999"/>
                      <a:pt x="1635" y="26768"/>
                      <a:pt x="1635" y="17834"/>
                    </a:cubicBezTo>
                    <a:cubicBezTo>
                      <a:pt x="1635" y="8865"/>
                      <a:pt x="8865" y="1635"/>
                      <a:pt x="17834" y="1635"/>
                    </a:cubicBezTo>
                    <a:lnTo>
                      <a:pt x="178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3" name="Google Shape;1073;p30"/>
              <p:cNvSpPr/>
              <p:nvPr/>
            </p:nvSpPr>
            <p:spPr>
              <a:xfrm>
                <a:off x="1555536" y="2246536"/>
                <a:ext cx="320222" cy="641038"/>
              </a:xfrm>
              <a:custGeom>
                <a:rect b="b" l="l" r="r" t="t"/>
                <a:pathLst>
                  <a:path extrusionOk="0" h="35633" w="17800">
                    <a:moveTo>
                      <a:pt x="1" y="1"/>
                    </a:moveTo>
                    <a:lnTo>
                      <a:pt x="1" y="1635"/>
                    </a:lnTo>
                    <a:cubicBezTo>
                      <a:pt x="8831" y="1774"/>
                      <a:pt x="15922" y="8970"/>
                      <a:pt x="15922" y="17799"/>
                    </a:cubicBezTo>
                    <a:cubicBezTo>
                      <a:pt x="15922" y="26664"/>
                      <a:pt x="8831" y="33860"/>
                      <a:pt x="1" y="33999"/>
                    </a:cubicBezTo>
                    <a:lnTo>
                      <a:pt x="1" y="35633"/>
                    </a:lnTo>
                    <a:cubicBezTo>
                      <a:pt x="9839" y="35633"/>
                      <a:pt x="17800" y="27672"/>
                      <a:pt x="17800" y="17834"/>
                    </a:cubicBezTo>
                    <a:cubicBezTo>
                      <a:pt x="17800" y="7961"/>
                      <a:pt x="9839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074" name="Google Shape;1074;p30"/>
          <p:cNvSpPr txBox="1"/>
          <p:nvPr/>
        </p:nvSpPr>
        <p:spPr>
          <a:xfrm>
            <a:off x="4422347" y="2244794"/>
            <a:ext cx="25980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Jupiter is a gas giant and the biggest planet in the Solar System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075" name="Google Shape;1075;p30"/>
          <p:cNvSpPr txBox="1"/>
          <p:nvPr/>
        </p:nvSpPr>
        <p:spPr>
          <a:xfrm>
            <a:off x="2567259" y="2354594"/>
            <a:ext cx="11517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JUPITER</a:t>
            </a:r>
            <a:endParaRPr sz="1800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1076" name="Google Shape;1076;p30"/>
          <p:cNvGrpSpPr/>
          <p:nvPr/>
        </p:nvGrpSpPr>
        <p:grpSpPr>
          <a:xfrm>
            <a:off x="3848354" y="2534359"/>
            <a:ext cx="323964" cy="70071"/>
            <a:chOff x="1422776" y="1816708"/>
            <a:chExt cx="323964" cy="70071"/>
          </a:xfrm>
        </p:grpSpPr>
        <p:sp>
          <p:nvSpPr>
            <p:cNvPr id="1077" name="Google Shape;1077;p30"/>
            <p:cNvSpPr/>
            <p:nvPr/>
          </p:nvSpPr>
          <p:spPr>
            <a:xfrm>
              <a:off x="1422776" y="1849863"/>
              <a:ext cx="253911" cy="18"/>
            </a:xfrm>
            <a:custGeom>
              <a:rect b="b" l="l" r="r" t="t"/>
              <a:pathLst>
                <a:path extrusionOk="0" fill="none" h="1" w="14114">
                  <a:moveTo>
                    <a:pt x="0" y="0"/>
                  </a:moveTo>
                  <a:lnTo>
                    <a:pt x="14114" y="0"/>
                  </a:lnTo>
                </a:path>
              </a:pathLst>
            </a:custGeom>
            <a:noFill/>
            <a:ln cap="flat" cmpd="sng" w="28575">
              <a:solidFill>
                <a:schemeClr val="accent3"/>
              </a:solidFill>
              <a:prstDash val="solid"/>
              <a:miter lim="3476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30"/>
            <p:cNvSpPr/>
            <p:nvPr/>
          </p:nvSpPr>
          <p:spPr>
            <a:xfrm>
              <a:off x="1676669" y="1816708"/>
              <a:ext cx="70071" cy="70071"/>
            </a:xfrm>
            <a:custGeom>
              <a:rect b="b" l="l" r="r" t="t"/>
              <a:pathLst>
                <a:path extrusionOk="0" fill="none" h="3895" w="3895">
                  <a:moveTo>
                    <a:pt x="3894" y="1947"/>
                  </a:moveTo>
                  <a:cubicBezTo>
                    <a:pt x="3894" y="3025"/>
                    <a:pt x="3025" y="3894"/>
                    <a:pt x="1948" y="3894"/>
                  </a:cubicBezTo>
                  <a:cubicBezTo>
                    <a:pt x="870" y="3894"/>
                    <a:pt x="1" y="3025"/>
                    <a:pt x="1" y="1947"/>
                  </a:cubicBezTo>
                  <a:cubicBezTo>
                    <a:pt x="1" y="870"/>
                    <a:pt x="870" y="1"/>
                    <a:pt x="1948" y="1"/>
                  </a:cubicBezTo>
                  <a:cubicBezTo>
                    <a:pt x="3025" y="1"/>
                    <a:pt x="3894" y="870"/>
                    <a:pt x="3894" y="1947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3"/>
              </a:solidFill>
              <a:prstDash val="solid"/>
              <a:miter lim="3476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9" name="Google Shape;1079;p30"/>
          <p:cNvGrpSpPr/>
          <p:nvPr/>
        </p:nvGrpSpPr>
        <p:grpSpPr>
          <a:xfrm>
            <a:off x="2338659" y="2244494"/>
            <a:ext cx="5252700" cy="649800"/>
            <a:chOff x="2338659" y="2244494"/>
            <a:chExt cx="5252700" cy="649800"/>
          </a:xfrm>
        </p:grpSpPr>
        <p:sp>
          <p:nvSpPr>
            <p:cNvPr id="1080" name="Google Shape;1080;p30"/>
            <p:cNvSpPr/>
            <p:nvPr/>
          </p:nvSpPr>
          <p:spPr>
            <a:xfrm>
              <a:off x="2338659" y="2244494"/>
              <a:ext cx="5252700" cy="649800"/>
            </a:xfrm>
            <a:prstGeom prst="roundRect">
              <a:avLst>
                <a:gd fmla="val 50000" name="adj"/>
              </a:avLst>
            </a:prstGeom>
            <a:noFill/>
            <a:ln cap="flat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30"/>
            <p:cNvSpPr/>
            <p:nvPr/>
          </p:nvSpPr>
          <p:spPr>
            <a:xfrm>
              <a:off x="7041265" y="2342684"/>
              <a:ext cx="453420" cy="453420"/>
            </a:xfrm>
            <a:custGeom>
              <a:rect b="b" l="l" r="r" t="t"/>
              <a:pathLst>
                <a:path extrusionOk="0" h="25204" w="25204">
                  <a:moveTo>
                    <a:pt x="12584" y="1"/>
                  </a:moveTo>
                  <a:cubicBezTo>
                    <a:pt x="5632" y="1"/>
                    <a:pt x="0" y="5667"/>
                    <a:pt x="0" y="12619"/>
                  </a:cubicBezTo>
                  <a:cubicBezTo>
                    <a:pt x="0" y="19572"/>
                    <a:pt x="5632" y="25204"/>
                    <a:pt x="12584" y="25204"/>
                  </a:cubicBezTo>
                  <a:cubicBezTo>
                    <a:pt x="19537" y="25204"/>
                    <a:pt x="25203" y="19572"/>
                    <a:pt x="25203" y="12619"/>
                  </a:cubicBezTo>
                  <a:cubicBezTo>
                    <a:pt x="25203" y="5667"/>
                    <a:pt x="19537" y="1"/>
                    <a:pt x="125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lt2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</p:grpSp>
      <p:grpSp>
        <p:nvGrpSpPr>
          <p:cNvPr id="1082" name="Google Shape;1082;p30"/>
          <p:cNvGrpSpPr/>
          <p:nvPr/>
        </p:nvGrpSpPr>
        <p:grpSpPr>
          <a:xfrm>
            <a:off x="7151491" y="2449054"/>
            <a:ext cx="232967" cy="240681"/>
            <a:chOff x="-62148000" y="1930075"/>
            <a:chExt cx="309550" cy="319800"/>
          </a:xfrm>
        </p:grpSpPr>
        <p:sp>
          <p:nvSpPr>
            <p:cNvPr id="1083" name="Google Shape;1083;p30"/>
            <p:cNvSpPr/>
            <p:nvPr/>
          </p:nvSpPr>
          <p:spPr>
            <a:xfrm>
              <a:off x="-62148000" y="1930075"/>
              <a:ext cx="309550" cy="319800"/>
            </a:xfrm>
            <a:custGeom>
              <a:rect b="b" l="l" r="r" t="t"/>
              <a:pathLst>
                <a:path extrusionOk="0" h="12792" w="12382">
                  <a:moveTo>
                    <a:pt x="11594" y="1670"/>
                  </a:moveTo>
                  <a:lnTo>
                    <a:pt x="11594" y="2899"/>
                  </a:lnTo>
                  <a:cubicBezTo>
                    <a:pt x="11594" y="3970"/>
                    <a:pt x="10775" y="4883"/>
                    <a:pt x="9735" y="4946"/>
                  </a:cubicBezTo>
                  <a:cubicBezTo>
                    <a:pt x="9861" y="4631"/>
                    <a:pt x="9924" y="4190"/>
                    <a:pt x="9924" y="3781"/>
                  </a:cubicBezTo>
                  <a:lnTo>
                    <a:pt x="9924" y="1670"/>
                  </a:lnTo>
                  <a:close/>
                  <a:moveTo>
                    <a:pt x="2489" y="1733"/>
                  </a:moveTo>
                  <a:lnTo>
                    <a:pt x="2489" y="3812"/>
                  </a:lnTo>
                  <a:cubicBezTo>
                    <a:pt x="2489" y="4253"/>
                    <a:pt x="2584" y="4631"/>
                    <a:pt x="2678" y="5041"/>
                  </a:cubicBezTo>
                  <a:cubicBezTo>
                    <a:pt x="1638" y="4915"/>
                    <a:pt x="851" y="4033"/>
                    <a:pt x="851" y="2993"/>
                  </a:cubicBezTo>
                  <a:lnTo>
                    <a:pt x="851" y="1733"/>
                  </a:lnTo>
                  <a:close/>
                  <a:moveTo>
                    <a:pt x="9105" y="882"/>
                  </a:moveTo>
                  <a:lnTo>
                    <a:pt x="9105" y="3812"/>
                  </a:lnTo>
                  <a:cubicBezTo>
                    <a:pt x="9105" y="5419"/>
                    <a:pt x="7813" y="6679"/>
                    <a:pt x="6207" y="6679"/>
                  </a:cubicBezTo>
                  <a:cubicBezTo>
                    <a:pt x="4600" y="6679"/>
                    <a:pt x="3308" y="5387"/>
                    <a:pt x="3308" y="3812"/>
                  </a:cubicBezTo>
                  <a:lnTo>
                    <a:pt x="3308" y="882"/>
                  </a:lnTo>
                  <a:close/>
                  <a:moveTo>
                    <a:pt x="6648" y="7467"/>
                  </a:moveTo>
                  <a:lnTo>
                    <a:pt x="6648" y="8601"/>
                  </a:lnTo>
                  <a:lnTo>
                    <a:pt x="5797" y="8601"/>
                  </a:lnTo>
                  <a:lnTo>
                    <a:pt x="5797" y="7467"/>
                  </a:lnTo>
                  <a:cubicBezTo>
                    <a:pt x="5923" y="7467"/>
                    <a:pt x="6081" y="7498"/>
                    <a:pt x="6207" y="7498"/>
                  </a:cubicBezTo>
                  <a:cubicBezTo>
                    <a:pt x="6301" y="7498"/>
                    <a:pt x="6459" y="7498"/>
                    <a:pt x="6648" y="7467"/>
                  </a:cubicBezTo>
                  <a:close/>
                  <a:moveTo>
                    <a:pt x="7057" y="9389"/>
                  </a:moveTo>
                  <a:cubicBezTo>
                    <a:pt x="7309" y="9389"/>
                    <a:pt x="7498" y="9609"/>
                    <a:pt x="7498" y="9830"/>
                  </a:cubicBezTo>
                  <a:lnTo>
                    <a:pt x="7498" y="10271"/>
                  </a:lnTo>
                  <a:lnTo>
                    <a:pt x="5009" y="10271"/>
                  </a:lnTo>
                  <a:lnTo>
                    <a:pt x="5009" y="9830"/>
                  </a:lnTo>
                  <a:lnTo>
                    <a:pt x="4978" y="9830"/>
                  </a:lnTo>
                  <a:cubicBezTo>
                    <a:pt x="4978" y="9609"/>
                    <a:pt x="5167" y="9389"/>
                    <a:pt x="5419" y="9389"/>
                  </a:cubicBezTo>
                  <a:close/>
                  <a:moveTo>
                    <a:pt x="8727" y="11090"/>
                  </a:moveTo>
                  <a:cubicBezTo>
                    <a:pt x="8948" y="11090"/>
                    <a:pt x="9105" y="11279"/>
                    <a:pt x="9105" y="11499"/>
                  </a:cubicBezTo>
                  <a:lnTo>
                    <a:pt x="9105" y="11909"/>
                  </a:lnTo>
                  <a:lnTo>
                    <a:pt x="3308" y="11909"/>
                  </a:lnTo>
                  <a:lnTo>
                    <a:pt x="3308" y="11499"/>
                  </a:lnTo>
                  <a:cubicBezTo>
                    <a:pt x="3308" y="11247"/>
                    <a:pt x="3529" y="11090"/>
                    <a:pt x="3718" y="11090"/>
                  </a:cubicBezTo>
                  <a:close/>
                  <a:moveTo>
                    <a:pt x="2899" y="0"/>
                  </a:moveTo>
                  <a:cubicBezTo>
                    <a:pt x="2647" y="0"/>
                    <a:pt x="2489" y="189"/>
                    <a:pt x="2489" y="410"/>
                  </a:cubicBezTo>
                  <a:lnTo>
                    <a:pt x="2489" y="819"/>
                  </a:lnTo>
                  <a:lnTo>
                    <a:pt x="410" y="819"/>
                  </a:lnTo>
                  <a:cubicBezTo>
                    <a:pt x="221" y="882"/>
                    <a:pt x="0" y="1040"/>
                    <a:pt x="0" y="1292"/>
                  </a:cubicBezTo>
                  <a:lnTo>
                    <a:pt x="0" y="2930"/>
                  </a:lnTo>
                  <a:cubicBezTo>
                    <a:pt x="0" y="4568"/>
                    <a:pt x="1323" y="5860"/>
                    <a:pt x="2930" y="5860"/>
                  </a:cubicBezTo>
                  <a:lnTo>
                    <a:pt x="3119" y="5860"/>
                  </a:lnTo>
                  <a:cubicBezTo>
                    <a:pt x="3560" y="6522"/>
                    <a:pt x="4222" y="7026"/>
                    <a:pt x="4978" y="7309"/>
                  </a:cubicBezTo>
                  <a:lnTo>
                    <a:pt x="4978" y="8695"/>
                  </a:lnTo>
                  <a:cubicBezTo>
                    <a:pt x="4505" y="8853"/>
                    <a:pt x="4159" y="9326"/>
                    <a:pt x="4159" y="9861"/>
                  </a:cubicBezTo>
                  <a:lnTo>
                    <a:pt x="4159" y="10302"/>
                  </a:lnTo>
                  <a:lnTo>
                    <a:pt x="3749" y="10302"/>
                  </a:lnTo>
                  <a:cubicBezTo>
                    <a:pt x="3088" y="10302"/>
                    <a:pt x="2521" y="10869"/>
                    <a:pt x="2521" y="11531"/>
                  </a:cubicBezTo>
                  <a:lnTo>
                    <a:pt x="2521" y="12350"/>
                  </a:lnTo>
                  <a:cubicBezTo>
                    <a:pt x="2521" y="12571"/>
                    <a:pt x="2741" y="12791"/>
                    <a:pt x="2930" y="12791"/>
                  </a:cubicBezTo>
                  <a:lnTo>
                    <a:pt x="9546" y="12791"/>
                  </a:lnTo>
                  <a:cubicBezTo>
                    <a:pt x="9767" y="12791"/>
                    <a:pt x="9924" y="12571"/>
                    <a:pt x="9924" y="12350"/>
                  </a:cubicBezTo>
                  <a:lnTo>
                    <a:pt x="9924" y="11499"/>
                  </a:lnTo>
                  <a:cubicBezTo>
                    <a:pt x="9924" y="10806"/>
                    <a:pt x="9389" y="10271"/>
                    <a:pt x="8727" y="10271"/>
                  </a:cubicBezTo>
                  <a:lnTo>
                    <a:pt x="8286" y="10271"/>
                  </a:lnTo>
                  <a:lnTo>
                    <a:pt x="8286" y="9830"/>
                  </a:lnTo>
                  <a:cubicBezTo>
                    <a:pt x="8286" y="9294"/>
                    <a:pt x="7939" y="8853"/>
                    <a:pt x="7467" y="8664"/>
                  </a:cubicBezTo>
                  <a:lnTo>
                    <a:pt x="7467" y="7278"/>
                  </a:lnTo>
                  <a:cubicBezTo>
                    <a:pt x="8191" y="6994"/>
                    <a:pt x="8885" y="6490"/>
                    <a:pt x="9294" y="5828"/>
                  </a:cubicBezTo>
                  <a:lnTo>
                    <a:pt x="9515" y="5828"/>
                  </a:lnTo>
                  <a:cubicBezTo>
                    <a:pt x="11121" y="5828"/>
                    <a:pt x="12382" y="4505"/>
                    <a:pt x="12382" y="2899"/>
                  </a:cubicBezTo>
                  <a:lnTo>
                    <a:pt x="12382" y="1260"/>
                  </a:lnTo>
                  <a:cubicBezTo>
                    <a:pt x="12382" y="1008"/>
                    <a:pt x="12193" y="819"/>
                    <a:pt x="11972" y="819"/>
                  </a:cubicBezTo>
                  <a:lnTo>
                    <a:pt x="9893" y="819"/>
                  </a:lnTo>
                  <a:lnTo>
                    <a:pt x="9893" y="410"/>
                  </a:lnTo>
                  <a:cubicBezTo>
                    <a:pt x="9893" y="189"/>
                    <a:pt x="9704" y="0"/>
                    <a:pt x="95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30"/>
            <p:cNvSpPr/>
            <p:nvPr/>
          </p:nvSpPr>
          <p:spPr>
            <a:xfrm>
              <a:off x="-62044825" y="1972200"/>
              <a:ext cx="107125" cy="97700"/>
            </a:xfrm>
            <a:custGeom>
              <a:rect b="b" l="l" r="r" t="t"/>
              <a:pathLst>
                <a:path extrusionOk="0" h="3908" w="4285">
                  <a:moveTo>
                    <a:pt x="2111" y="1308"/>
                  </a:moveTo>
                  <a:lnTo>
                    <a:pt x="2237" y="1560"/>
                  </a:lnTo>
                  <a:cubicBezTo>
                    <a:pt x="2300" y="1686"/>
                    <a:pt x="2395" y="1781"/>
                    <a:pt x="2552" y="1812"/>
                  </a:cubicBezTo>
                  <a:lnTo>
                    <a:pt x="2867" y="1844"/>
                  </a:lnTo>
                  <a:lnTo>
                    <a:pt x="2615" y="2033"/>
                  </a:lnTo>
                  <a:cubicBezTo>
                    <a:pt x="2552" y="2127"/>
                    <a:pt x="2458" y="2285"/>
                    <a:pt x="2521" y="2411"/>
                  </a:cubicBezTo>
                  <a:lnTo>
                    <a:pt x="2552" y="2726"/>
                  </a:lnTo>
                  <a:lnTo>
                    <a:pt x="2269" y="2568"/>
                  </a:lnTo>
                  <a:cubicBezTo>
                    <a:pt x="2206" y="2505"/>
                    <a:pt x="2143" y="2505"/>
                    <a:pt x="2080" y="2505"/>
                  </a:cubicBezTo>
                  <a:cubicBezTo>
                    <a:pt x="1985" y="2505"/>
                    <a:pt x="1954" y="2505"/>
                    <a:pt x="1891" y="2568"/>
                  </a:cubicBezTo>
                  <a:lnTo>
                    <a:pt x="1607" y="2726"/>
                  </a:lnTo>
                  <a:lnTo>
                    <a:pt x="1639" y="2411"/>
                  </a:lnTo>
                  <a:cubicBezTo>
                    <a:pt x="1670" y="2285"/>
                    <a:pt x="1607" y="2127"/>
                    <a:pt x="1513" y="2033"/>
                  </a:cubicBezTo>
                  <a:lnTo>
                    <a:pt x="1292" y="1844"/>
                  </a:lnTo>
                  <a:lnTo>
                    <a:pt x="1670" y="1812"/>
                  </a:lnTo>
                  <a:cubicBezTo>
                    <a:pt x="1796" y="1812"/>
                    <a:pt x="1922" y="1686"/>
                    <a:pt x="1985" y="1560"/>
                  </a:cubicBezTo>
                  <a:lnTo>
                    <a:pt x="2111" y="1308"/>
                  </a:lnTo>
                  <a:close/>
                  <a:moveTo>
                    <a:pt x="2143" y="1"/>
                  </a:moveTo>
                  <a:cubicBezTo>
                    <a:pt x="1993" y="1"/>
                    <a:pt x="1843" y="79"/>
                    <a:pt x="1765" y="237"/>
                  </a:cubicBezTo>
                  <a:lnTo>
                    <a:pt x="1355" y="1056"/>
                  </a:lnTo>
                  <a:lnTo>
                    <a:pt x="473" y="1182"/>
                  </a:lnTo>
                  <a:cubicBezTo>
                    <a:pt x="95" y="1214"/>
                    <a:pt x="0" y="1655"/>
                    <a:pt x="221" y="1875"/>
                  </a:cubicBezTo>
                  <a:lnTo>
                    <a:pt x="851" y="2505"/>
                  </a:lnTo>
                  <a:lnTo>
                    <a:pt x="693" y="3419"/>
                  </a:lnTo>
                  <a:cubicBezTo>
                    <a:pt x="668" y="3693"/>
                    <a:pt x="880" y="3908"/>
                    <a:pt x="1110" y="3908"/>
                  </a:cubicBezTo>
                  <a:cubicBezTo>
                    <a:pt x="1171" y="3908"/>
                    <a:pt x="1233" y="3893"/>
                    <a:pt x="1292" y="3860"/>
                  </a:cubicBezTo>
                  <a:lnTo>
                    <a:pt x="2111" y="3419"/>
                  </a:lnTo>
                  <a:lnTo>
                    <a:pt x="2930" y="3860"/>
                  </a:lnTo>
                  <a:cubicBezTo>
                    <a:pt x="2992" y="3891"/>
                    <a:pt x="3056" y="3905"/>
                    <a:pt x="3119" y="3905"/>
                  </a:cubicBezTo>
                  <a:cubicBezTo>
                    <a:pt x="3376" y="3905"/>
                    <a:pt x="3605" y="3672"/>
                    <a:pt x="3529" y="3419"/>
                  </a:cubicBezTo>
                  <a:lnTo>
                    <a:pt x="3371" y="2505"/>
                  </a:lnTo>
                  <a:lnTo>
                    <a:pt x="4033" y="1875"/>
                  </a:lnTo>
                  <a:cubicBezTo>
                    <a:pt x="4285" y="1655"/>
                    <a:pt x="4159" y="1214"/>
                    <a:pt x="3812" y="1182"/>
                  </a:cubicBezTo>
                  <a:lnTo>
                    <a:pt x="2899" y="1056"/>
                  </a:lnTo>
                  <a:lnTo>
                    <a:pt x="2521" y="237"/>
                  </a:lnTo>
                  <a:cubicBezTo>
                    <a:pt x="2442" y="79"/>
                    <a:pt x="2292" y="1"/>
                    <a:pt x="21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5" name="Google Shape;1085;p30"/>
          <p:cNvGrpSpPr/>
          <p:nvPr/>
        </p:nvGrpSpPr>
        <p:grpSpPr>
          <a:xfrm>
            <a:off x="645197" y="1378752"/>
            <a:ext cx="958668" cy="640696"/>
            <a:chOff x="645197" y="1378752"/>
            <a:chExt cx="958668" cy="640696"/>
          </a:xfrm>
        </p:grpSpPr>
        <p:sp>
          <p:nvSpPr>
            <p:cNvPr id="1086" name="Google Shape;1086;p30"/>
            <p:cNvSpPr/>
            <p:nvPr/>
          </p:nvSpPr>
          <p:spPr>
            <a:xfrm>
              <a:off x="736441" y="1472390"/>
              <a:ext cx="453420" cy="453420"/>
            </a:xfrm>
            <a:custGeom>
              <a:rect b="b" l="l" r="r" t="t"/>
              <a:pathLst>
                <a:path extrusionOk="0" h="25204" w="25204">
                  <a:moveTo>
                    <a:pt x="12584" y="1"/>
                  </a:moveTo>
                  <a:cubicBezTo>
                    <a:pt x="5632" y="1"/>
                    <a:pt x="0" y="5667"/>
                    <a:pt x="0" y="12619"/>
                  </a:cubicBezTo>
                  <a:cubicBezTo>
                    <a:pt x="0" y="19572"/>
                    <a:pt x="5632" y="25204"/>
                    <a:pt x="12584" y="25204"/>
                  </a:cubicBezTo>
                  <a:cubicBezTo>
                    <a:pt x="19537" y="25204"/>
                    <a:pt x="25203" y="19572"/>
                    <a:pt x="25203" y="12619"/>
                  </a:cubicBezTo>
                  <a:cubicBezTo>
                    <a:pt x="25203" y="5667"/>
                    <a:pt x="19537" y="1"/>
                    <a:pt x="125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lt2"/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1</a:t>
              </a:r>
              <a:endParaRPr sz="2000">
                <a:solidFill>
                  <a:schemeClr val="lt2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  <p:grpSp>
          <p:nvGrpSpPr>
            <p:cNvPr id="1087" name="Google Shape;1087;p30"/>
            <p:cNvGrpSpPr/>
            <p:nvPr/>
          </p:nvGrpSpPr>
          <p:grpSpPr>
            <a:xfrm>
              <a:off x="645197" y="1378752"/>
              <a:ext cx="958668" cy="640696"/>
              <a:chOff x="635672" y="1379130"/>
              <a:chExt cx="958668" cy="640696"/>
            </a:xfrm>
          </p:grpSpPr>
          <p:sp>
            <p:nvSpPr>
              <p:cNvPr id="1088" name="Google Shape;1088;p30"/>
              <p:cNvSpPr/>
              <p:nvPr/>
            </p:nvSpPr>
            <p:spPr>
              <a:xfrm flipH="1">
                <a:off x="635672" y="1379130"/>
                <a:ext cx="666673" cy="640696"/>
              </a:xfrm>
              <a:custGeom>
                <a:rect b="b" l="l" r="r" t="t"/>
                <a:pathLst>
                  <a:path extrusionOk="0" h="35614" w="37058">
                    <a:moveTo>
                      <a:pt x="19139" y="1"/>
                    </a:moveTo>
                    <a:cubicBezTo>
                      <a:pt x="11977" y="1"/>
                      <a:pt x="5517" y="4338"/>
                      <a:pt x="2782" y="10986"/>
                    </a:cubicBezTo>
                    <a:cubicBezTo>
                      <a:pt x="1" y="17626"/>
                      <a:pt x="1530" y="25308"/>
                      <a:pt x="6640" y="30384"/>
                    </a:cubicBezTo>
                    <a:cubicBezTo>
                      <a:pt x="10031" y="33798"/>
                      <a:pt x="14586" y="35613"/>
                      <a:pt x="19215" y="35613"/>
                    </a:cubicBezTo>
                    <a:cubicBezTo>
                      <a:pt x="21515" y="35613"/>
                      <a:pt x="23834" y="35165"/>
                      <a:pt x="26038" y="34242"/>
                    </a:cubicBezTo>
                    <a:cubicBezTo>
                      <a:pt x="32712" y="31496"/>
                      <a:pt x="37058" y="24995"/>
                      <a:pt x="37058" y="17799"/>
                    </a:cubicBezTo>
                    <a:lnTo>
                      <a:pt x="35424" y="17799"/>
                    </a:lnTo>
                    <a:cubicBezTo>
                      <a:pt x="35424" y="26733"/>
                      <a:pt x="28158" y="33999"/>
                      <a:pt x="19224" y="33999"/>
                    </a:cubicBezTo>
                    <a:cubicBezTo>
                      <a:pt x="10395" y="33860"/>
                      <a:pt x="3303" y="26629"/>
                      <a:pt x="3303" y="17799"/>
                    </a:cubicBezTo>
                    <a:cubicBezTo>
                      <a:pt x="3303" y="8970"/>
                      <a:pt x="10395" y="1739"/>
                      <a:pt x="19224" y="1600"/>
                    </a:cubicBezTo>
                    <a:lnTo>
                      <a:pt x="19224" y="1"/>
                    </a:lnTo>
                    <a:cubicBezTo>
                      <a:pt x="19196" y="1"/>
                      <a:pt x="19167" y="1"/>
                      <a:pt x="191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9" name="Google Shape;1089;p30"/>
              <p:cNvSpPr/>
              <p:nvPr/>
            </p:nvSpPr>
            <p:spPr>
              <a:xfrm flipH="1">
                <a:off x="635672" y="1379130"/>
                <a:ext cx="320834" cy="320222"/>
              </a:xfrm>
              <a:custGeom>
                <a:rect b="b" l="l" r="r" t="t"/>
                <a:pathLst>
                  <a:path extrusionOk="0" h="17800" w="17834">
                    <a:moveTo>
                      <a:pt x="0" y="1"/>
                    </a:moveTo>
                    <a:lnTo>
                      <a:pt x="0" y="1600"/>
                    </a:lnTo>
                    <a:cubicBezTo>
                      <a:pt x="8934" y="1600"/>
                      <a:pt x="16200" y="8865"/>
                      <a:pt x="16200" y="17799"/>
                    </a:cubicBezTo>
                    <a:lnTo>
                      <a:pt x="17834" y="17799"/>
                    </a:lnTo>
                    <a:cubicBezTo>
                      <a:pt x="17834" y="7962"/>
                      <a:pt x="9838" y="1"/>
                      <a:pt x="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0" name="Google Shape;1090;p30"/>
              <p:cNvSpPr/>
              <p:nvPr/>
            </p:nvSpPr>
            <p:spPr>
              <a:xfrm>
                <a:off x="1270376" y="1697463"/>
                <a:ext cx="253911" cy="18"/>
              </a:xfrm>
              <a:custGeom>
                <a:rect b="b" l="l" r="r" t="t"/>
                <a:pathLst>
                  <a:path extrusionOk="0" fill="none" h="1" w="14114">
                    <a:moveTo>
                      <a:pt x="0" y="0"/>
                    </a:moveTo>
                    <a:lnTo>
                      <a:pt x="14114" y="0"/>
                    </a:lnTo>
                  </a:path>
                </a:pathLst>
              </a:custGeom>
              <a:solidFill>
                <a:srgbClr val="000000"/>
              </a:solidFill>
              <a:ln cap="flat" cmpd="sng" w="21725">
                <a:solidFill>
                  <a:srgbClr val="FCDF21"/>
                </a:solidFill>
                <a:prstDash val="solid"/>
                <a:miter lim="34762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1" name="Google Shape;1091;p30"/>
              <p:cNvSpPr/>
              <p:nvPr/>
            </p:nvSpPr>
            <p:spPr>
              <a:xfrm>
                <a:off x="1524269" y="1664308"/>
                <a:ext cx="70071" cy="70071"/>
              </a:xfrm>
              <a:custGeom>
                <a:rect b="b" l="l" r="r" t="t"/>
                <a:pathLst>
                  <a:path extrusionOk="0" fill="none" h="3895" w="3895">
                    <a:moveTo>
                      <a:pt x="3894" y="1947"/>
                    </a:moveTo>
                    <a:cubicBezTo>
                      <a:pt x="3894" y="3025"/>
                      <a:pt x="3025" y="3894"/>
                      <a:pt x="1948" y="3894"/>
                    </a:cubicBezTo>
                    <a:cubicBezTo>
                      <a:pt x="870" y="3894"/>
                      <a:pt x="1" y="3025"/>
                      <a:pt x="1" y="1947"/>
                    </a:cubicBezTo>
                    <a:cubicBezTo>
                      <a:pt x="1" y="870"/>
                      <a:pt x="870" y="1"/>
                      <a:pt x="1948" y="1"/>
                    </a:cubicBezTo>
                    <a:cubicBezTo>
                      <a:pt x="3025" y="1"/>
                      <a:pt x="3894" y="870"/>
                      <a:pt x="3894" y="1947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21725">
                <a:solidFill>
                  <a:srgbClr val="FCDF21"/>
                </a:solidFill>
                <a:prstDash val="solid"/>
                <a:miter lim="34762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092" name="Google Shape;1092;p30"/>
              <p:cNvGrpSpPr/>
              <p:nvPr/>
            </p:nvGrpSpPr>
            <p:grpSpPr>
              <a:xfrm>
                <a:off x="1270376" y="1664308"/>
                <a:ext cx="323964" cy="70071"/>
                <a:chOff x="1270376" y="1664308"/>
                <a:chExt cx="323964" cy="70071"/>
              </a:xfrm>
            </p:grpSpPr>
            <p:sp>
              <p:nvSpPr>
                <p:cNvPr id="1093" name="Google Shape;1093;p30"/>
                <p:cNvSpPr/>
                <p:nvPr/>
              </p:nvSpPr>
              <p:spPr>
                <a:xfrm>
                  <a:off x="1270376" y="1697463"/>
                  <a:ext cx="253911" cy="18"/>
                </a:xfrm>
                <a:custGeom>
                  <a:rect b="b" l="l" r="r" t="t"/>
                  <a:pathLst>
                    <a:path extrusionOk="0" fill="none" h="1" w="14114">
                      <a:moveTo>
                        <a:pt x="0" y="0"/>
                      </a:moveTo>
                      <a:lnTo>
                        <a:pt x="14114" y="0"/>
                      </a:lnTo>
                    </a:path>
                  </a:pathLst>
                </a:custGeom>
                <a:noFill/>
                <a:ln cap="flat" cmpd="sng" w="28575">
                  <a:solidFill>
                    <a:schemeClr val="accent3"/>
                  </a:solidFill>
                  <a:prstDash val="solid"/>
                  <a:miter lim="34762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94" name="Google Shape;1094;p30"/>
                <p:cNvSpPr/>
                <p:nvPr/>
              </p:nvSpPr>
              <p:spPr>
                <a:xfrm>
                  <a:off x="1524269" y="1664308"/>
                  <a:ext cx="70071" cy="70071"/>
                </a:xfrm>
                <a:custGeom>
                  <a:rect b="b" l="l" r="r" t="t"/>
                  <a:pathLst>
                    <a:path extrusionOk="0" fill="none" h="3895" w="3895">
                      <a:moveTo>
                        <a:pt x="3894" y="1947"/>
                      </a:moveTo>
                      <a:cubicBezTo>
                        <a:pt x="3894" y="3025"/>
                        <a:pt x="3025" y="3894"/>
                        <a:pt x="1948" y="3894"/>
                      </a:cubicBezTo>
                      <a:cubicBezTo>
                        <a:pt x="870" y="3894"/>
                        <a:pt x="1" y="3025"/>
                        <a:pt x="1" y="1947"/>
                      </a:cubicBezTo>
                      <a:cubicBezTo>
                        <a:pt x="1" y="870"/>
                        <a:pt x="870" y="1"/>
                        <a:pt x="1948" y="1"/>
                      </a:cubicBezTo>
                      <a:cubicBezTo>
                        <a:pt x="3025" y="1"/>
                        <a:pt x="3894" y="870"/>
                        <a:pt x="3894" y="1947"/>
                      </a:cubicBezTo>
                      <a:close/>
                    </a:path>
                  </a:pathLst>
                </a:custGeom>
                <a:noFill/>
                <a:ln cap="flat" cmpd="sng" w="28575">
                  <a:solidFill>
                    <a:schemeClr val="accent3"/>
                  </a:solidFill>
                  <a:prstDash val="solid"/>
                  <a:miter lim="34762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1095" name="Google Shape;1095;p30"/>
          <p:cNvSpPr txBox="1"/>
          <p:nvPr/>
        </p:nvSpPr>
        <p:spPr>
          <a:xfrm>
            <a:off x="3836382" y="1374500"/>
            <a:ext cx="25980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Mercury is the closest planet to the Sun and the smallest one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096" name="Google Shape;1096;p30"/>
          <p:cNvSpPr txBox="1"/>
          <p:nvPr/>
        </p:nvSpPr>
        <p:spPr>
          <a:xfrm>
            <a:off x="1981294" y="1484300"/>
            <a:ext cx="11517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800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1097" name="Google Shape;1097;p30"/>
          <p:cNvGrpSpPr/>
          <p:nvPr/>
        </p:nvGrpSpPr>
        <p:grpSpPr>
          <a:xfrm>
            <a:off x="3255468" y="1664064"/>
            <a:ext cx="323964" cy="70071"/>
            <a:chOff x="1422776" y="1816708"/>
            <a:chExt cx="323964" cy="70071"/>
          </a:xfrm>
        </p:grpSpPr>
        <p:sp>
          <p:nvSpPr>
            <p:cNvPr id="1098" name="Google Shape;1098;p30"/>
            <p:cNvSpPr/>
            <p:nvPr/>
          </p:nvSpPr>
          <p:spPr>
            <a:xfrm>
              <a:off x="1422776" y="1849863"/>
              <a:ext cx="253911" cy="18"/>
            </a:xfrm>
            <a:custGeom>
              <a:rect b="b" l="l" r="r" t="t"/>
              <a:pathLst>
                <a:path extrusionOk="0" fill="none" h="1" w="14114">
                  <a:moveTo>
                    <a:pt x="0" y="0"/>
                  </a:moveTo>
                  <a:lnTo>
                    <a:pt x="14114" y="0"/>
                  </a:lnTo>
                </a:path>
              </a:pathLst>
            </a:custGeom>
            <a:noFill/>
            <a:ln cap="flat" cmpd="sng" w="28575">
              <a:solidFill>
                <a:schemeClr val="accent3"/>
              </a:solidFill>
              <a:prstDash val="solid"/>
              <a:miter lim="3476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30"/>
            <p:cNvSpPr/>
            <p:nvPr/>
          </p:nvSpPr>
          <p:spPr>
            <a:xfrm>
              <a:off x="1676669" y="1816708"/>
              <a:ext cx="70071" cy="70071"/>
            </a:xfrm>
            <a:custGeom>
              <a:rect b="b" l="l" r="r" t="t"/>
              <a:pathLst>
                <a:path extrusionOk="0" fill="none" h="3895" w="3895">
                  <a:moveTo>
                    <a:pt x="3894" y="1947"/>
                  </a:moveTo>
                  <a:cubicBezTo>
                    <a:pt x="3894" y="3025"/>
                    <a:pt x="3025" y="3894"/>
                    <a:pt x="1948" y="3894"/>
                  </a:cubicBezTo>
                  <a:cubicBezTo>
                    <a:pt x="870" y="3894"/>
                    <a:pt x="1" y="3025"/>
                    <a:pt x="1" y="1947"/>
                  </a:cubicBezTo>
                  <a:cubicBezTo>
                    <a:pt x="1" y="870"/>
                    <a:pt x="870" y="1"/>
                    <a:pt x="1948" y="1"/>
                  </a:cubicBezTo>
                  <a:cubicBezTo>
                    <a:pt x="3025" y="1"/>
                    <a:pt x="3894" y="870"/>
                    <a:pt x="3894" y="1947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3"/>
              </a:solidFill>
              <a:prstDash val="solid"/>
              <a:miter lim="3476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0" name="Google Shape;1100;p30"/>
          <p:cNvGrpSpPr/>
          <p:nvPr/>
        </p:nvGrpSpPr>
        <p:grpSpPr>
          <a:xfrm>
            <a:off x="1752694" y="1374200"/>
            <a:ext cx="5252700" cy="649800"/>
            <a:chOff x="1752694" y="1374200"/>
            <a:chExt cx="5252700" cy="649800"/>
          </a:xfrm>
        </p:grpSpPr>
        <p:sp>
          <p:nvSpPr>
            <p:cNvPr id="1101" name="Google Shape;1101;p30"/>
            <p:cNvSpPr/>
            <p:nvPr/>
          </p:nvSpPr>
          <p:spPr>
            <a:xfrm>
              <a:off x="1752694" y="1374200"/>
              <a:ext cx="5252700" cy="649800"/>
            </a:xfrm>
            <a:prstGeom prst="roundRect">
              <a:avLst>
                <a:gd fmla="val 50000" name="adj"/>
              </a:avLst>
            </a:prstGeom>
            <a:noFill/>
            <a:ln cap="flat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30"/>
            <p:cNvSpPr/>
            <p:nvPr/>
          </p:nvSpPr>
          <p:spPr>
            <a:xfrm>
              <a:off x="6451616" y="1472390"/>
              <a:ext cx="453420" cy="453420"/>
            </a:xfrm>
            <a:custGeom>
              <a:rect b="b" l="l" r="r" t="t"/>
              <a:pathLst>
                <a:path extrusionOk="0" h="25204" w="25204">
                  <a:moveTo>
                    <a:pt x="12584" y="1"/>
                  </a:moveTo>
                  <a:cubicBezTo>
                    <a:pt x="5632" y="1"/>
                    <a:pt x="0" y="5667"/>
                    <a:pt x="0" y="12619"/>
                  </a:cubicBezTo>
                  <a:cubicBezTo>
                    <a:pt x="0" y="19572"/>
                    <a:pt x="5632" y="25204"/>
                    <a:pt x="12584" y="25204"/>
                  </a:cubicBezTo>
                  <a:cubicBezTo>
                    <a:pt x="19537" y="25204"/>
                    <a:pt x="25203" y="19572"/>
                    <a:pt x="25203" y="12619"/>
                  </a:cubicBezTo>
                  <a:cubicBezTo>
                    <a:pt x="25203" y="5667"/>
                    <a:pt x="19537" y="1"/>
                    <a:pt x="125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lt2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</p:grpSp>
      <p:grpSp>
        <p:nvGrpSpPr>
          <p:cNvPr id="1103" name="Google Shape;1103;p30"/>
          <p:cNvGrpSpPr/>
          <p:nvPr/>
        </p:nvGrpSpPr>
        <p:grpSpPr>
          <a:xfrm>
            <a:off x="6558287" y="1580791"/>
            <a:ext cx="240079" cy="236617"/>
            <a:chOff x="-64774725" y="1916550"/>
            <a:chExt cx="319000" cy="314400"/>
          </a:xfrm>
        </p:grpSpPr>
        <p:sp>
          <p:nvSpPr>
            <p:cNvPr id="1104" name="Google Shape;1104;p30"/>
            <p:cNvSpPr/>
            <p:nvPr/>
          </p:nvSpPr>
          <p:spPr>
            <a:xfrm>
              <a:off x="-64774725" y="1916550"/>
              <a:ext cx="319000" cy="314400"/>
            </a:xfrm>
            <a:custGeom>
              <a:rect b="b" l="l" r="r" t="t"/>
              <a:pathLst>
                <a:path extrusionOk="0" h="12576" w="12760">
                  <a:moveTo>
                    <a:pt x="11436" y="856"/>
                  </a:moveTo>
                  <a:cubicBezTo>
                    <a:pt x="11562" y="856"/>
                    <a:pt x="11657" y="888"/>
                    <a:pt x="11783" y="951"/>
                  </a:cubicBezTo>
                  <a:cubicBezTo>
                    <a:pt x="11877" y="1077"/>
                    <a:pt x="11940" y="1203"/>
                    <a:pt x="11909" y="1329"/>
                  </a:cubicBezTo>
                  <a:cubicBezTo>
                    <a:pt x="11814" y="2431"/>
                    <a:pt x="11562" y="3440"/>
                    <a:pt x="11090" y="4416"/>
                  </a:cubicBezTo>
                  <a:lnTo>
                    <a:pt x="8317" y="1675"/>
                  </a:lnTo>
                  <a:cubicBezTo>
                    <a:pt x="9263" y="1234"/>
                    <a:pt x="10334" y="951"/>
                    <a:pt x="11436" y="856"/>
                  </a:cubicBezTo>
                  <a:close/>
                  <a:moveTo>
                    <a:pt x="3781" y="4542"/>
                  </a:moveTo>
                  <a:lnTo>
                    <a:pt x="3781" y="4542"/>
                  </a:lnTo>
                  <a:cubicBezTo>
                    <a:pt x="3529" y="4983"/>
                    <a:pt x="3245" y="5456"/>
                    <a:pt x="3056" y="5960"/>
                  </a:cubicBezTo>
                  <a:cubicBezTo>
                    <a:pt x="2878" y="5949"/>
                    <a:pt x="2699" y="5942"/>
                    <a:pt x="2522" y="5942"/>
                  </a:cubicBezTo>
                  <a:cubicBezTo>
                    <a:pt x="2167" y="5942"/>
                    <a:pt x="1817" y="5970"/>
                    <a:pt x="1481" y="6054"/>
                  </a:cubicBezTo>
                  <a:cubicBezTo>
                    <a:pt x="1544" y="5928"/>
                    <a:pt x="1670" y="5802"/>
                    <a:pt x="1733" y="5739"/>
                  </a:cubicBezTo>
                  <a:cubicBezTo>
                    <a:pt x="2331" y="5141"/>
                    <a:pt x="2993" y="4731"/>
                    <a:pt x="3781" y="4542"/>
                  </a:cubicBezTo>
                  <a:close/>
                  <a:moveTo>
                    <a:pt x="7561" y="2022"/>
                  </a:moveTo>
                  <a:lnTo>
                    <a:pt x="10680" y="5141"/>
                  </a:lnTo>
                  <a:cubicBezTo>
                    <a:pt x="9546" y="7157"/>
                    <a:pt x="7687" y="8669"/>
                    <a:pt x="5419" y="9331"/>
                  </a:cubicBezTo>
                  <a:lnTo>
                    <a:pt x="3403" y="7346"/>
                  </a:lnTo>
                  <a:cubicBezTo>
                    <a:pt x="4064" y="5109"/>
                    <a:pt x="5576" y="3219"/>
                    <a:pt x="7561" y="2022"/>
                  </a:cubicBezTo>
                  <a:close/>
                  <a:moveTo>
                    <a:pt x="2899" y="8008"/>
                  </a:moveTo>
                  <a:lnTo>
                    <a:pt x="4789" y="9898"/>
                  </a:lnTo>
                  <a:lnTo>
                    <a:pt x="4316" y="10623"/>
                  </a:lnTo>
                  <a:lnTo>
                    <a:pt x="2142" y="8449"/>
                  </a:lnTo>
                  <a:lnTo>
                    <a:pt x="2899" y="8008"/>
                  </a:lnTo>
                  <a:close/>
                  <a:moveTo>
                    <a:pt x="2363" y="9867"/>
                  </a:moveTo>
                  <a:lnTo>
                    <a:pt x="2899" y="10371"/>
                  </a:lnTo>
                  <a:cubicBezTo>
                    <a:pt x="2741" y="10497"/>
                    <a:pt x="2520" y="10654"/>
                    <a:pt x="2300" y="10780"/>
                  </a:cubicBezTo>
                  <a:cubicBezTo>
                    <a:pt x="1985" y="10969"/>
                    <a:pt x="1733" y="11095"/>
                    <a:pt x="1638" y="11127"/>
                  </a:cubicBezTo>
                  <a:cubicBezTo>
                    <a:pt x="1701" y="10969"/>
                    <a:pt x="1796" y="10780"/>
                    <a:pt x="1985" y="10465"/>
                  </a:cubicBezTo>
                  <a:cubicBezTo>
                    <a:pt x="2142" y="10213"/>
                    <a:pt x="2268" y="10024"/>
                    <a:pt x="2363" y="9867"/>
                  </a:cubicBezTo>
                  <a:close/>
                  <a:moveTo>
                    <a:pt x="8191" y="8984"/>
                  </a:moveTo>
                  <a:lnTo>
                    <a:pt x="8191" y="8984"/>
                  </a:lnTo>
                  <a:cubicBezTo>
                    <a:pt x="7971" y="9867"/>
                    <a:pt x="7467" y="10686"/>
                    <a:pt x="6711" y="11284"/>
                  </a:cubicBezTo>
                  <a:cubicBezTo>
                    <a:pt x="6837" y="10749"/>
                    <a:pt x="6837" y="10245"/>
                    <a:pt x="6774" y="9741"/>
                  </a:cubicBezTo>
                  <a:cubicBezTo>
                    <a:pt x="7309" y="9551"/>
                    <a:pt x="7782" y="9268"/>
                    <a:pt x="8191" y="8984"/>
                  </a:cubicBezTo>
                  <a:close/>
                  <a:moveTo>
                    <a:pt x="11509" y="1"/>
                  </a:moveTo>
                  <a:cubicBezTo>
                    <a:pt x="11474" y="1"/>
                    <a:pt x="11440" y="2"/>
                    <a:pt x="11405" y="6"/>
                  </a:cubicBezTo>
                  <a:cubicBezTo>
                    <a:pt x="10365" y="100"/>
                    <a:pt x="9389" y="321"/>
                    <a:pt x="8412" y="730"/>
                  </a:cubicBezTo>
                  <a:cubicBezTo>
                    <a:pt x="7498" y="1077"/>
                    <a:pt x="6616" y="1644"/>
                    <a:pt x="5797" y="2274"/>
                  </a:cubicBezTo>
                  <a:cubicBezTo>
                    <a:pt x="5324" y="2652"/>
                    <a:pt x="4852" y="3093"/>
                    <a:pt x="4474" y="3566"/>
                  </a:cubicBezTo>
                  <a:cubicBezTo>
                    <a:pt x="3245" y="3629"/>
                    <a:pt x="2048" y="4196"/>
                    <a:pt x="1166" y="5109"/>
                  </a:cubicBezTo>
                  <a:cubicBezTo>
                    <a:pt x="725" y="5519"/>
                    <a:pt x="378" y="6054"/>
                    <a:pt x="95" y="6590"/>
                  </a:cubicBezTo>
                  <a:cubicBezTo>
                    <a:pt x="0" y="6748"/>
                    <a:pt x="63" y="6937"/>
                    <a:pt x="158" y="7063"/>
                  </a:cubicBezTo>
                  <a:cubicBezTo>
                    <a:pt x="252" y="7157"/>
                    <a:pt x="378" y="7189"/>
                    <a:pt x="441" y="7189"/>
                  </a:cubicBezTo>
                  <a:cubicBezTo>
                    <a:pt x="536" y="7189"/>
                    <a:pt x="567" y="7189"/>
                    <a:pt x="630" y="7157"/>
                  </a:cubicBezTo>
                  <a:cubicBezTo>
                    <a:pt x="1198" y="6873"/>
                    <a:pt x="1842" y="6743"/>
                    <a:pt x="2471" y="6743"/>
                  </a:cubicBezTo>
                  <a:cubicBezTo>
                    <a:pt x="2540" y="6743"/>
                    <a:pt x="2609" y="6744"/>
                    <a:pt x="2678" y="6748"/>
                  </a:cubicBezTo>
                  <a:cubicBezTo>
                    <a:pt x="2647" y="6905"/>
                    <a:pt x="2615" y="7031"/>
                    <a:pt x="2584" y="7189"/>
                  </a:cubicBezTo>
                  <a:lnTo>
                    <a:pt x="1229" y="7976"/>
                  </a:lnTo>
                  <a:cubicBezTo>
                    <a:pt x="1008" y="8134"/>
                    <a:pt x="945" y="8449"/>
                    <a:pt x="1166" y="8606"/>
                  </a:cubicBezTo>
                  <a:lnTo>
                    <a:pt x="1733" y="9173"/>
                  </a:lnTo>
                  <a:cubicBezTo>
                    <a:pt x="1544" y="9425"/>
                    <a:pt x="1323" y="9772"/>
                    <a:pt x="1103" y="10119"/>
                  </a:cubicBezTo>
                  <a:cubicBezTo>
                    <a:pt x="945" y="10465"/>
                    <a:pt x="788" y="10717"/>
                    <a:pt x="725" y="10906"/>
                  </a:cubicBezTo>
                  <a:cubicBezTo>
                    <a:pt x="599" y="11316"/>
                    <a:pt x="630" y="11599"/>
                    <a:pt x="851" y="11788"/>
                  </a:cubicBezTo>
                  <a:cubicBezTo>
                    <a:pt x="981" y="11918"/>
                    <a:pt x="1144" y="11961"/>
                    <a:pt x="1320" y="11961"/>
                  </a:cubicBezTo>
                  <a:cubicBezTo>
                    <a:pt x="1443" y="11961"/>
                    <a:pt x="1572" y="11940"/>
                    <a:pt x="1701" y="11914"/>
                  </a:cubicBezTo>
                  <a:cubicBezTo>
                    <a:pt x="1953" y="11820"/>
                    <a:pt x="2174" y="11694"/>
                    <a:pt x="2489" y="11505"/>
                  </a:cubicBezTo>
                  <a:cubicBezTo>
                    <a:pt x="2836" y="11316"/>
                    <a:pt x="3151" y="11095"/>
                    <a:pt x="3434" y="10875"/>
                  </a:cubicBezTo>
                  <a:lnTo>
                    <a:pt x="4033" y="11473"/>
                  </a:lnTo>
                  <a:cubicBezTo>
                    <a:pt x="4116" y="11557"/>
                    <a:pt x="4225" y="11597"/>
                    <a:pt x="4330" y="11597"/>
                  </a:cubicBezTo>
                  <a:cubicBezTo>
                    <a:pt x="4464" y="11597"/>
                    <a:pt x="4593" y="11533"/>
                    <a:pt x="4663" y="11410"/>
                  </a:cubicBezTo>
                  <a:lnTo>
                    <a:pt x="5450" y="10056"/>
                  </a:lnTo>
                  <a:cubicBezTo>
                    <a:pt x="5608" y="10024"/>
                    <a:pt x="5734" y="9993"/>
                    <a:pt x="5892" y="9930"/>
                  </a:cubicBezTo>
                  <a:lnTo>
                    <a:pt x="5892" y="9930"/>
                  </a:lnTo>
                  <a:cubicBezTo>
                    <a:pt x="5923" y="10591"/>
                    <a:pt x="5797" y="11316"/>
                    <a:pt x="5482" y="11977"/>
                  </a:cubicBezTo>
                  <a:cubicBezTo>
                    <a:pt x="5419" y="12135"/>
                    <a:pt x="5450" y="12324"/>
                    <a:pt x="5576" y="12450"/>
                  </a:cubicBezTo>
                  <a:cubicBezTo>
                    <a:pt x="5639" y="12534"/>
                    <a:pt x="5759" y="12576"/>
                    <a:pt x="5878" y="12576"/>
                  </a:cubicBezTo>
                  <a:cubicBezTo>
                    <a:pt x="5937" y="12576"/>
                    <a:pt x="5997" y="12565"/>
                    <a:pt x="6049" y="12544"/>
                  </a:cubicBezTo>
                  <a:cubicBezTo>
                    <a:pt x="6585" y="12261"/>
                    <a:pt x="7089" y="11914"/>
                    <a:pt x="7530" y="11473"/>
                  </a:cubicBezTo>
                  <a:cubicBezTo>
                    <a:pt x="8443" y="10560"/>
                    <a:pt x="8979" y="9394"/>
                    <a:pt x="9074" y="8165"/>
                  </a:cubicBezTo>
                  <a:cubicBezTo>
                    <a:pt x="9546" y="7756"/>
                    <a:pt x="9987" y="7346"/>
                    <a:pt x="10365" y="6811"/>
                  </a:cubicBezTo>
                  <a:cubicBezTo>
                    <a:pt x="11027" y="5991"/>
                    <a:pt x="11562" y="5141"/>
                    <a:pt x="11940" y="4227"/>
                  </a:cubicBezTo>
                  <a:cubicBezTo>
                    <a:pt x="12350" y="3282"/>
                    <a:pt x="12571" y="2242"/>
                    <a:pt x="12665" y="1234"/>
                  </a:cubicBezTo>
                  <a:cubicBezTo>
                    <a:pt x="12760" y="1014"/>
                    <a:pt x="12665" y="636"/>
                    <a:pt x="12382" y="384"/>
                  </a:cubicBezTo>
                  <a:cubicBezTo>
                    <a:pt x="12126" y="128"/>
                    <a:pt x="11820" y="1"/>
                    <a:pt x="115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30"/>
            <p:cNvSpPr/>
            <p:nvPr/>
          </p:nvSpPr>
          <p:spPr>
            <a:xfrm>
              <a:off x="-64636900" y="2010600"/>
              <a:ext cx="89800" cy="82525"/>
            </a:xfrm>
            <a:custGeom>
              <a:rect b="b" l="l" r="r" t="t"/>
              <a:pathLst>
                <a:path extrusionOk="0" h="3301" w="3592">
                  <a:moveTo>
                    <a:pt x="1828" y="827"/>
                  </a:moveTo>
                  <a:cubicBezTo>
                    <a:pt x="2048" y="827"/>
                    <a:pt x="2269" y="906"/>
                    <a:pt x="2426" y="1064"/>
                  </a:cubicBezTo>
                  <a:cubicBezTo>
                    <a:pt x="2741" y="1410"/>
                    <a:pt x="2741" y="1914"/>
                    <a:pt x="2426" y="2229"/>
                  </a:cubicBezTo>
                  <a:cubicBezTo>
                    <a:pt x="2269" y="2387"/>
                    <a:pt x="2048" y="2466"/>
                    <a:pt x="1828" y="2466"/>
                  </a:cubicBezTo>
                  <a:cubicBezTo>
                    <a:pt x="1607" y="2466"/>
                    <a:pt x="1387" y="2387"/>
                    <a:pt x="1229" y="2229"/>
                  </a:cubicBezTo>
                  <a:cubicBezTo>
                    <a:pt x="914" y="1914"/>
                    <a:pt x="914" y="1379"/>
                    <a:pt x="1229" y="1064"/>
                  </a:cubicBezTo>
                  <a:cubicBezTo>
                    <a:pt x="1387" y="906"/>
                    <a:pt x="1607" y="827"/>
                    <a:pt x="1828" y="827"/>
                  </a:cubicBezTo>
                  <a:close/>
                  <a:moveTo>
                    <a:pt x="1820" y="0"/>
                  </a:moveTo>
                  <a:cubicBezTo>
                    <a:pt x="1402" y="0"/>
                    <a:pt x="977" y="166"/>
                    <a:pt x="631" y="497"/>
                  </a:cubicBezTo>
                  <a:cubicBezTo>
                    <a:pt x="0" y="1127"/>
                    <a:pt x="0" y="2198"/>
                    <a:pt x="631" y="2828"/>
                  </a:cubicBezTo>
                  <a:cubicBezTo>
                    <a:pt x="946" y="3143"/>
                    <a:pt x="1371" y="3301"/>
                    <a:pt x="1796" y="3301"/>
                  </a:cubicBezTo>
                  <a:cubicBezTo>
                    <a:pt x="2222" y="3301"/>
                    <a:pt x="2647" y="3143"/>
                    <a:pt x="2962" y="2828"/>
                  </a:cubicBezTo>
                  <a:cubicBezTo>
                    <a:pt x="3592" y="2198"/>
                    <a:pt x="3592" y="1127"/>
                    <a:pt x="2962" y="497"/>
                  </a:cubicBezTo>
                  <a:cubicBezTo>
                    <a:pt x="2647" y="166"/>
                    <a:pt x="2237" y="0"/>
                    <a:pt x="18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31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sp>
        <p:nvSpPr>
          <p:cNvPr id="1111" name="Google Shape;1111;p31"/>
          <p:cNvSpPr txBox="1"/>
          <p:nvPr/>
        </p:nvSpPr>
        <p:spPr>
          <a:xfrm>
            <a:off x="5502374" y="3966032"/>
            <a:ext cx="1524300" cy="6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Despite being red, Mars is actually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a cold place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112" name="Google Shape;1112;p31"/>
          <p:cNvSpPr txBox="1"/>
          <p:nvPr/>
        </p:nvSpPr>
        <p:spPr>
          <a:xfrm>
            <a:off x="5502374" y="3656830"/>
            <a:ext cx="1524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160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113" name="Google Shape;1113;p31"/>
          <p:cNvSpPr txBox="1"/>
          <p:nvPr/>
        </p:nvSpPr>
        <p:spPr>
          <a:xfrm>
            <a:off x="3811497" y="3966032"/>
            <a:ext cx="1524300" cy="6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Venus is the second planet from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114" name="Google Shape;1114;p31"/>
          <p:cNvSpPr txBox="1"/>
          <p:nvPr/>
        </p:nvSpPr>
        <p:spPr>
          <a:xfrm>
            <a:off x="3811497" y="3656830"/>
            <a:ext cx="1524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Venus</a:t>
            </a:r>
            <a:endParaRPr sz="160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115" name="Google Shape;1115;p31"/>
          <p:cNvSpPr txBox="1"/>
          <p:nvPr/>
        </p:nvSpPr>
        <p:spPr>
          <a:xfrm>
            <a:off x="2120621" y="3966032"/>
            <a:ext cx="1524300" cy="6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Jupiter is the biggest planet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of them all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116" name="Google Shape;1116;p31"/>
          <p:cNvSpPr txBox="1"/>
          <p:nvPr/>
        </p:nvSpPr>
        <p:spPr>
          <a:xfrm>
            <a:off x="2120621" y="3656830"/>
            <a:ext cx="1524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Jupiter</a:t>
            </a:r>
            <a:endParaRPr sz="160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117" name="Google Shape;1117;p31"/>
          <p:cNvSpPr txBox="1"/>
          <p:nvPr/>
        </p:nvSpPr>
        <p:spPr>
          <a:xfrm>
            <a:off x="429744" y="3966032"/>
            <a:ext cx="1524300" cy="6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Mercury is the closest planet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to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118" name="Google Shape;1118;p31"/>
          <p:cNvSpPr txBox="1"/>
          <p:nvPr/>
        </p:nvSpPr>
        <p:spPr>
          <a:xfrm>
            <a:off x="429744" y="3656830"/>
            <a:ext cx="1524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60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119" name="Google Shape;1119;p31"/>
          <p:cNvSpPr/>
          <p:nvPr/>
        </p:nvSpPr>
        <p:spPr>
          <a:xfrm>
            <a:off x="754331" y="4718350"/>
            <a:ext cx="875125" cy="9100"/>
          </a:xfrm>
          <a:custGeom>
            <a:rect b="b" l="l" r="r" t="t"/>
            <a:pathLst>
              <a:path extrusionOk="0" h="364" w="35005">
                <a:moveTo>
                  <a:pt x="0" y="0"/>
                </a:moveTo>
                <a:lnTo>
                  <a:pt x="0" y="364"/>
                </a:lnTo>
                <a:lnTo>
                  <a:pt x="35004" y="364"/>
                </a:lnTo>
                <a:lnTo>
                  <a:pt x="3500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0" name="Google Shape;1120;p31"/>
          <p:cNvSpPr/>
          <p:nvPr/>
        </p:nvSpPr>
        <p:spPr>
          <a:xfrm>
            <a:off x="2445208" y="4718350"/>
            <a:ext cx="875125" cy="9100"/>
          </a:xfrm>
          <a:custGeom>
            <a:rect b="b" l="l" r="r" t="t"/>
            <a:pathLst>
              <a:path extrusionOk="0" h="364" w="35005">
                <a:moveTo>
                  <a:pt x="0" y="0"/>
                </a:moveTo>
                <a:lnTo>
                  <a:pt x="0" y="364"/>
                </a:lnTo>
                <a:lnTo>
                  <a:pt x="35004" y="364"/>
                </a:lnTo>
                <a:lnTo>
                  <a:pt x="3500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1" name="Google Shape;1121;p31"/>
          <p:cNvSpPr/>
          <p:nvPr/>
        </p:nvSpPr>
        <p:spPr>
          <a:xfrm>
            <a:off x="4136085" y="4718350"/>
            <a:ext cx="875125" cy="9100"/>
          </a:xfrm>
          <a:custGeom>
            <a:rect b="b" l="l" r="r" t="t"/>
            <a:pathLst>
              <a:path extrusionOk="0" h="364" w="35005">
                <a:moveTo>
                  <a:pt x="1" y="0"/>
                </a:moveTo>
                <a:lnTo>
                  <a:pt x="1" y="364"/>
                </a:lnTo>
                <a:lnTo>
                  <a:pt x="35005" y="364"/>
                </a:lnTo>
                <a:lnTo>
                  <a:pt x="35005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2" name="Google Shape;1122;p31"/>
          <p:cNvSpPr/>
          <p:nvPr/>
        </p:nvSpPr>
        <p:spPr>
          <a:xfrm>
            <a:off x="5827374" y="4718350"/>
            <a:ext cx="874300" cy="9100"/>
          </a:xfrm>
          <a:custGeom>
            <a:rect b="b" l="l" r="r" t="t"/>
            <a:pathLst>
              <a:path extrusionOk="0" h="364" w="34972">
                <a:moveTo>
                  <a:pt x="1" y="0"/>
                </a:moveTo>
                <a:lnTo>
                  <a:pt x="1" y="364"/>
                </a:lnTo>
                <a:lnTo>
                  <a:pt x="34972" y="364"/>
                </a:lnTo>
                <a:lnTo>
                  <a:pt x="34972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3" name="Google Shape;1123;p31"/>
          <p:cNvSpPr/>
          <p:nvPr/>
        </p:nvSpPr>
        <p:spPr>
          <a:xfrm>
            <a:off x="7517839" y="4718350"/>
            <a:ext cx="875125" cy="9100"/>
          </a:xfrm>
          <a:custGeom>
            <a:rect b="b" l="l" r="r" t="t"/>
            <a:pathLst>
              <a:path extrusionOk="0" h="364" w="35005">
                <a:moveTo>
                  <a:pt x="1" y="0"/>
                </a:moveTo>
                <a:lnTo>
                  <a:pt x="1" y="364"/>
                </a:lnTo>
                <a:lnTo>
                  <a:pt x="35005" y="364"/>
                </a:lnTo>
                <a:lnTo>
                  <a:pt x="35005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24" name="Google Shape;1124;p31"/>
          <p:cNvGrpSpPr/>
          <p:nvPr/>
        </p:nvGrpSpPr>
        <p:grpSpPr>
          <a:xfrm>
            <a:off x="409844" y="1491291"/>
            <a:ext cx="1756491" cy="2126437"/>
            <a:chOff x="409844" y="1596675"/>
            <a:chExt cx="1756491" cy="2126437"/>
          </a:xfrm>
        </p:grpSpPr>
        <p:sp>
          <p:nvSpPr>
            <p:cNvPr id="1125" name="Google Shape;1125;p31"/>
            <p:cNvSpPr/>
            <p:nvPr/>
          </p:nvSpPr>
          <p:spPr>
            <a:xfrm>
              <a:off x="409844" y="1596675"/>
              <a:ext cx="1499276" cy="2126437"/>
            </a:xfrm>
            <a:custGeom>
              <a:rect b="b" l="l" r="r" t="t"/>
              <a:pathLst>
                <a:path extrusionOk="0" h="73745" w="51995">
                  <a:moveTo>
                    <a:pt x="26972" y="1"/>
                  </a:moveTo>
                  <a:cubicBezTo>
                    <a:pt x="20499" y="1"/>
                    <a:pt x="14134" y="2505"/>
                    <a:pt x="9355" y="7241"/>
                  </a:cubicBezTo>
                  <a:cubicBezTo>
                    <a:pt x="2182" y="14380"/>
                    <a:pt x="1" y="25090"/>
                    <a:pt x="3802" y="34444"/>
                  </a:cubicBezTo>
                  <a:cubicBezTo>
                    <a:pt x="7603" y="43798"/>
                    <a:pt x="16693" y="49946"/>
                    <a:pt x="26774" y="50012"/>
                  </a:cubicBezTo>
                  <a:lnTo>
                    <a:pt x="26774" y="73745"/>
                  </a:lnTo>
                  <a:lnTo>
                    <a:pt x="27204" y="73745"/>
                  </a:lnTo>
                  <a:lnTo>
                    <a:pt x="27204" y="49781"/>
                  </a:lnTo>
                  <a:lnTo>
                    <a:pt x="26973" y="49781"/>
                  </a:lnTo>
                  <a:lnTo>
                    <a:pt x="26973" y="49615"/>
                  </a:lnTo>
                  <a:cubicBezTo>
                    <a:pt x="17023" y="49615"/>
                    <a:pt x="8066" y="43600"/>
                    <a:pt x="4265" y="34411"/>
                  </a:cubicBezTo>
                  <a:cubicBezTo>
                    <a:pt x="430" y="25222"/>
                    <a:pt x="2546" y="14645"/>
                    <a:pt x="9586" y="7637"/>
                  </a:cubicBezTo>
                  <a:cubicBezTo>
                    <a:pt x="14301" y="2923"/>
                    <a:pt x="20601" y="417"/>
                    <a:pt x="27009" y="417"/>
                  </a:cubicBezTo>
                  <a:cubicBezTo>
                    <a:pt x="30170" y="417"/>
                    <a:pt x="33357" y="1027"/>
                    <a:pt x="36393" y="2283"/>
                  </a:cubicBezTo>
                  <a:cubicBezTo>
                    <a:pt x="45582" y="6084"/>
                    <a:pt x="51565" y="15074"/>
                    <a:pt x="51565" y="25024"/>
                  </a:cubicBezTo>
                  <a:lnTo>
                    <a:pt x="51994" y="25024"/>
                  </a:lnTo>
                  <a:cubicBezTo>
                    <a:pt x="51994" y="14909"/>
                    <a:pt x="45912" y="5819"/>
                    <a:pt x="36591" y="1919"/>
                  </a:cubicBezTo>
                  <a:cubicBezTo>
                    <a:pt x="33481" y="629"/>
                    <a:pt x="30213" y="1"/>
                    <a:pt x="269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31"/>
            <p:cNvSpPr/>
            <p:nvPr/>
          </p:nvSpPr>
          <p:spPr>
            <a:xfrm>
              <a:off x="1902321" y="2311503"/>
              <a:ext cx="264013" cy="12399"/>
            </a:xfrm>
            <a:custGeom>
              <a:rect b="b" l="l" r="r" t="t"/>
              <a:pathLst>
                <a:path extrusionOk="0" h="430" w="9156">
                  <a:moveTo>
                    <a:pt x="0" y="0"/>
                  </a:moveTo>
                  <a:lnTo>
                    <a:pt x="0" y="430"/>
                  </a:lnTo>
                  <a:lnTo>
                    <a:pt x="9156" y="430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31"/>
            <p:cNvSpPr/>
            <p:nvPr/>
          </p:nvSpPr>
          <p:spPr>
            <a:xfrm>
              <a:off x="602413" y="1728991"/>
              <a:ext cx="1179010" cy="117901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31"/>
            <p:cNvSpPr/>
            <p:nvPr/>
          </p:nvSpPr>
          <p:spPr>
            <a:xfrm>
              <a:off x="709416" y="1835995"/>
              <a:ext cx="965004" cy="965004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29" name="Google Shape;1129;p31"/>
          <p:cNvSpPr/>
          <p:nvPr/>
        </p:nvSpPr>
        <p:spPr>
          <a:xfrm>
            <a:off x="911988" y="1933182"/>
            <a:ext cx="559800" cy="559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</a:t>
            </a:r>
            <a:endParaRPr sz="2000">
              <a:solidFill>
                <a:schemeClr val="dk2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grpSp>
        <p:nvGrpSpPr>
          <p:cNvPr id="1130" name="Google Shape;1130;p31"/>
          <p:cNvGrpSpPr/>
          <p:nvPr/>
        </p:nvGrpSpPr>
        <p:grpSpPr>
          <a:xfrm>
            <a:off x="2103402" y="1491291"/>
            <a:ext cx="1749830" cy="2126437"/>
            <a:chOff x="2103402" y="1596675"/>
            <a:chExt cx="1749830" cy="2126437"/>
          </a:xfrm>
        </p:grpSpPr>
        <p:sp>
          <p:nvSpPr>
            <p:cNvPr id="1131" name="Google Shape;1131;p31"/>
            <p:cNvSpPr/>
            <p:nvPr/>
          </p:nvSpPr>
          <p:spPr>
            <a:xfrm>
              <a:off x="2103402" y="1596675"/>
              <a:ext cx="1498295" cy="2126437"/>
            </a:xfrm>
            <a:custGeom>
              <a:rect b="b" l="l" r="r" t="t"/>
              <a:pathLst>
                <a:path extrusionOk="0" h="73745" w="51961">
                  <a:moveTo>
                    <a:pt x="26947" y="1"/>
                  </a:moveTo>
                  <a:cubicBezTo>
                    <a:pt x="20484" y="1"/>
                    <a:pt x="14134" y="2505"/>
                    <a:pt x="9355" y="7241"/>
                  </a:cubicBezTo>
                  <a:cubicBezTo>
                    <a:pt x="2182" y="14380"/>
                    <a:pt x="0" y="25090"/>
                    <a:pt x="3802" y="34444"/>
                  </a:cubicBezTo>
                  <a:cubicBezTo>
                    <a:pt x="7603" y="43798"/>
                    <a:pt x="16659" y="49946"/>
                    <a:pt x="26774" y="50012"/>
                  </a:cubicBezTo>
                  <a:lnTo>
                    <a:pt x="26774" y="73745"/>
                  </a:lnTo>
                  <a:lnTo>
                    <a:pt x="27171" y="73745"/>
                  </a:lnTo>
                  <a:lnTo>
                    <a:pt x="27171" y="49781"/>
                  </a:lnTo>
                  <a:lnTo>
                    <a:pt x="26972" y="49781"/>
                  </a:lnTo>
                  <a:lnTo>
                    <a:pt x="26972" y="49615"/>
                  </a:lnTo>
                  <a:cubicBezTo>
                    <a:pt x="17023" y="49615"/>
                    <a:pt x="8032" y="43600"/>
                    <a:pt x="4231" y="34411"/>
                  </a:cubicBezTo>
                  <a:cubicBezTo>
                    <a:pt x="430" y="25222"/>
                    <a:pt x="2546" y="14645"/>
                    <a:pt x="9586" y="7637"/>
                  </a:cubicBezTo>
                  <a:cubicBezTo>
                    <a:pt x="14278" y="2923"/>
                    <a:pt x="20571" y="417"/>
                    <a:pt x="26976" y="417"/>
                  </a:cubicBezTo>
                  <a:cubicBezTo>
                    <a:pt x="30136" y="417"/>
                    <a:pt x="33324" y="1027"/>
                    <a:pt x="36360" y="2283"/>
                  </a:cubicBezTo>
                  <a:cubicBezTo>
                    <a:pt x="45548" y="6084"/>
                    <a:pt x="51564" y="15074"/>
                    <a:pt x="51564" y="25024"/>
                  </a:cubicBezTo>
                  <a:lnTo>
                    <a:pt x="51961" y="25024"/>
                  </a:lnTo>
                  <a:cubicBezTo>
                    <a:pt x="51961" y="14909"/>
                    <a:pt x="45879" y="5819"/>
                    <a:pt x="36558" y="1919"/>
                  </a:cubicBezTo>
                  <a:cubicBezTo>
                    <a:pt x="33448" y="629"/>
                    <a:pt x="30183" y="1"/>
                    <a:pt x="269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31"/>
            <p:cNvSpPr/>
            <p:nvPr/>
          </p:nvSpPr>
          <p:spPr>
            <a:xfrm>
              <a:off x="3589190" y="2311503"/>
              <a:ext cx="264042" cy="12399"/>
            </a:xfrm>
            <a:custGeom>
              <a:rect b="b" l="l" r="r" t="t"/>
              <a:pathLst>
                <a:path extrusionOk="0" h="430" w="9157">
                  <a:moveTo>
                    <a:pt x="0" y="0"/>
                  </a:moveTo>
                  <a:lnTo>
                    <a:pt x="0" y="430"/>
                  </a:lnTo>
                  <a:lnTo>
                    <a:pt x="9156" y="430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31"/>
            <p:cNvSpPr/>
            <p:nvPr/>
          </p:nvSpPr>
          <p:spPr>
            <a:xfrm>
              <a:off x="2293304" y="1728991"/>
              <a:ext cx="1179010" cy="117901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31"/>
            <p:cNvSpPr/>
            <p:nvPr/>
          </p:nvSpPr>
          <p:spPr>
            <a:xfrm>
              <a:off x="2400307" y="1835995"/>
              <a:ext cx="965004" cy="965004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35" name="Google Shape;1135;p31"/>
          <p:cNvSpPr/>
          <p:nvPr/>
        </p:nvSpPr>
        <p:spPr>
          <a:xfrm>
            <a:off x="2602879" y="1933182"/>
            <a:ext cx="559800" cy="559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2</a:t>
            </a:r>
            <a:endParaRPr sz="2000">
              <a:solidFill>
                <a:schemeClr val="dk2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grpSp>
        <p:nvGrpSpPr>
          <p:cNvPr id="1136" name="Google Shape;1136;p31"/>
          <p:cNvGrpSpPr/>
          <p:nvPr/>
        </p:nvGrpSpPr>
        <p:grpSpPr>
          <a:xfrm>
            <a:off x="5482877" y="1491291"/>
            <a:ext cx="1756491" cy="2126437"/>
            <a:chOff x="5482877" y="1596675"/>
            <a:chExt cx="1756491" cy="2126437"/>
          </a:xfrm>
        </p:grpSpPr>
        <p:sp>
          <p:nvSpPr>
            <p:cNvPr id="1137" name="Google Shape;1137;p31"/>
            <p:cNvSpPr/>
            <p:nvPr/>
          </p:nvSpPr>
          <p:spPr>
            <a:xfrm>
              <a:off x="5482877" y="1596675"/>
              <a:ext cx="1498295" cy="2126437"/>
            </a:xfrm>
            <a:custGeom>
              <a:rect b="b" l="l" r="r" t="t"/>
              <a:pathLst>
                <a:path extrusionOk="0" h="73745" w="51961">
                  <a:moveTo>
                    <a:pt x="26971" y="1"/>
                  </a:moveTo>
                  <a:cubicBezTo>
                    <a:pt x="20498" y="1"/>
                    <a:pt x="14134" y="2505"/>
                    <a:pt x="9354" y="7241"/>
                  </a:cubicBezTo>
                  <a:cubicBezTo>
                    <a:pt x="2182" y="14380"/>
                    <a:pt x="0" y="25090"/>
                    <a:pt x="3801" y="34444"/>
                  </a:cubicBezTo>
                  <a:cubicBezTo>
                    <a:pt x="7602" y="43798"/>
                    <a:pt x="16659" y="49946"/>
                    <a:pt x="26774" y="50012"/>
                  </a:cubicBezTo>
                  <a:lnTo>
                    <a:pt x="26774" y="73745"/>
                  </a:lnTo>
                  <a:lnTo>
                    <a:pt x="27170" y="73745"/>
                  </a:lnTo>
                  <a:lnTo>
                    <a:pt x="27170" y="49781"/>
                  </a:lnTo>
                  <a:lnTo>
                    <a:pt x="26972" y="49781"/>
                  </a:lnTo>
                  <a:lnTo>
                    <a:pt x="26972" y="49615"/>
                  </a:lnTo>
                  <a:cubicBezTo>
                    <a:pt x="17023" y="49615"/>
                    <a:pt x="8065" y="43600"/>
                    <a:pt x="4264" y="34411"/>
                  </a:cubicBezTo>
                  <a:cubicBezTo>
                    <a:pt x="430" y="25222"/>
                    <a:pt x="2545" y="14645"/>
                    <a:pt x="9586" y="7637"/>
                  </a:cubicBezTo>
                  <a:cubicBezTo>
                    <a:pt x="14300" y="2923"/>
                    <a:pt x="20600" y="417"/>
                    <a:pt x="27008" y="417"/>
                  </a:cubicBezTo>
                  <a:cubicBezTo>
                    <a:pt x="30169" y="417"/>
                    <a:pt x="33357" y="1027"/>
                    <a:pt x="36392" y="2283"/>
                  </a:cubicBezTo>
                  <a:cubicBezTo>
                    <a:pt x="45581" y="6084"/>
                    <a:pt x="51564" y="15074"/>
                    <a:pt x="51564" y="25024"/>
                  </a:cubicBezTo>
                  <a:lnTo>
                    <a:pt x="51961" y="25024"/>
                  </a:lnTo>
                  <a:cubicBezTo>
                    <a:pt x="51961" y="14909"/>
                    <a:pt x="45912" y="5819"/>
                    <a:pt x="36591" y="1919"/>
                  </a:cubicBezTo>
                  <a:cubicBezTo>
                    <a:pt x="33481" y="629"/>
                    <a:pt x="30212" y="1"/>
                    <a:pt x="269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31"/>
            <p:cNvSpPr/>
            <p:nvPr/>
          </p:nvSpPr>
          <p:spPr>
            <a:xfrm>
              <a:off x="6975326" y="2311503"/>
              <a:ext cx="264042" cy="12399"/>
            </a:xfrm>
            <a:custGeom>
              <a:rect b="b" l="l" r="r" t="t"/>
              <a:pathLst>
                <a:path extrusionOk="0" h="430" w="9157">
                  <a:moveTo>
                    <a:pt x="0" y="0"/>
                  </a:moveTo>
                  <a:lnTo>
                    <a:pt x="0" y="430"/>
                  </a:lnTo>
                  <a:lnTo>
                    <a:pt x="9156" y="430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31"/>
            <p:cNvSpPr/>
            <p:nvPr/>
          </p:nvSpPr>
          <p:spPr>
            <a:xfrm>
              <a:off x="5675086" y="1728991"/>
              <a:ext cx="1179010" cy="117901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/>
            </a:p>
          </p:txBody>
        </p:sp>
        <p:sp>
          <p:nvSpPr>
            <p:cNvPr id="1140" name="Google Shape;1140;p31"/>
            <p:cNvSpPr/>
            <p:nvPr/>
          </p:nvSpPr>
          <p:spPr>
            <a:xfrm>
              <a:off x="5782089" y="1835995"/>
              <a:ext cx="965004" cy="965004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/>
            </a:p>
          </p:txBody>
        </p:sp>
      </p:grpSp>
      <p:sp>
        <p:nvSpPr>
          <p:cNvPr id="1141" name="Google Shape;1141;p31"/>
          <p:cNvSpPr/>
          <p:nvPr/>
        </p:nvSpPr>
        <p:spPr>
          <a:xfrm>
            <a:off x="5984661" y="1933182"/>
            <a:ext cx="559800" cy="559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4</a:t>
            </a:r>
            <a:endParaRPr b="1" sz="2000">
              <a:solidFill>
                <a:schemeClr val="dk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1142" name="Google Shape;1142;p31"/>
          <p:cNvGrpSpPr/>
          <p:nvPr/>
        </p:nvGrpSpPr>
        <p:grpSpPr>
          <a:xfrm>
            <a:off x="3795980" y="1491291"/>
            <a:ext cx="1750782" cy="2126437"/>
            <a:chOff x="3795980" y="1596675"/>
            <a:chExt cx="1750782" cy="2126437"/>
          </a:xfrm>
        </p:grpSpPr>
        <p:sp>
          <p:nvSpPr>
            <p:cNvPr id="1143" name="Google Shape;1143;p31"/>
            <p:cNvSpPr/>
            <p:nvPr/>
          </p:nvSpPr>
          <p:spPr>
            <a:xfrm>
              <a:off x="3795980" y="1596675"/>
              <a:ext cx="1498324" cy="2126437"/>
            </a:xfrm>
            <a:custGeom>
              <a:rect b="b" l="l" r="r" t="t"/>
              <a:pathLst>
                <a:path extrusionOk="0" h="73745" w="51962">
                  <a:moveTo>
                    <a:pt x="26972" y="1"/>
                  </a:moveTo>
                  <a:cubicBezTo>
                    <a:pt x="20499" y="1"/>
                    <a:pt x="14135" y="2505"/>
                    <a:pt x="9355" y="7241"/>
                  </a:cubicBezTo>
                  <a:cubicBezTo>
                    <a:pt x="2182" y="14380"/>
                    <a:pt x="1" y="25090"/>
                    <a:pt x="3802" y="34444"/>
                  </a:cubicBezTo>
                  <a:cubicBezTo>
                    <a:pt x="7603" y="43798"/>
                    <a:pt x="16660" y="49946"/>
                    <a:pt x="26774" y="50012"/>
                  </a:cubicBezTo>
                  <a:lnTo>
                    <a:pt x="26774" y="73745"/>
                  </a:lnTo>
                  <a:lnTo>
                    <a:pt x="27171" y="73745"/>
                  </a:lnTo>
                  <a:lnTo>
                    <a:pt x="27171" y="49781"/>
                  </a:lnTo>
                  <a:lnTo>
                    <a:pt x="26973" y="49781"/>
                  </a:lnTo>
                  <a:lnTo>
                    <a:pt x="26973" y="49615"/>
                  </a:lnTo>
                  <a:cubicBezTo>
                    <a:pt x="17024" y="49615"/>
                    <a:pt x="8066" y="43600"/>
                    <a:pt x="4265" y="34411"/>
                  </a:cubicBezTo>
                  <a:cubicBezTo>
                    <a:pt x="431" y="25222"/>
                    <a:pt x="2546" y="14645"/>
                    <a:pt x="9586" y="7637"/>
                  </a:cubicBezTo>
                  <a:cubicBezTo>
                    <a:pt x="14301" y="2923"/>
                    <a:pt x="20601" y="417"/>
                    <a:pt x="27009" y="417"/>
                  </a:cubicBezTo>
                  <a:cubicBezTo>
                    <a:pt x="30170" y="417"/>
                    <a:pt x="33357" y="1027"/>
                    <a:pt x="36393" y="2283"/>
                  </a:cubicBezTo>
                  <a:cubicBezTo>
                    <a:pt x="45582" y="6084"/>
                    <a:pt x="51565" y="15074"/>
                    <a:pt x="51565" y="25024"/>
                  </a:cubicBezTo>
                  <a:lnTo>
                    <a:pt x="51961" y="25024"/>
                  </a:lnTo>
                  <a:cubicBezTo>
                    <a:pt x="51961" y="14909"/>
                    <a:pt x="45913" y="5819"/>
                    <a:pt x="36591" y="1919"/>
                  </a:cubicBezTo>
                  <a:cubicBezTo>
                    <a:pt x="33481" y="629"/>
                    <a:pt x="30213" y="1"/>
                    <a:pt x="269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4" name="Google Shape;1144;p31"/>
            <p:cNvSpPr/>
            <p:nvPr/>
          </p:nvSpPr>
          <p:spPr>
            <a:xfrm>
              <a:off x="5281768" y="2311503"/>
              <a:ext cx="264994" cy="12399"/>
            </a:xfrm>
            <a:custGeom>
              <a:rect b="b" l="l" r="r" t="t"/>
              <a:pathLst>
                <a:path extrusionOk="0" h="430" w="9190">
                  <a:moveTo>
                    <a:pt x="1" y="0"/>
                  </a:moveTo>
                  <a:lnTo>
                    <a:pt x="1" y="430"/>
                  </a:lnTo>
                  <a:lnTo>
                    <a:pt x="9190" y="430"/>
                  </a:lnTo>
                  <a:lnTo>
                    <a:pt x="919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5" name="Google Shape;1145;p31"/>
            <p:cNvSpPr/>
            <p:nvPr/>
          </p:nvSpPr>
          <p:spPr>
            <a:xfrm>
              <a:off x="3984195" y="1728991"/>
              <a:ext cx="1179010" cy="117901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31"/>
            <p:cNvSpPr/>
            <p:nvPr/>
          </p:nvSpPr>
          <p:spPr>
            <a:xfrm>
              <a:off x="4091198" y="1835995"/>
              <a:ext cx="965004" cy="965004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47" name="Google Shape;1147;p31"/>
          <p:cNvSpPr/>
          <p:nvPr/>
        </p:nvSpPr>
        <p:spPr>
          <a:xfrm>
            <a:off x="4293770" y="1933182"/>
            <a:ext cx="559800" cy="559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3</a:t>
            </a:r>
            <a:endParaRPr sz="2000">
              <a:solidFill>
                <a:schemeClr val="dk2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grpSp>
        <p:nvGrpSpPr>
          <p:cNvPr id="1148" name="Google Shape;1148;p31"/>
          <p:cNvGrpSpPr/>
          <p:nvPr/>
        </p:nvGrpSpPr>
        <p:grpSpPr>
          <a:xfrm>
            <a:off x="7169746" y="1491291"/>
            <a:ext cx="1498295" cy="2126437"/>
            <a:chOff x="7169746" y="1596675"/>
            <a:chExt cx="1498295" cy="2126437"/>
          </a:xfrm>
        </p:grpSpPr>
        <p:sp>
          <p:nvSpPr>
            <p:cNvPr id="1149" name="Google Shape;1149;p31"/>
            <p:cNvSpPr/>
            <p:nvPr/>
          </p:nvSpPr>
          <p:spPr>
            <a:xfrm>
              <a:off x="7169746" y="1596675"/>
              <a:ext cx="1498295" cy="2126437"/>
            </a:xfrm>
            <a:custGeom>
              <a:rect b="b" l="l" r="r" t="t"/>
              <a:pathLst>
                <a:path extrusionOk="0" h="73745" w="51961">
                  <a:moveTo>
                    <a:pt x="26971" y="1"/>
                  </a:moveTo>
                  <a:cubicBezTo>
                    <a:pt x="20498" y="1"/>
                    <a:pt x="14134" y="2505"/>
                    <a:pt x="9355" y="7241"/>
                  </a:cubicBezTo>
                  <a:cubicBezTo>
                    <a:pt x="2182" y="14380"/>
                    <a:pt x="0" y="25090"/>
                    <a:pt x="3801" y="34444"/>
                  </a:cubicBezTo>
                  <a:cubicBezTo>
                    <a:pt x="7603" y="43798"/>
                    <a:pt x="16659" y="49946"/>
                    <a:pt x="26774" y="50012"/>
                  </a:cubicBezTo>
                  <a:lnTo>
                    <a:pt x="26774" y="73745"/>
                  </a:lnTo>
                  <a:lnTo>
                    <a:pt x="27171" y="73745"/>
                  </a:lnTo>
                  <a:lnTo>
                    <a:pt x="27171" y="49781"/>
                  </a:lnTo>
                  <a:lnTo>
                    <a:pt x="26972" y="49781"/>
                  </a:lnTo>
                  <a:lnTo>
                    <a:pt x="26972" y="49615"/>
                  </a:lnTo>
                  <a:cubicBezTo>
                    <a:pt x="17023" y="49615"/>
                    <a:pt x="8065" y="43600"/>
                    <a:pt x="4231" y="34411"/>
                  </a:cubicBezTo>
                  <a:cubicBezTo>
                    <a:pt x="430" y="25222"/>
                    <a:pt x="2545" y="14645"/>
                    <a:pt x="9586" y="7637"/>
                  </a:cubicBezTo>
                  <a:cubicBezTo>
                    <a:pt x="14278" y="2923"/>
                    <a:pt x="20571" y="417"/>
                    <a:pt x="26976" y="417"/>
                  </a:cubicBezTo>
                  <a:cubicBezTo>
                    <a:pt x="30136" y="417"/>
                    <a:pt x="33324" y="1027"/>
                    <a:pt x="36359" y="2283"/>
                  </a:cubicBezTo>
                  <a:cubicBezTo>
                    <a:pt x="45548" y="6084"/>
                    <a:pt x="51564" y="15074"/>
                    <a:pt x="51564" y="25024"/>
                  </a:cubicBezTo>
                  <a:lnTo>
                    <a:pt x="51961" y="25024"/>
                  </a:lnTo>
                  <a:cubicBezTo>
                    <a:pt x="51961" y="14909"/>
                    <a:pt x="45912" y="5819"/>
                    <a:pt x="36591" y="1919"/>
                  </a:cubicBezTo>
                  <a:cubicBezTo>
                    <a:pt x="33481" y="629"/>
                    <a:pt x="30212" y="1"/>
                    <a:pt x="269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31"/>
            <p:cNvSpPr/>
            <p:nvPr/>
          </p:nvSpPr>
          <p:spPr>
            <a:xfrm>
              <a:off x="7365977" y="1728991"/>
              <a:ext cx="1179010" cy="117901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/>
            </a:p>
          </p:txBody>
        </p:sp>
        <p:sp>
          <p:nvSpPr>
            <p:cNvPr id="1151" name="Google Shape;1151;p31"/>
            <p:cNvSpPr/>
            <p:nvPr/>
          </p:nvSpPr>
          <p:spPr>
            <a:xfrm>
              <a:off x="7472980" y="1835995"/>
              <a:ext cx="965004" cy="965004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/>
            </a:p>
          </p:txBody>
        </p:sp>
      </p:grpSp>
      <p:sp>
        <p:nvSpPr>
          <p:cNvPr id="1152" name="Google Shape;1152;p31"/>
          <p:cNvSpPr/>
          <p:nvPr/>
        </p:nvSpPr>
        <p:spPr>
          <a:xfrm>
            <a:off x="7675500" y="1933182"/>
            <a:ext cx="559800" cy="559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5</a:t>
            </a:r>
            <a:endParaRPr b="1" sz="2000">
              <a:solidFill>
                <a:schemeClr val="dk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153" name="Google Shape;1153;p31"/>
          <p:cNvSpPr txBox="1"/>
          <p:nvPr/>
        </p:nvSpPr>
        <p:spPr>
          <a:xfrm>
            <a:off x="7193251" y="3966032"/>
            <a:ext cx="1524300" cy="6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Saturn is a gas giant and has several rings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154" name="Google Shape;1154;p31"/>
          <p:cNvSpPr txBox="1"/>
          <p:nvPr/>
        </p:nvSpPr>
        <p:spPr>
          <a:xfrm>
            <a:off x="7193251" y="3656830"/>
            <a:ext cx="1524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Saturn</a:t>
            </a:r>
            <a:endParaRPr sz="160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8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59" name="Google Shape;1159;p32"/>
          <p:cNvCxnSpPr/>
          <p:nvPr/>
        </p:nvCxnSpPr>
        <p:spPr>
          <a:xfrm>
            <a:off x="1241198" y="3412044"/>
            <a:ext cx="6690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160" name="Google Shape;1160;p32"/>
          <p:cNvGrpSpPr/>
          <p:nvPr/>
        </p:nvGrpSpPr>
        <p:grpSpPr>
          <a:xfrm>
            <a:off x="458972" y="1481813"/>
            <a:ext cx="1314862" cy="2338531"/>
            <a:chOff x="458972" y="1481813"/>
            <a:chExt cx="1314862" cy="2338531"/>
          </a:xfrm>
        </p:grpSpPr>
        <p:sp>
          <p:nvSpPr>
            <p:cNvPr id="1161" name="Google Shape;1161;p32"/>
            <p:cNvSpPr/>
            <p:nvPr/>
          </p:nvSpPr>
          <p:spPr>
            <a:xfrm>
              <a:off x="999875" y="3295044"/>
              <a:ext cx="234000" cy="234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2" name="Google Shape;1162;p32"/>
            <p:cNvSpPr/>
            <p:nvPr/>
          </p:nvSpPr>
          <p:spPr>
            <a:xfrm>
              <a:off x="458972" y="1481813"/>
              <a:ext cx="1314862" cy="1314835"/>
            </a:xfrm>
            <a:custGeom>
              <a:rect b="b" l="l" r="r" t="t"/>
              <a:pathLst>
                <a:path extrusionOk="0" fill="none" h="48797" w="48798">
                  <a:moveTo>
                    <a:pt x="48797" y="24399"/>
                  </a:moveTo>
                  <a:cubicBezTo>
                    <a:pt x="48797" y="37882"/>
                    <a:pt x="37882" y="48797"/>
                    <a:pt x="24399" y="48797"/>
                  </a:cubicBezTo>
                  <a:cubicBezTo>
                    <a:pt x="10916" y="48797"/>
                    <a:pt x="1" y="37882"/>
                    <a:pt x="1" y="24399"/>
                  </a:cubicBezTo>
                  <a:cubicBezTo>
                    <a:pt x="1" y="10916"/>
                    <a:pt x="10916" y="1"/>
                    <a:pt x="24399" y="1"/>
                  </a:cubicBezTo>
                  <a:cubicBezTo>
                    <a:pt x="37882" y="1"/>
                    <a:pt x="48797" y="10916"/>
                    <a:pt x="48797" y="24399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0975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3" name="Google Shape;1163;p32"/>
            <p:cNvSpPr/>
            <p:nvPr/>
          </p:nvSpPr>
          <p:spPr>
            <a:xfrm>
              <a:off x="1046266" y="3341919"/>
              <a:ext cx="140276" cy="140249"/>
            </a:xfrm>
            <a:custGeom>
              <a:rect b="b" l="l" r="r" t="t"/>
              <a:pathLst>
                <a:path extrusionOk="0" h="5205" w="5206">
                  <a:moveTo>
                    <a:pt x="2603" y="1"/>
                  </a:moveTo>
                  <a:cubicBezTo>
                    <a:pt x="1184" y="1"/>
                    <a:pt x="1" y="1149"/>
                    <a:pt x="1" y="2603"/>
                  </a:cubicBezTo>
                  <a:cubicBezTo>
                    <a:pt x="1" y="4022"/>
                    <a:pt x="1184" y="5205"/>
                    <a:pt x="2603" y="5205"/>
                  </a:cubicBezTo>
                  <a:cubicBezTo>
                    <a:pt x="4022" y="5205"/>
                    <a:pt x="5205" y="4022"/>
                    <a:pt x="5205" y="2603"/>
                  </a:cubicBezTo>
                  <a:cubicBezTo>
                    <a:pt x="5205" y="1149"/>
                    <a:pt x="4022" y="1"/>
                    <a:pt x="26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32"/>
            <p:cNvSpPr/>
            <p:nvPr/>
          </p:nvSpPr>
          <p:spPr>
            <a:xfrm>
              <a:off x="516338" y="1581132"/>
              <a:ext cx="1200130" cy="1116197"/>
            </a:xfrm>
            <a:custGeom>
              <a:rect b="b" l="l" r="r" t="t"/>
              <a:pathLst>
                <a:path extrusionOk="0" h="41425" w="44540">
                  <a:moveTo>
                    <a:pt x="22221" y="1"/>
                  </a:moveTo>
                  <a:cubicBezTo>
                    <a:pt x="12217" y="1"/>
                    <a:pt x="3440" y="7263"/>
                    <a:pt x="1825" y="17435"/>
                  </a:cubicBezTo>
                  <a:cubicBezTo>
                    <a:pt x="1" y="28755"/>
                    <a:pt x="7705" y="39366"/>
                    <a:pt x="18992" y="41157"/>
                  </a:cubicBezTo>
                  <a:cubicBezTo>
                    <a:pt x="20110" y="41337"/>
                    <a:pt x="21222" y="41425"/>
                    <a:pt x="22319" y="41425"/>
                  </a:cubicBezTo>
                  <a:cubicBezTo>
                    <a:pt x="32323" y="41425"/>
                    <a:pt x="41100" y="34162"/>
                    <a:pt x="42715" y="23991"/>
                  </a:cubicBezTo>
                  <a:cubicBezTo>
                    <a:pt x="44539" y="12670"/>
                    <a:pt x="36835" y="2059"/>
                    <a:pt x="25548" y="268"/>
                  </a:cubicBezTo>
                  <a:cubicBezTo>
                    <a:pt x="24430" y="88"/>
                    <a:pt x="23318" y="1"/>
                    <a:pt x="222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32"/>
            <p:cNvSpPr/>
            <p:nvPr/>
          </p:nvSpPr>
          <p:spPr>
            <a:xfrm>
              <a:off x="1062204" y="3107059"/>
              <a:ext cx="108400" cy="108373"/>
            </a:xfrm>
            <a:custGeom>
              <a:rect b="b" l="l" r="r" t="t"/>
              <a:pathLst>
                <a:path extrusionOk="0" h="4022" w="4023">
                  <a:moveTo>
                    <a:pt x="2029" y="1"/>
                  </a:moveTo>
                  <a:cubicBezTo>
                    <a:pt x="913" y="1"/>
                    <a:pt x="1" y="879"/>
                    <a:pt x="1" y="1994"/>
                  </a:cubicBezTo>
                  <a:cubicBezTo>
                    <a:pt x="1" y="3109"/>
                    <a:pt x="913" y="4022"/>
                    <a:pt x="2029" y="4022"/>
                  </a:cubicBezTo>
                  <a:cubicBezTo>
                    <a:pt x="3110" y="4022"/>
                    <a:pt x="4022" y="3109"/>
                    <a:pt x="4022" y="1994"/>
                  </a:cubicBezTo>
                  <a:cubicBezTo>
                    <a:pt x="4022" y="879"/>
                    <a:pt x="3110" y="1"/>
                    <a:pt x="20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32"/>
            <p:cNvSpPr/>
            <p:nvPr/>
          </p:nvSpPr>
          <p:spPr>
            <a:xfrm>
              <a:off x="1041267" y="2876260"/>
              <a:ext cx="150272" cy="151188"/>
            </a:xfrm>
            <a:custGeom>
              <a:rect b="b" l="l" r="r" t="t"/>
              <a:pathLst>
                <a:path extrusionOk="0" h="5611" w="5577">
                  <a:moveTo>
                    <a:pt x="2806" y="1"/>
                  </a:moveTo>
                  <a:cubicBezTo>
                    <a:pt x="1251" y="1"/>
                    <a:pt x="1" y="1251"/>
                    <a:pt x="1" y="2805"/>
                  </a:cubicBezTo>
                  <a:cubicBezTo>
                    <a:pt x="1" y="4360"/>
                    <a:pt x="1251" y="5610"/>
                    <a:pt x="2806" y="5610"/>
                  </a:cubicBezTo>
                  <a:cubicBezTo>
                    <a:pt x="4326" y="5610"/>
                    <a:pt x="5577" y="4360"/>
                    <a:pt x="5577" y="2805"/>
                  </a:cubicBezTo>
                  <a:cubicBezTo>
                    <a:pt x="5577" y="1251"/>
                    <a:pt x="4326" y="1"/>
                    <a:pt x="280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67" name="Google Shape;1167;p32"/>
            <p:cNvCxnSpPr/>
            <p:nvPr/>
          </p:nvCxnSpPr>
          <p:spPr>
            <a:xfrm flipH="1">
              <a:off x="1116275" y="3529044"/>
              <a:ext cx="600" cy="291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68" name="Google Shape;1168;p32"/>
          <p:cNvGrpSpPr/>
          <p:nvPr/>
        </p:nvGrpSpPr>
        <p:grpSpPr>
          <a:xfrm>
            <a:off x="7370192" y="1481813"/>
            <a:ext cx="1314835" cy="2338531"/>
            <a:chOff x="7370192" y="1481813"/>
            <a:chExt cx="1314835" cy="2338531"/>
          </a:xfrm>
        </p:grpSpPr>
        <p:sp>
          <p:nvSpPr>
            <p:cNvPr id="1169" name="Google Shape;1169;p32"/>
            <p:cNvSpPr/>
            <p:nvPr/>
          </p:nvSpPr>
          <p:spPr>
            <a:xfrm>
              <a:off x="7910150" y="3295044"/>
              <a:ext cx="234000" cy="234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32"/>
            <p:cNvSpPr/>
            <p:nvPr/>
          </p:nvSpPr>
          <p:spPr>
            <a:xfrm>
              <a:off x="7370192" y="1481813"/>
              <a:ext cx="1314835" cy="1314835"/>
            </a:xfrm>
            <a:custGeom>
              <a:rect b="b" l="l" r="r" t="t"/>
              <a:pathLst>
                <a:path extrusionOk="0" fill="none" h="48797" w="48797">
                  <a:moveTo>
                    <a:pt x="48797" y="24399"/>
                  </a:moveTo>
                  <a:cubicBezTo>
                    <a:pt x="48797" y="37882"/>
                    <a:pt x="37882" y="48797"/>
                    <a:pt x="24399" y="48797"/>
                  </a:cubicBezTo>
                  <a:cubicBezTo>
                    <a:pt x="10915" y="48797"/>
                    <a:pt x="0" y="37882"/>
                    <a:pt x="0" y="24399"/>
                  </a:cubicBezTo>
                  <a:cubicBezTo>
                    <a:pt x="0" y="10916"/>
                    <a:pt x="10915" y="1"/>
                    <a:pt x="24399" y="1"/>
                  </a:cubicBezTo>
                  <a:cubicBezTo>
                    <a:pt x="37882" y="1"/>
                    <a:pt x="48797" y="10916"/>
                    <a:pt x="48797" y="24399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0975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32"/>
            <p:cNvSpPr/>
            <p:nvPr/>
          </p:nvSpPr>
          <p:spPr>
            <a:xfrm>
              <a:off x="7957486" y="3341919"/>
              <a:ext cx="140249" cy="140249"/>
            </a:xfrm>
            <a:custGeom>
              <a:rect b="b" l="l" r="r" t="t"/>
              <a:pathLst>
                <a:path extrusionOk="0" h="5205" w="5205">
                  <a:moveTo>
                    <a:pt x="2603" y="1"/>
                  </a:moveTo>
                  <a:cubicBezTo>
                    <a:pt x="1183" y="1"/>
                    <a:pt x="0" y="1149"/>
                    <a:pt x="0" y="2603"/>
                  </a:cubicBezTo>
                  <a:cubicBezTo>
                    <a:pt x="0" y="4022"/>
                    <a:pt x="1183" y="5205"/>
                    <a:pt x="2603" y="5205"/>
                  </a:cubicBezTo>
                  <a:cubicBezTo>
                    <a:pt x="4022" y="5205"/>
                    <a:pt x="5205" y="4022"/>
                    <a:pt x="5205" y="2603"/>
                  </a:cubicBezTo>
                  <a:cubicBezTo>
                    <a:pt x="5205" y="1149"/>
                    <a:pt x="4022" y="1"/>
                    <a:pt x="26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32"/>
            <p:cNvSpPr/>
            <p:nvPr/>
          </p:nvSpPr>
          <p:spPr>
            <a:xfrm>
              <a:off x="7414813" y="1581065"/>
              <a:ext cx="1225593" cy="1116331"/>
            </a:xfrm>
            <a:custGeom>
              <a:rect b="b" l="l" r="r" t="t"/>
              <a:pathLst>
                <a:path extrusionOk="0" h="41430" w="45485">
                  <a:moveTo>
                    <a:pt x="22743" y="0"/>
                  </a:moveTo>
                  <a:cubicBezTo>
                    <a:pt x="17446" y="0"/>
                    <a:pt x="12149" y="2028"/>
                    <a:pt x="8110" y="6083"/>
                  </a:cubicBezTo>
                  <a:cubicBezTo>
                    <a:pt x="0" y="14159"/>
                    <a:pt x="0" y="27270"/>
                    <a:pt x="8110" y="35347"/>
                  </a:cubicBezTo>
                  <a:cubicBezTo>
                    <a:pt x="12149" y="39402"/>
                    <a:pt x="17446" y="41429"/>
                    <a:pt x="22743" y="41429"/>
                  </a:cubicBezTo>
                  <a:cubicBezTo>
                    <a:pt x="28040" y="41429"/>
                    <a:pt x="33336" y="39402"/>
                    <a:pt x="37375" y="35347"/>
                  </a:cubicBezTo>
                  <a:cubicBezTo>
                    <a:pt x="45485" y="27270"/>
                    <a:pt x="45485" y="14159"/>
                    <a:pt x="37375" y="6083"/>
                  </a:cubicBezTo>
                  <a:cubicBezTo>
                    <a:pt x="33336" y="2028"/>
                    <a:pt x="28040" y="0"/>
                    <a:pt x="227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32"/>
            <p:cNvSpPr/>
            <p:nvPr/>
          </p:nvSpPr>
          <p:spPr>
            <a:xfrm>
              <a:off x="7973410" y="3107059"/>
              <a:ext cx="108400" cy="108373"/>
            </a:xfrm>
            <a:custGeom>
              <a:rect b="b" l="l" r="r" t="t"/>
              <a:pathLst>
                <a:path extrusionOk="0" h="4022" w="4023">
                  <a:moveTo>
                    <a:pt x="1995" y="1"/>
                  </a:moveTo>
                  <a:cubicBezTo>
                    <a:pt x="879" y="1"/>
                    <a:pt x="1" y="879"/>
                    <a:pt x="1" y="1994"/>
                  </a:cubicBezTo>
                  <a:cubicBezTo>
                    <a:pt x="1" y="3109"/>
                    <a:pt x="879" y="4022"/>
                    <a:pt x="1995" y="4022"/>
                  </a:cubicBezTo>
                  <a:cubicBezTo>
                    <a:pt x="3110" y="4022"/>
                    <a:pt x="4022" y="3109"/>
                    <a:pt x="4022" y="1994"/>
                  </a:cubicBezTo>
                  <a:cubicBezTo>
                    <a:pt x="4022" y="879"/>
                    <a:pt x="3110" y="1"/>
                    <a:pt x="19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32"/>
            <p:cNvSpPr/>
            <p:nvPr/>
          </p:nvSpPr>
          <p:spPr>
            <a:xfrm>
              <a:off x="7952016" y="2876260"/>
              <a:ext cx="151188" cy="151188"/>
            </a:xfrm>
            <a:custGeom>
              <a:rect b="b" l="l" r="r" t="t"/>
              <a:pathLst>
                <a:path extrusionOk="0" h="5611" w="5611">
                  <a:moveTo>
                    <a:pt x="2806" y="1"/>
                  </a:moveTo>
                  <a:cubicBezTo>
                    <a:pt x="1251" y="1"/>
                    <a:pt x="1" y="1251"/>
                    <a:pt x="1" y="2805"/>
                  </a:cubicBezTo>
                  <a:cubicBezTo>
                    <a:pt x="1" y="4360"/>
                    <a:pt x="1251" y="5610"/>
                    <a:pt x="2806" y="5610"/>
                  </a:cubicBezTo>
                  <a:cubicBezTo>
                    <a:pt x="4360" y="5610"/>
                    <a:pt x="5610" y="4360"/>
                    <a:pt x="5610" y="2805"/>
                  </a:cubicBezTo>
                  <a:cubicBezTo>
                    <a:pt x="5610" y="1251"/>
                    <a:pt x="4360" y="1"/>
                    <a:pt x="280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75" name="Google Shape;1175;p32"/>
            <p:cNvCxnSpPr/>
            <p:nvPr/>
          </p:nvCxnSpPr>
          <p:spPr>
            <a:xfrm flipH="1">
              <a:off x="8027713" y="3529044"/>
              <a:ext cx="600" cy="291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76" name="Google Shape;1176;p32"/>
          <p:cNvGrpSpPr/>
          <p:nvPr/>
        </p:nvGrpSpPr>
        <p:grpSpPr>
          <a:xfrm>
            <a:off x="2187242" y="1481813"/>
            <a:ext cx="1313946" cy="2338531"/>
            <a:chOff x="2187242" y="1481813"/>
            <a:chExt cx="1313946" cy="2338531"/>
          </a:xfrm>
        </p:grpSpPr>
        <p:sp>
          <p:nvSpPr>
            <p:cNvPr id="1177" name="Google Shape;1177;p32"/>
            <p:cNvSpPr/>
            <p:nvPr/>
          </p:nvSpPr>
          <p:spPr>
            <a:xfrm>
              <a:off x="2727213" y="3295044"/>
              <a:ext cx="234000" cy="234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32"/>
            <p:cNvSpPr/>
            <p:nvPr/>
          </p:nvSpPr>
          <p:spPr>
            <a:xfrm>
              <a:off x="2187242" y="1481813"/>
              <a:ext cx="1313946" cy="1314835"/>
            </a:xfrm>
            <a:custGeom>
              <a:rect b="b" l="l" r="r" t="t"/>
              <a:pathLst>
                <a:path extrusionOk="0" fill="none" h="48797" w="48764">
                  <a:moveTo>
                    <a:pt x="48764" y="24399"/>
                  </a:moveTo>
                  <a:cubicBezTo>
                    <a:pt x="48764" y="37882"/>
                    <a:pt x="37849" y="48797"/>
                    <a:pt x="24399" y="48797"/>
                  </a:cubicBezTo>
                  <a:cubicBezTo>
                    <a:pt x="10916" y="48797"/>
                    <a:pt x="1" y="37882"/>
                    <a:pt x="1" y="24399"/>
                  </a:cubicBezTo>
                  <a:cubicBezTo>
                    <a:pt x="1" y="10916"/>
                    <a:pt x="10916" y="1"/>
                    <a:pt x="24399" y="1"/>
                  </a:cubicBezTo>
                  <a:cubicBezTo>
                    <a:pt x="37849" y="1"/>
                    <a:pt x="48764" y="10916"/>
                    <a:pt x="48764" y="24399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0975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32"/>
            <p:cNvSpPr/>
            <p:nvPr/>
          </p:nvSpPr>
          <p:spPr>
            <a:xfrm>
              <a:off x="2774091" y="3341919"/>
              <a:ext cx="140249" cy="140249"/>
            </a:xfrm>
            <a:custGeom>
              <a:rect b="b" l="l" r="r" t="t"/>
              <a:pathLst>
                <a:path extrusionOk="0" h="5205" w="5205">
                  <a:moveTo>
                    <a:pt x="2602" y="1"/>
                  </a:moveTo>
                  <a:cubicBezTo>
                    <a:pt x="1149" y="1"/>
                    <a:pt x="0" y="1149"/>
                    <a:pt x="0" y="2603"/>
                  </a:cubicBezTo>
                  <a:cubicBezTo>
                    <a:pt x="0" y="4022"/>
                    <a:pt x="1149" y="5205"/>
                    <a:pt x="2602" y="5205"/>
                  </a:cubicBezTo>
                  <a:cubicBezTo>
                    <a:pt x="4021" y="5205"/>
                    <a:pt x="5204" y="4022"/>
                    <a:pt x="5204" y="2603"/>
                  </a:cubicBezTo>
                  <a:cubicBezTo>
                    <a:pt x="5204" y="1149"/>
                    <a:pt x="4021" y="1"/>
                    <a:pt x="26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32"/>
            <p:cNvSpPr/>
            <p:nvPr/>
          </p:nvSpPr>
          <p:spPr>
            <a:xfrm>
              <a:off x="2244608" y="1581132"/>
              <a:ext cx="1199214" cy="1116197"/>
            </a:xfrm>
            <a:custGeom>
              <a:rect b="b" l="l" r="r" t="t"/>
              <a:pathLst>
                <a:path extrusionOk="0" h="41425" w="44506">
                  <a:moveTo>
                    <a:pt x="22221" y="1"/>
                  </a:moveTo>
                  <a:cubicBezTo>
                    <a:pt x="12217" y="1"/>
                    <a:pt x="3440" y="7263"/>
                    <a:pt x="1826" y="17435"/>
                  </a:cubicBezTo>
                  <a:cubicBezTo>
                    <a:pt x="1" y="28755"/>
                    <a:pt x="7705" y="39366"/>
                    <a:pt x="18992" y="41157"/>
                  </a:cubicBezTo>
                  <a:cubicBezTo>
                    <a:pt x="20107" y="41337"/>
                    <a:pt x="21216" y="41425"/>
                    <a:pt x="22311" y="41425"/>
                  </a:cubicBezTo>
                  <a:cubicBezTo>
                    <a:pt x="32296" y="41425"/>
                    <a:pt x="41101" y="34162"/>
                    <a:pt x="42715" y="23991"/>
                  </a:cubicBezTo>
                  <a:cubicBezTo>
                    <a:pt x="44506" y="12704"/>
                    <a:pt x="36835" y="2059"/>
                    <a:pt x="25548" y="268"/>
                  </a:cubicBezTo>
                  <a:cubicBezTo>
                    <a:pt x="24430" y="88"/>
                    <a:pt x="23318" y="1"/>
                    <a:pt x="2222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32"/>
            <p:cNvSpPr/>
            <p:nvPr/>
          </p:nvSpPr>
          <p:spPr>
            <a:xfrm>
              <a:off x="2790029" y="3107059"/>
              <a:ext cx="108373" cy="108373"/>
            </a:xfrm>
            <a:custGeom>
              <a:rect b="b" l="l" r="r" t="t"/>
              <a:pathLst>
                <a:path extrusionOk="0" h="4022" w="4022">
                  <a:moveTo>
                    <a:pt x="2028" y="1"/>
                  </a:moveTo>
                  <a:cubicBezTo>
                    <a:pt x="913" y="1"/>
                    <a:pt x="1" y="879"/>
                    <a:pt x="1" y="1994"/>
                  </a:cubicBezTo>
                  <a:cubicBezTo>
                    <a:pt x="1" y="3109"/>
                    <a:pt x="913" y="4022"/>
                    <a:pt x="2028" y="4022"/>
                  </a:cubicBezTo>
                  <a:cubicBezTo>
                    <a:pt x="3143" y="4022"/>
                    <a:pt x="4022" y="3109"/>
                    <a:pt x="4022" y="1994"/>
                  </a:cubicBezTo>
                  <a:cubicBezTo>
                    <a:pt x="4022" y="879"/>
                    <a:pt x="3143" y="1"/>
                    <a:pt x="20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32"/>
            <p:cNvSpPr/>
            <p:nvPr/>
          </p:nvSpPr>
          <p:spPr>
            <a:xfrm>
              <a:off x="2768634" y="2876260"/>
              <a:ext cx="151161" cy="151188"/>
            </a:xfrm>
            <a:custGeom>
              <a:rect b="b" l="l" r="r" t="t"/>
              <a:pathLst>
                <a:path extrusionOk="0" h="5611" w="5610">
                  <a:moveTo>
                    <a:pt x="2805" y="1"/>
                  </a:moveTo>
                  <a:cubicBezTo>
                    <a:pt x="1251" y="1"/>
                    <a:pt x="0" y="1251"/>
                    <a:pt x="0" y="2805"/>
                  </a:cubicBezTo>
                  <a:cubicBezTo>
                    <a:pt x="0" y="4360"/>
                    <a:pt x="1251" y="5610"/>
                    <a:pt x="2805" y="5610"/>
                  </a:cubicBezTo>
                  <a:cubicBezTo>
                    <a:pt x="4360" y="5610"/>
                    <a:pt x="5610" y="4360"/>
                    <a:pt x="5610" y="2805"/>
                  </a:cubicBezTo>
                  <a:cubicBezTo>
                    <a:pt x="5610" y="1251"/>
                    <a:pt x="4360" y="1"/>
                    <a:pt x="28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83" name="Google Shape;1183;p32"/>
            <p:cNvCxnSpPr/>
            <p:nvPr/>
          </p:nvCxnSpPr>
          <p:spPr>
            <a:xfrm flipH="1">
              <a:off x="2844134" y="3529044"/>
              <a:ext cx="600" cy="291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84" name="Google Shape;1184;p32"/>
          <p:cNvGrpSpPr/>
          <p:nvPr/>
        </p:nvGrpSpPr>
        <p:grpSpPr>
          <a:xfrm>
            <a:off x="3914596" y="1481813"/>
            <a:ext cx="1313946" cy="2338531"/>
            <a:chOff x="3914596" y="1481813"/>
            <a:chExt cx="1313946" cy="2338531"/>
          </a:xfrm>
        </p:grpSpPr>
        <p:sp>
          <p:nvSpPr>
            <p:cNvPr id="1185" name="Google Shape;1185;p32"/>
            <p:cNvSpPr/>
            <p:nvPr/>
          </p:nvSpPr>
          <p:spPr>
            <a:xfrm>
              <a:off x="4455000" y="3295044"/>
              <a:ext cx="234000" cy="234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32"/>
            <p:cNvSpPr/>
            <p:nvPr/>
          </p:nvSpPr>
          <p:spPr>
            <a:xfrm>
              <a:off x="3914596" y="1481813"/>
              <a:ext cx="1313946" cy="1314835"/>
            </a:xfrm>
            <a:custGeom>
              <a:rect b="b" l="l" r="r" t="t"/>
              <a:pathLst>
                <a:path extrusionOk="0" fill="none" h="48797" w="48764">
                  <a:moveTo>
                    <a:pt x="48764" y="24399"/>
                  </a:moveTo>
                  <a:cubicBezTo>
                    <a:pt x="48764" y="37882"/>
                    <a:pt x="37849" y="48797"/>
                    <a:pt x="24399" y="48797"/>
                  </a:cubicBezTo>
                  <a:cubicBezTo>
                    <a:pt x="10916" y="48797"/>
                    <a:pt x="1" y="37882"/>
                    <a:pt x="1" y="24399"/>
                  </a:cubicBezTo>
                  <a:cubicBezTo>
                    <a:pt x="1" y="10916"/>
                    <a:pt x="10916" y="1"/>
                    <a:pt x="24399" y="1"/>
                  </a:cubicBezTo>
                  <a:cubicBezTo>
                    <a:pt x="37849" y="1"/>
                    <a:pt x="48764" y="10916"/>
                    <a:pt x="48764" y="24399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0975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32"/>
            <p:cNvSpPr/>
            <p:nvPr/>
          </p:nvSpPr>
          <p:spPr>
            <a:xfrm>
              <a:off x="4501903" y="3341919"/>
              <a:ext cx="139333" cy="140249"/>
            </a:xfrm>
            <a:custGeom>
              <a:rect b="b" l="l" r="r" t="t"/>
              <a:pathLst>
                <a:path extrusionOk="0" h="5205" w="5171">
                  <a:moveTo>
                    <a:pt x="2602" y="1"/>
                  </a:moveTo>
                  <a:cubicBezTo>
                    <a:pt x="1149" y="1"/>
                    <a:pt x="0" y="1149"/>
                    <a:pt x="0" y="2603"/>
                  </a:cubicBezTo>
                  <a:cubicBezTo>
                    <a:pt x="0" y="4022"/>
                    <a:pt x="1149" y="5205"/>
                    <a:pt x="2602" y="5205"/>
                  </a:cubicBezTo>
                  <a:cubicBezTo>
                    <a:pt x="4021" y="5205"/>
                    <a:pt x="5170" y="4022"/>
                    <a:pt x="5170" y="2603"/>
                  </a:cubicBezTo>
                  <a:cubicBezTo>
                    <a:pt x="5170" y="1149"/>
                    <a:pt x="4021" y="1"/>
                    <a:pt x="26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32"/>
            <p:cNvSpPr/>
            <p:nvPr/>
          </p:nvSpPr>
          <p:spPr>
            <a:xfrm>
              <a:off x="3959217" y="1581065"/>
              <a:ext cx="1224704" cy="1116331"/>
            </a:xfrm>
            <a:custGeom>
              <a:rect b="b" l="l" r="r" t="t"/>
              <a:pathLst>
                <a:path extrusionOk="0" h="41430" w="45452">
                  <a:moveTo>
                    <a:pt x="22739" y="0"/>
                  </a:moveTo>
                  <a:cubicBezTo>
                    <a:pt x="17438" y="0"/>
                    <a:pt x="12132" y="2028"/>
                    <a:pt x="8077" y="6083"/>
                  </a:cubicBezTo>
                  <a:cubicBezTo>
                    <a:pt x="1" y="14159"/>
                    <a:pt x="1" y="27270"/>
                    <a:pt x="8077" y="35347"/>
                  </a:cubicBezTo>
                  <a:cubicBezTo>
                    <a:pt x="12132" y="39402"/>
                    <a:pt x="17438" y="41429"/>
                    <a:pt x="22739" y="41429"/>
                  </a:cubicBezTo>
                  <a:cubicBezTo>
                    <a:pt x="28040" y="41429"/>
                    <a:pt x="33337" y="39402"/>
                    <a:pt x="37375" y="35347"/>
                  </a:cubicBezTo>
                  <a:cubicBezTo>
                    <a:pt x="45452" y="27270"/>
                    <a:pt x="45452" y="14159"/>
                    <a:pt x="37375" y="6083"/>
                  </a:cubicBezTo>
                  <a:cubicBezTo>
                    <a:pt x="33337" y="2028"/>
                    <a:pt x="28040" y="0"/>
                    <a:pt x="227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32"/>
            <p:cNvSpPr/>
            <p:nvPr/>
          </p:nvSpPr>
          <p:spPr>
            <a:xfrm>
              <a:off x="4517382" y="3107059"/>
              <a:ext cx="108373" cy="108373"/>
            </a:xfrm>
            <a:custGeom>
              <a:rect b="b" l="l" r="r" t="t"/>
              <a:pathLst>
                <a:path extrusionOk="0" h="4022" w="4022">
                  <a:moveTo>
                    <a:pt x="2028" y="1"/>
                  </a:moveTo>
                  <a:cubicBezTo>
                    <a:pt x="913" y="1"/>
                    <a:pt x="1" y="879"/>
                    <a:pt x="1" y="1994"/>
                  </a:cubicBezTo>
                  <a:cubicBezTo>
                    <a:pt x="1" y="3109"/>
                    <a:pt x="913" y="4022"/>
                    <a:pt x="2028" y="4022"/>
                  </a:cubicBezTo>
                  <a:cubicBezTo>
                    <a:pt x="3110" y="4022"/>
                    <a:pt x="4022" y="3109"/>
                    <a:pt x="4022" y="1994"/>
                  </a:cubicBezTo>
                  <a:cubicBezTo>
                    <a:pt x="4022" y="879"/>
                    <a:pt x="3110" y="1"/>
                    <a:pt x="20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32"/>
            <p:cNvSpPr/>
            <p:nvPr/>
          </p:nvSpPr>
          <p:spPr>
            <a:xfrm>
              <a:off x="4496433" y="2876260"/>
              <a:ext cx="150272" cy="151188"/>
            </a:xfrm>
            <a:custGeom>
              <a:rect b="b" l="l" r="r" t="t"/>
              <a:pathLst>
                <a:path extrusionOk="0" h="5611" w="5577">
                  <a:moveTo>
                    <a:pt x="2805" y="1"/>
                  </a:moveTo>
                  <a:cubicBezTo>
                    <a:pt x="1251" y="1"/>
                    <a:pt x="0" y="1251"/>
                    <a:pt x="0" y="2805"/>
                  </a:cubicBezTo>
                  <a:cubicBezTo>
                    <a:pt x="0" y="4360"/>
                    <a:pt x="1251" y="5610"/>
                    <a:pt x="2805" y="5610"/>
                  </a:cubicBezTo>
                  <a:cubicBezTo>
                    <a:pt x="4326" y="5610"/>
                    <a:pt x="5576" y="4360"/>
                    <a:pt x="5576" y="2805"/>
                  </a:cubicBezTo>
                  <a:cubicBezTo>
                    <a:pt x="5576" y="1251"/>
                    <a:pt x="4326" y="1"/>
                    <a:pt x="28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91" name="Google Shape;1191;p32"/>
            <p:cNvCxnSpPr/>
            <p:nvPr/>
          </p:nvCxnSpPr>
          <p:spPr>
            <a:xfrm flipH="1">
              <a:off x="4571994" y="3529044"/>
              <a:ext cx="600" cy="291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92" name="Google Shape;1192;p32"/>
          <p:cNvGrpSpPr/>
          <p:nvPr/>
        </p:nvGrpSpPr>
        <p:grpSpPr>
          <a:xfrm>
            <a:off x="5641950" y="1481813"/>
            <a:ext cx="1314835" cy="2338531"/>
            <a:chOff x="5641950" y="1481813"/>
            <a:chExt cx="1314835" cy="2338531"/>
          </a:xfrm>
        </p:grpSpPr>
        <p:sp>
          <p:nvSpPr>
            <p:cNvPr id="1193" name="Google Shape;1193;p32"/>
            <p:cNvSpPr/>
            <p:nvPr/>
          </p:nvSpPr>
          <p:spPr>
            <a:xfrm>
              <a:off x="6182575" y="3295044"/>
              <a:ext cx="234000" cy="234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32"/>
            <p:cNvSpPr/>
            <p:nvPr/>
          </p:nvSpPr>
          <p:spPr>
            <a:xfrm>
              <a:off x="5641950" y="1481813"/>
              <a:ext cx="1314835" cy="1314835"/>
            </a:xfrm>
            <a:custGeom>
              <a:rect b="b" l="l" r="r" t="t"/>
              <a:pathLst>
                <a:path extrusionOk="0" fill="none" h="48797" w="48797">
                  <a:moveTo>
                    <a:pt x="48797" y="24399"/>
                  </a:moveTo>
                  <a:cubicBezTo>
                    <a:pt x="48797" y="37882"/>
                    <a:pt x="37882" y="48797"/>
                    <a:pt x="24398" y="48797"/>
                  </a:cubicBezTo>
                  <a:cubicBezTo>
                    <a:pt x="10949" y="48797"/>
                    <a:pt x="0" y="37882"/>
                    <a:pt x="0" y="24399"/>
                  </a:cubicBezTo>
                  <a:cubicBezTo>
                    <a:pt x="0" y="10916"/>
                    <a:pt x="10949" y="1"/>
                    <a:pt x="24398" y="1"/>
                  </a:cubicBezTo>
                  <a:cubicBezTo>
                    <a:pt x="37882" y="1"/>
                    <a:pt x="48797" y="10916"/>
                    <a:pt x="48797" y="24399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0975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32"/>
            <p:cNvSpPr/>
            <p:nvPr/>
          </p:nvSpPr>
          <p:spPr>
            <a:xfrm>
              <a:off x="6229243" y="3341919"/>
              <a:ext cx="140249" cy="140249"/>
            </a:xfrm>
            <a:custGeom>
              <a:rect b="b" l="l" r="r" t="t"/>
              <a:pathLst>
                <a:path extrusionOk="0" h="5205" w="5205">
                  <a:moveTo>
                    <a:pt x="2602" y="1"/>
                  </a:moveTo>
                  <a:cubicBezTo>
                    <a:pt x="1183" y="1"/>
                    <a:pt x="0" y="1149"/>
                    <a:pt x="0" y="2603"/>
                  </a:cubicBezTo>
                  <a:cubicBezTo>
                    <a:pt x="0" y="4022"/>
                    <a:pt x="1183" y="5205"/>
                    <a:pt x="2602" y="5205"/>
                  </a:cubicBezTo>
                  <a:cubicBezTo>
                    <a:pt x="4056" y="5205"/>
                    <a:pt x="5204" y="4022"/>
                    <a:pt x="5204" y="2603"/>
                  </a:cubicBezTo>
                  <a:cubicBezTo>
                    <a:pt x="5204" y="1149"/>
                    <a:pt x="4056" y="1"/>
                    <a:pt x="26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32"/>
            <p:cNvSpPr/>
            <p:nvPr/>
          </p:nvSpPr>
          <p:spPr>
            <a:xfrm>
              <a:off x="5698857" y="1581105"/>
              <a:ext cx="1201019" cy="1116251"/>
            </a:xfrm>
            <a:custGeom>
              <a:rect b="b" l="l" r="r" t="t"/>
              <a:pathLst>
                <a:path extrusionOk="0" h="41427" w="44573">
                  <a:moveTo>
                    <a:pt x="22285" y="1"/>
                  </a:moveTo>
                  <a:cubicBezTo>
                    <a:pt x="12304" y="1"/>
                    <a:pt x="3503" y="7234"/>
                    <a:pt x="1859" y="17402"/>
                  </a:cubicBezTo>
                  <a:cubicBezTo>
                    <a:pt x="0" y="28689"/>
                    <a:pt x="7671" y="39333"/>
                    <a:pt x="18958" y="41158"/>
                  </a:cubicBezTo>
                  <a:cubicBezTo>
                    <a:pt x="20077" y="41339"/>
                    <a:pt x="21189" y="41427"/>
                    <a:pt x="22287" y="41427"/>
                  </a:cubicBezTo>
                  <a:cubicBezTo>
                    <a:pt x="32268" y="41427"/>
                    <a:pt x="41070" y="34193"/>
                    <a:pt x="42714" y="24025"/>
                  </a:cubicBezTo>
                  <a:cubicBezTo>
                    <a:pt x="44573" y="12739"/>
                    <a:pt x="36902" y="2094"/>
                    <a:pt x="25615" y="269"/>
                  </a:cubicBezTo>
                  <a:cubicBezTo>
                    <a:pt x="24496" y="89"/>
                    <a:pt x="23384" y="1"/>
                    <a:pt x="222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32"/>
            <p:cNvSpPr/>
            <p:nvPr/>
          </p:nvSpPr>
          <p:spPr>
            <a:xfrm>
              <a:off x="6245625" y="3107059"/>
              <a:ext cx="108373" cy="108373"/>
            </a:xfrm>
            <a:custGeom>
              <a:rect b="b" l="l" r="r" t="t"/>
              <a:pathLst>
                <a:path extrusionOk="0" h="4022" w="4022">
                  <a:moveTo>
                    <a:pt x="1994" y="1"/>
                  </a:moveTo>
                  <a:cubicBezTo>
                    <a:pt x="879" y="1"/>
                    <a:pt x="1" y="879"/>
                    <a:pt x="1" y="1994"/>
                  </a:cubicBezTo>
                  <a:cubicBezTo>
                    <a:pt x="1" y="3109"/>
                    <a:pt x="879" y="4022"/>
                    <a:pt x="1994" y="4022"/>
                  </a:cubicBezTo>
                  <a:cubicBezTo>
                    <a:pt x="3110" y="4022"/>
                    <a:pt x="4022" y="3109"/>
                    <a:pt x="4022" y="1994"/>
                  </a:cubicBezTo>
                  <a:cubicBezTo>
                    <a:pt x="4022" y="879"/>
                    <a:pt x="3110" y="1"/>
                    <a:pt x="19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32"/>
            <p:cNvSpPr/>
            <p:nvPr/>
          </p:nvSpPr>
          <p:spPr>
            <a:xfrm>
              <a:off x="6223773" y="2876260"/>
              <a:ext cx="151188" cy="151188"/>
            </a:xfrm>
            <a:custGeom>
              <a:rect b="b" l="l" r="r" t="t"/>
              <a:pathLst>
                <a:path extrusionOk="0" h="5611" w="5611">
                  <a:moveTo>
                    <a:pt x="2805" y="1"/>
                  </a:moveTo>
                  <a:cubicBezTo>
                    <a:pt x="1251" y="1"/>
                    <a:pt x="1" y="1251"/>
                    <a:pt x="1" y="2805"/>
                  </a:cubicBezTo>
                  <a:cubicBezTo>
                    <a:pt x="1" y="4360"/>
                    <a:pt x="1251" y="5610"/>
                    <a:pt x="2805" y="5610"/>
                  </a:cubicBezTo>
                  <a:cubicBezTo>
                    <a:pt x="4360" y="5610"/>
                    <a:pt x="5610" y="4360"/>
                    <a:pt x="5610" y="2805"/>
                  </a:cubicBezTo>
                  <a:cubicBezTo>
                    <a:pt x="5610" y="1251"/>
                    <a:pt x="4360" y="1"/>
                    <a:pt x="28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99" name="Google Shape;1199;p32"/>
            <p:cNvCxnSpPr/>
            <p:nvPr/>
          </p:nvCxnSpPr>
          <p:spPr>
            <a:xfrm flipH="1">
              <a:off x="6299853" y="3529044"/>
              <a:ext cx="600" cy="291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00" name="Google Shape;1200;p32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sp>
        <p:nvSpPr>
          <p:cNvPr id="1201" name="Google Shape;1201;p32"/>
          <p:cNvSpPr txBox="1"/>
          <p:nvPr/>
        </p:nvSpPr>
        <p:spPr>
          <a:xfrm>
            <a:off x="5537650" y="4114854"/>
            <a:ext cx="1524300" cy="76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Despite being red, Mars is actually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a cold place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202" name="Google Shape;1202;p32"/>
          <p:cNvSpPr txBox="1"/>
          <p:nvPr/>
        </p:nvSpPr>
        <p:spPr>
          <a:xfrm>
            <a:off x="5537650" y="3820363"/>
            <a:ext cx="1524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16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03" name="Google Shape;1203;p32"/>
          <p:cNvSpPr txBox="1"/>
          <p:nvPr/>
        </p:nvSpPr>
        <p:spPr>
          <a:xfrm>
            <a:off x="3809850" y="4114854"/>
            <a:ext cx="1524300" cy="76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Venus is the second planet from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1204" name="Google Shape;1204;p32"/>
          <p:cNvGrpSpPr/>
          <p:nvPr/>
        </p:nvGrpSpPr>
        <p:grpSpPr>
          <a:xfrm>
            <a:off x="902855" y="1741276"/>
            <a:ext cx="427089" cy="795900"/>
            <a:chOff x="902855" y="1741276"/>
            <a:chExt cx="427089" cy="795900"/>
          </a:xfrm>
        </p:grpSpPr>
        <p:sp>
          <p:nvSpPr>
            <p:cNvPr id="1205" name="Google Shape;1205;p32"/>
            <p:cNvSpPr/>
            <p:nvPr/>
          </p:nvSpPr>
          <p:spPr>
            <a:xfrm>
              <a:off x="902855" y="1774301"/>
              <a:ext cx="397482" cy="762875"/>
            </a:xfrm>
            <a:custGeom>
              <a:rect b="b" l="l" r="r" t="t"/>
              <a:pathLst>
                <a:path extrusionOk="0" h="31462" w="16391">
                  <a:moveTo>
                    <a:pt x="1758" y="1"/>
                  </a:moveTo>
                  <a:cubicBezTo>
                    <a:pt x="778" y="1"/>
                    <a:pt x="1" y="778"/>
                    <a:pt x="1" y="1758"/>
                  </a:cubicBezTo>
                  <a:lnTo>
                    <a:pt x="1" y="29704"/>
                  </a:lnTo>
                  <a:cubicBezTo>
                    <a:pt x="1" y="30684"/>
                    <a:pt x="778" y="31462"/>
                    <a:pt x="1758" y="31462"/>
                  </a:cubicBezTo>
                  <a:lnTo>
                    <a:pt x="14633" y="31462"/>
                  </a:lnTo>
                  <a:cubicBezTo>
                    <a:pt x="15613" y="31462"/>
                    <a:pt x="16390" y="30684"/>
                    <a:pt x="16390" y="29704"/>
                  </a:cubicBezTo>
                  <a:lnTo>
                    <a:pt x="16390" y="1758"/>
                  </a:lnTo>
                  <a:cubicBezTo>
                    <a:pt x="16390" y="778"/>
                    <a:pt x="15613" y="1"/>
                    <a:pt x="146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32"/>
            <p:cNvSpPr/>
            <p:nvPr/>
          </p:nvSpPr>
          <p:spPr>
            <a:xfrm>
              <a:off x="932487" y="1741276"/>
              <a:ext cx="397457" cy="762026"/>
            </a:xfrm>
            <a:custGeom>
              <a:rect b="b" l="l" r="r" t="t"/>
              <a:pathLst>
                <a:path extrusionOk="0" fill="none" h="31427" w="16390">
                  <a:moveTo>
                    <a:pt x="1758" y="0"/>
                  </a:moveTo>
                  <a:lnTo>
                    <a:pt x="14633" y="0"/>
                  </a:lnTo>
                  <a:cubicBezTo>
                    <a:pt x="15613" y="0"/>
                    <a:pt x="16390" y="777"/>
                    <a:pt x="16390" y="1724"/>
                  </a:cubicBezTo>
                  <a:lnTo>
                    <a:pt x="16390" y="29704"/>
                  </a:lnTo>
                  <a:cubicBezTo>
                    <a:pt x="16390" y="30650"/>
                    <a:pt x="15613" y="31427"/>
                    <a:pt x="14633" y="31427"/>
                  </a:cubicBezTo>
                  <a:lnTo>
                    <a:pt x="1758" y="31427"/>
                  </a:lnTo>
                  <a:cubicBezTo>
                    <a:pt x="811" y="31427"/>
                    <a:pt x="0" y="30650"/>
                    <a:pt x="0" y="29704"/>
                  </a:cubicBezTo>
                  <a:lnTo>
                    <a:pt x="0" y="1724"/>
                  </a:lnTo>
                  <a:cubicBezTo>
                    <a:pt x="0" y="777"/>
                    <a:pt x="811" y="0"/>
                    <a:pt x="1758" y="0"/>
                  </a:cubicBez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32"/>
            <p:cNvSpPr/>
            <p:nvPr/>
          </p:nvSpPr>
          <p:spPr>
            <a:xfrm>
              <a:off x="955015" y="1798622"/>
              <a:ext cx="352401" cy="615377"/>
            </a:xfrm>
            <a:custGeom>
              <a:rect b="b" l="l" r="r" t="t"/>
              <a:pathLst>
                <a:path extrusionOk="0" fill="none" h="25379" w="14532">
                  <a:moveTo>
                    <a:pt x="1" y="1"/>
                  </a:moveTo>
                  <a:lnTo>
                    <a:pt x="14531" y="1"/>
                  </a:lnTo>
                  <a:lnTo>
                    <a:pt x="14531" y="25379"/>
                  </a:lnTo>
                  <a:lnTo>
                    <a:pt x="1" y="25379"/>
                  </a:ln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32"/>
            <p:cNvSpPr/>
            <p:nvPr/>
          </p:nvSpPr>
          <p:spPr>
            <a:xfrm>
              <a:off x="1045166" y="1741276"/>
              <a:ext cx="172102" cy="36880"/>
            </a:xfrm>
            <a:custGeom>
              <a:rect b="b" l="l" r="r" t="t"/>
              <a:pathLst>
                <a:path extrusionOk="0" fill="none" h="1521" w="7097">
                  <a:moveTo>
                    <a:pt x="6083" y="1521"/>
                  </a:moveTo>
                  <a:lnTo>
                    <a:pt x="1014" y="1521"/>
                  </a:lnTo>
                  <a:cubicBezTo>
                    <a:pt x="440" y="1521"/>
                    <a:pt x="0" y="1048"/>
                    <a:pt x="0" y="507"/>
                  </a:cubicBezTo>
                  <a:lnTo>
                    <a:pt x="0" y="0"/>
                  </a:lnTo>
                  <a:lnTo>
                    <a:pt x="7097" y="0"/>
                  </a:lnTo>
                  <a:lnTo>
                    <a:pt x="7097" y="507"/>
                  </a:lnTo>
                  <a:cubicBezTo>
                    <a:pt x="7097" y="1048"/>
                    <a:pt x="6657" y="1521"/>
                    <a:pt x="6083" y="1521"/>
                  </a:cubicBez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32"/>
            <p:cNvSpPr/>
            <p:nvPr/>
          </p:nvSpPr>
          <p:spPr>
            <a:xfrm>
              <a:off x="1095559" y="1757667"/>
              <a:ext cx="71319" cy="24"/>
            </a:xfrm>
            <a:custGeom>
              <a:rect b="b" l="l" r="r" t="t"/>
              <a:pathLst>
                <a:path extrusionOk="0" fill="none" h="1" w="2941">
                  <a:moveTo>
                    <a:pt x="294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32"/>
            <p:cNvSpPr/>
            <p:nvPr/>
          </p:nvSpPr>
          <p:spPr>
            <a:xfrm>
              <a:off x="1126297" y="1753569"/>
              <a:ext cx="9845" cy="8196"/>
            </a:xfrm>
            <a:custGeom>
              <a:rect b="b" l="l" r="r" t="t"/>
              <a:pathLst>
                <a:path extrusionOk="0" fill="none" h="338" w="406">
                  <a:moveTo>
                    <a:pt x="406" y="169"/>
                  </a:moveTo>
                  <a:cubicBezTo>
                    <a:pt x="406" y="270"/>
                    <a:pt x="338" y="338"/>
                    <a:pt x="237" y="338"/>
                  </a:cubicBezTo>
                  <a:cubicBezTo>
                    <a:pt x="0" y="338"/>
                    <a:pt x="0" y="0"/>
                    <a:pt x="237" y="0"/>
                  </a:cubicBezTo>
                  <a:cubicBezTo>
                    <a:pt x="338" y="0"/>
                    <a:pt x="406" y="68"/>
                    <a:pt x="406" y="169"/>
                  </a:cubicBez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32"/>
            <p:cNvSpPr/>
            <p:nvPr/>
          </p:nvSpPr>
          <p:spPr>
            <a:xfrm>
              <a:off x="1102943" y="2437745"/>
              <a:ext cx="56551" cy="56569"/>
            </a:xfrm>
            <a:custGeom>
              <a:rect b="b" l="l" r="r" t="t"/>
              <a:pathLst>
                <a:path extrusionOk="0" fill="none" h="2333" w="2332">
                  <a:moveTo>
                    <a:pt x="2332" y="981"/>
                  </a:moveTo>
                  <a:cubicBezTo>
                    <a:pt x="2332" y="1893"/>
                    <a:pt x="1251" y="2332"/>
                    <a:pt x="642" y="1690"/>
                  </a:cubicBezTo>
                  <a:cubicBezTo>
                    <a:pt x="0" y="1082"/>
                    <a:pt x="440" y="1"/>
                    <a:pt x="1352" y="1"/>
                  </a:cubicBezTo>
                  <a:cubicBezTo>
                    <a:pt x="1893" y="1"/>
                    <a:pt x="2332" y="440"/>
                    <a:pt x="2332" y="981"/>
                  </a:cubicBez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2" name="Google Shape;1212;p32"/>
          <p:cNvSpPr txBox="1"/>
          <p:nvPr/>
        </p:nvSpPr>
        <p:spPr>
          <a:xfrm>
            <a:off x="3809850" y="3820363"/>
            <a:ext cx="1524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Venus</a:t>
            </a:r>
            <a:endParaRPr sz="16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13" name="Google Shape;1213;p32"/>
          <p:cNvSpPr txBox="1"/>
          <p:nvPr/>
        </p:nvSpPr>
        <p:spPr>
          <a:xfrm>
            <a:off x="2082050" y="4114854"/>
            <a:ext cx="1524300" cy="76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Jupiter is the biggest planet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of them all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214" name="Google Shape;1214;p32"/>
          <p:cNvSpPr txBox="1"/>
          <p:nvPr/>
        </p:nvSpPr>
        <p:spPr>
          <a:xfrm>
            <a:off x="2082050" y="3820363"/>
            <a:ext cx="1524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Jupiter</a:t>
            </a:r>
            <a:endParaRPr sz="16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15" name="Google Shape;1215;p32"/>
          <p:cNvSpPr txBox="1"/>
          <p:nvPr/>
        </p:nvSpPr>
        <p:spPr>
          <a:xfrm>
            <a:off x="354250" y="4114854"/>
            <a:ext cx="1524300" cy="76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Mercury is the closest planet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to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216" name="Google Shape;1216;p32"/>
          <p:cNvSpPr txBox="1"/>
          <p:nvPr/>
        </p:nvSpPr>
        <p:spPr>
          <a:xfrm>
            <a:off x="354250" y="3820363"/>
            <a:ext cx="1524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6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17" name="Google Shape;1217;p32"/>
          <p:cNvSpPr txBox="1"/>
          <p:nvPr/>
        </p:nvSpPr>
        <p:spPr>
          <a:xfrm>
            <a:off x="7265450" y="4114854"/>
            <a:ext cx="1524300" cy="76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Saturn is a gas giant and has several rings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218" name="Google Shape;1218;p32"/>
          <p:cNvSpPr txBox="1"/>
          <p:nvPr/>
        </p:nvSpPr>
        <p:spPr>
          <a:xfrm>
            <a:off x="7265450" y="3820363"/>
            <a:ext cx="1524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Saturn</a:t>
            </a:r>
            <a:endParaRPr sz="16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1219" name="Google Shape;1219;p32"/>
          <p:cNvGrpSpPr/>
          <p:nvPr/>
        </p:nvGrpSpPr>
        <p:grpSpPr>
          <a:xfrm>
            <a:off x="2394853" y="1927968"/>
            <a:ext cx="898724" cy="568216"/>
            <a:chOff x="2394853" y="1927968"/>
            <a:chExt cx="898724" cy="568216"/>
          </a:xfrm>
        </p:grpSpPr>
        <p:sp>
          <p:nvSpPr>
            <p:cNvPr id="1220" name="Google Shape;1220;p32"/>
            <p:cNvSpPr/>
            <p:nvPr/>
          </p:nvSpPr>
          <p:spPr>
            <a:xfrm>
              <a:off x="2394853" y="1966230"/>
              <a:ext cx="884173" cy="519284"/>
            </a:xfrm>
            <a:custGeom>
              <a:rect b="b" l="l" r="r" t="t"/>
              <a:pathLst>
                <a:path extrusionOk="0" h="19272" w="32814">
                  <a:moveTo>
                    <a:pt x="1217" y="0"/>
                  </a:moveTo>
                  <a:cubicBezTo>
                    <a:pt x="541" y="0"/>
                    <a:pt x="1" y="541"/>
                    <a:pt x="1" y="1183"/>
                  </a:cubicBezTo>
                  <a:lnTo>
                    <a:pt x="1" y="12774"/>
                  </a:lnTo>
                  <a:cubicBezTo>
                    <a:pt x="1" y="13450"/>
                    <a:pt x="541" y="13990"/>
                    <a:pt x="1217" y="13990"/>
                  </a:cubicBezTo>
                  <a:lnTo>
                    <a:pt x="20918" y="13990"/>
                  </a:lnTo>
                  <a:cubicBezTo>
                    <a:pt x="20918" y="17104"/>
                    <a:pt x="23475" y="19272"/>
                    <a:pt x="26205" y="19272"/>
                  </a:cubicBezTo>
                  <a:cubicBezTo>
                    <a:pt x="27268" y="19272"/>
                    <a:pt x="28357" y="18943"/>
                    <a:pt x="29333" y="18214"/>
                  </a:cubicBezTo>
                  <a:cubicBezTo>
                    <a:pt x="32813" y="15612"/>
                    <a:pt x="31867" y="10172"/>
                    <a:pt x="27710" y="8921"/>
                  </a:cubicBezTo>
                  <a:lnTo>
                    <a:pt x="27710" y="1183"/>
                  </a:lnTo>
                  <a:cubicBezTo>
                    <a:pt x="27710" y="507"/>
                    <a:pt x="27170" y="0"/>
                    <a:pt x="264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32"/>
            <p:cNvSpPr/>
            <p:nvPr/>
          </p:nvSpPr>
          <p:spPr>
            <a:xfrm>
              <a:off x="2444944" y="1927968"/>
              <a:ext cx="747562" cy="377904"/>
            </a:xfrm>
            <a:custGeom>
              <a:rect b="b" l="l" r="r" t="t"/>
              <a:pathLst>
                <a:path extrusionOk="0" fill="none" h="14025" w="27744">
                  <a:moveTo>
                    <a:pt x="27744" y="8956"/>
                  </a:moveTo>
                  <a:lnTo>
                    <a:pt x="27744" y="1217"/>
                  </a:lnTo>
                  <a:cubicBezTo>
                    <a:pt x="27744" y="542"/>
                    <a:pt x="27203" y="1"/>
                    <a:pt x="26527" y="1"/>
                  </a:cubicBezTo>
                  <a:lnTo>
                    <a:pt x="1217" y="1"/>
                  </a:lnTo>
                  <a:cubicBezTo>
                    <a:pt x="541" y="1"/>
                    <a:pt x="0" y="542"/>
                    <a:pt x="0" y="1217"/>
                  </a:cubicBezTo>
                  <a:lnTo>
                    <a:pt x="0" y="12808"/>
                  </a:lnTo>
                  <a:cubicBezTo>
                    <a:pt x="0" y="13484"/>
                    <a:pt x="541" y="14025"/>
                    <a:pt x="1217" y="14025"/>
                  </a:cubicBezTo>
                  <a:lnTo>
                    <a:pt x="20918" y="14025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32"/>
            <p:cNvSpPr/>
            <p:nvPr/>
          </p:nvSpPr>
          <p:spPr>
            <a:xfrm>
              <a:off x="2504115" y="1981696"/>
              <a:ext cx="629220" cy="270447"/>
            </a:xfrm>
            <a:custGeom>
              <a:rect b="b" l="l" r="r" t="t"/>
              <a:pathLst>
                <a:path extrusionOk="0" fill="none" h="10037" w="23352">
                  <a:moveTo>
                    <a:pt x="23351" y="6725"/>
                  </a:moveTo>
                  <a:lnTo>
                    <a:pt x="23351" y="1150"/>
                  </a:lnTo>
                  <a:cubicBezTo>
                    <a:pt x="22709" y="1150"/>
                    <a:pt x="22202" y="643"/>
                    <a:pt x="22202" y="1"/>
                  </a:cubicBezTo>
                  <a:lnTo>
                    <a:pt x="1150" y="1"/>
                  </a:lnTo>
                  <a:cubicBezTo>
                    <a:pt x="1150" y="643"/>
                    <a:pt x="609" y="1150"/>
                    <a:pt x="1" y="1150"/>
                  </a:cubicBezTo>
                  <a:lnTo>
                    <a:pt x="1" y="8888"/>
                  </a:lnTo>
                  <a:cubicBezTo>
                    <a:pt x="609" y="8888"/>
                    <a:pt x="1150" y="9395"/>
                    <a:pt x="1150" y="10037"/>
                  </a:cubicBezTo>
                  <a:lnTo>
                    <a:pt x="19060" y="10037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32"/>
            <p:cNvSpPr/>
            <p:nvPr/>
          </p:nvSpPr>
          <p:spPr>
            <a:xfrm>
              <a:off x="2643421" y="2096428"/>
              <a:ext cx="40094" cy="40094"/>
            </a:xfrm>
            <a:custGeom>
              <a:rect b="b" l="l" r="r" t="t"/>
              <a:pathLst>
                <a:path extrusionOk="0" fill="none" h="1488" w="1488">
                  <a:moveTo>
                    <a:pt x="1488" y="744"/>
                  </a:moveTo>
                  <a:cubicBezTo>
                    <a:pt x="1488" y="1183"/>
                    <a:pt x="1150" y="1487"/>
                    <a:pt x="744" y="1487"/>
                  </a:cubicBezTo>
                  <a:cubicBezTo>
                    <a:pt x="339" y="1487"/>
                    <a:pt x="1" y="1183"/>
                    <a:pt x="1" y="744"/>
                  </a:cubicBezTo>
                  <a:cubicBezTo>
                    <a:pt x="1" y="338"/>
                    <a:pt x="339" y="1"/>
                    <a:pt x="744" y="1"/>
                  </a:cubicBezTo>
                  <a:cubicBezTo>
                    <a:pt x="1150" y="1"/>
                    <a:pt x="1488" y="338"/>
                    <a:pt x="1488" y="744"/>
                  </a:cubicBez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32"/>
            <p:cNvSpPr/>
            <p:nvPr/>
          </p:nvSpPr>
          <p:spPr>
            <a:xfrm>
              <a:off x="2946633" y="2096428"/>
              <a:ext cx="47396" cy="47369"/>
            </a:xfrm>
            <a:custGeom>
              <a:rect b="b" l="l" r="r" t="t"/>
              <a:pathLst>
                <a:path extrusionOk="0" fill="none" h="1758" w="1759">
                  <a:moveTo>
                    <a:pt x="1758" y="744"/>
                  </a:moveTo>
                  <a:cubicBezTo>
                    <a:pt x="1758" y="1420"/>
                    <a:pt x="947" y="1758"/>
                    <a:pt x="474" y="1285"/>
                  </a:cubicBezTo>
                  <a:cubicBezTo>
                    <a:pt x="1" y="812"/>
                    <a:pt x="339" y="1"/>
                    <a:pt x="1015" y="1"/>
                  </a:cubicBezTo>
                  <a:cubicBezTo>
                    <a:pt x="1420" y="1"/>
                    <a:pt x="1758" y="338"/>
                    <a:pt x="1758" y="744"/>
                  </a:cubicBez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32"/>
            <p:cNvSpPr/>
            <p:nvPr/>
          </p:nvSpPr>
          <p:spPr>
            <a:xfrm>
              <a:off x="2729941" y="2011740"/>
              <a:ext cx="177568" cy="210360"/>
            </a:xfrm>
            <a:custGeom>
              <a:rect b="b" l="l" r="r" t="t"/>
              <a:pathLst>
                <a:path extrusionOk="0" fill="none" h="7807" w="6590">
                  <a:moveTo>
                    <a:pt x="6590" y="3887"/>
                  </a:moveTo>
                  <a:cubicBezTo>
                    <a:pt x="6590" y="6050"/>
                    <a:pt x="5103" y="7807"/>
                    <a:pt x="3278" y="7807"/>
                  </a:cubicBezTo>
                  <a:cubicBezTo>
                    <a:pt x="1487" y="7807"/>
                    <a:pt x="0" y="6050"/>
                    <a:pt x="0" y="3887"/>
                  </a:cubicBezTo>
                  <a:cubicBezTo>
                    <a:pt x="0" y="1758"/>
                    <a:pt x="1487" y="1"/>
                    <a:pt x="3278" y="1"/>
                  </a:cubicBezTo>
                  <a:cubicBezTo>
                    <a:pt x="5103" y="1"/>
                    <a:pt x="6590" y="1758"/>
                    <a:pt x="6590" y="3887"/>
                  </a:cubicBez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6" name="Google Shape;1226;p32"/>
            <p:cNvSpPr/>
            <p:nvPr/>
          </p:nvSpPr>
          <p:spPr>
            <a:xfrm>
              <a:off x="2775452" y="2051807"/>
              <a:ext cx="86547" cy="129336"/>
            </a:xfrm>
            <a:custGeom>
              <a:rect b="b" l="l" r="r" t="t"/>
              <a:pathLst>
                <a:path extrusionOk="0" fill="none" h="4800" w="3212">
                  <a:moveTo>
                    <a:pt x="2028" y="4259"/>
                  </a:moveTo>
                  <a:lnTo>
                    <a:pt x="2028" y="4799"/>
                  </a:lnTo>
                  <a:lnTo>
                    <a:pt x="1319" y="4799"/>
                  </a:lnTo>
                  <a:lnTo>
                    <a:pt x="1319" y="4259"/>
                  </a:lnTo>
                  <a:cubicBezTo>
                    <a:pt x="846" y="4259"/>
                    <a:pt x="406" y="4123"/>
                    <a:pt x="1" y="3921"/>
                  </a:cubicBezTo>
                  <a:lnTo>
                    <a:pt x="373" y="3042"/>
                  </a:lnTo>
                  <a:cubicBezTo>
                    <a:pt x="744" y="3245"/>
                    <a:pt x="1150" y="3346"/>
                    <a:pt x="1555" y="3346"/>
                  </a:cubicBezTo>
                  <a:cubicBezTo>
                    <a:pt x="1893" y="3346"/>
                    <a:pt x="2028" y="3279"/>
                    <a:pt x="2028" y="3177"/>
                  </a:cubicBezTo>
                  <a:cubicBezTo>
                    <a:pt x="2028" y="2704"/>
                    <a:pt x="35" y="3076"/>
                    <a:pt x="35" y="1758"/>
                  </a:cubicBezTo>
                  <a:cubicBezTo>
                    <a:pt x="35" y="1183"/>
                    <a:pt x="474" y="677"/>
                    <a:pt x="1319" y="575"/>
                  </a:cubicBezTo>
                  <a:lnTo>
                    <a:pt x="1319" y="1"/>
                  </a:lnTo>
                  <a:lnTo>
                    <a:pt x="2028" y="1"/>
                  </a:lnTo>
                  <a:lnTo>
                    <a:pt x="2028" y="575"/>
                  </a:lnTo>
                  <a:cubicBezTo>
                    <a:pt x="2400" y="575"/>
                    <a:pt x="2738" y="677"/>
                    <a:pt x="3076" y="846"/>
                  </a:cubicBezTo>
                  <a:lnTo>
                    <a:pt x="2704" y="1724"/>
                  </a:lnTo>
                  <a:cubicBezTo>
                    <a:pt x="2400" y="1555"/>
                    <a:pt x="2062" y="1488"/>
                    <a:pt x="1724" y="1454"/>
                  </a:cubicBezTo>
                  <a:cubicBezTo>
                    <a:pt x="1353" y="1454"/>
                    <a:pt x="1251" y="1555"/>
                    <a:pt x="1251" y="1690"/>
                  </a:cubicBezTo>
                  <a:cubicBezTo>
                    <a:pt x="1251" y="2096"/>
                    <a:pt x="3211" y="1758"/>
                    <a:pt x="3211" y="3076"/>
                  </a:cubicBezTo>
                  <a:cubicBezTo>
                    <a:pt x="3211" y="3616"/>
                    <a:pt x="2806" y="4123"/>
                    <a:pt x="2028" y="4259"/>
                  </a:cubicBez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7" name="Google Shape;1227;p32"/>
            <p:cNvSpPr/>
            <p:nvPr/>
          </p:nvSpPr>
          <p:spPr>
            <a:xfrm>
              <a:off x="2960294" y="2162902"/>
              <a:ext cx="333283" cy="333283"/>
            </a:xfrm>
            <a:custGeom>
              <a:rect b="b" l="l" r="r" t="t"/>
              <a:pathLst>
                <a:path extrusionOk="0" fill="none" h="12369" w="12369">
                  <a:moveTo>
                    <a:pt x="12369" y="5306"/>
                  </a:moveTo>
                  <a:cubicBezTo>
                    <a:pt x="12369" y="10003"/>
                    <a:pt x="6658" y="12368"/>
                    <a:pt x="3346" y="9023"/>
                  </a:cubicBezTo>
                  <a:cubicBezTo>
                    <a:pt x="1" y="5711"/>
                    <a:pt x="2366" y="0"/>
                    <a:pt x="7063" y="0"/>
                  </a:cubicBezTo>
                  <a:cubicBezTo>
                    <a:pt x="9970" y="0"/>
                    <a:pt x="12335" y="2366"/>
                    <a:pt x="12369" y="5306"/>
                  </a:cubicBez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32"/>
            <p:cNvSpPr/>
            <p:nvPr/>
          </p:nvSpPr>
          <p:spPr>
            <a:xfrm>
              <a:off x="3037707" y="2318590"/>
              <a:ext cx="102903" cy="102930"/>
            </a:xfrm>
            <a:custGeom>
              <a:rect b="b" l="l" r="r" t="t"/>
              <a:pathLst>
                <a:path extrusionOk="0" fill="none" h="3820" w="3819">
                  <a:moveTo>
                    <a:pt x="3819" y="3819"/>
                  </a:moveTo>
                  <a:cubicBezTo>
                    <a:pt x="1690" y="3819"/>
                    <a:pt x="0" y="2096"/>
                    <a:pt x="0" y="1"/>
                  </a:cubicBez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32"/>
            <p:cNvSpPr/>
            <p:nvPr/>
          </p:nvSpPr>
          <p:spPr>
            <a:xfrm>
              <a:off x="3162436" y="2190224"/>
              <a:ext cx="102014" cy="101987"/>
            </a:xfrm>
            <a:custGeom>
              <a:rect b="b" l="l" r="r" t="t"/>
              <a:pathLst>
                <a:path extrusionOk="0" fill="none" h="3785" w="3786">
                  <a:moveTo>
                    <a:pt x="1" y="0"/>
                  </a:moveTo>
                  <a:cubicBezTo>
                    <a:pt x="2096" y="0"/>
                    <a:pt x="3785" y="1690"/>
                    <a:pt x="3785" y="3785"/>
                  </a:cubicBez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32"/>
            <p:cNvSpPr/>
            <p:nvPr/>
          </p:nvSpPr>
          <p:spPr>
            <a:xfrm>
              <a:off x="3106902" y="2241204"/>
              <a:ext cx="87437" cy="129309"/>
            </a:xfrm>
            <a:custGeom>
              <a:rect b="b" l="l" r="r" t="t"/>
              <a:pathLst>
                <a:path extrusionOk="0" fill="none" h="4799" w="3245">
                  <a:moveTo>
                    <a:pt x="2062" y="4225"/>
                  </a:moveTo>
                  <a:lnTo>
                    <a:pt x="2062" y="4799"/>
                  </a:lnTo>
                  <a:lnTo>
                    <a:pt x="1318" y="4799"/>
                  </a:lnTo>
                  <a:lnTo>
                    <a:pt x="1318" y="4258"/>
                  </a:lnTo>
                  <a:cubicBezTo>
                    <a:pt x="879" y="4225"/>
                    <a:pt x="406" y="4123"/>
                    <a:pt x="0" y="3887"/>
                  </a:cubicBezTo>
                  <a:lnTo>
                    <a:pt x="406" y="3008"/>
                  </a:lnTo>
                  <a:cubicBezTo>
                    <a:pt x="778" y="3211"/>
                    <a:pt x="1149" y="3346"/>
                    <a:pt x="1589" y="3346"/>
                  </a:cubicBezTo>
                  <a:cubicBezTo>
                    <a:pt x="1927" y="3346"/>
                    <a:pt x="2028" y="3278"/>
                    <a:pt x="2028" y="3143"/>
                  </a:cubicBezTo>
                  <a:cubicBezTo>
                    <a:pt x="2028" y="2704"/>
                    <a:pt x="68" y="3076"/>
                    <a:pt x="68" y="1724"/>
                  </a:cubicBezTo>
                  <a:cubicBezTo>
                    <a:pt x="68" y="1149"/>
                    <a:pt x="507" y="676"/>
                    <a:pt x="1352" y="541"/>
                  </a:cubicBezTo>
                  <a:lnTo>
                    <a:pt x="1352" y="0"/>
                  </a:lnTo>
                  <a:lnTo>
                    <a:pt x="2062" y="0"/>
                  </a:lnTo>
                  <a:lnTo>
                    <a:pt x="2062" y="541"/>
                  </a:lnTo>
                  <a:cubicBezTo>
                    <a:pt x="2400" y="575"/>
                    <a:pt x="2771" y="676"/>
                    <a:pt x="3075" y="845"/>
                  </a:cubicBezTo>
                  <a:lnTo>
                    <a:pt x="2704" y="1724"/>
                  </a:lnTo>
                  <a:cubicBezTo>
                    <a:pt x="2400" y="1555"/>
                    <a:pt x="2062" y="1454"/>
                    <a:pt x="1724" y="1454"/>
                  </a:cubicBezTo>
                  <a:cubicBezTo>
                    <a:pt x="1386" y="1454"/>
                    <a:pt x="1251" y="1555"/>
                    <a:pt x="1251" y="1656"/>
                  </a:cubicBezTo>
                  <a:cubicBezTo>
                    <a:pt x="1251" y="2096"/>
                    <a:pt x="3244" y="1724"/>
                    <a:pt x="3244" y="3042"/>
                  </a:cubicBezTo>
                  <a:cubicBezTo>
                    <a:pt x="3244" y="3616"/>
                    <a:pt x="2839" y="4089"/>
                    <a:pt x="2062" y="4225"/>
                  </a:cubicBez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31" name="Google Shape;1231;p32"/>
          <p:cNvGrpSpPr/>
          <p:nvPr/>
        </p:nvGrpSpPr>
        <p:grpSpPr>
          <a:xfrm>
            <a:off x="4261068" y="1717649"/>
            <a:ext cx="621001" cy="843163"/>
            <a:chOff x="4261068" y="1717649"/>
            <a:chExt cx="621001" cy="843163"/>
          </a:xfrm>
        </p:grpSpPr>
        <p:sp>
          <p:nvSpPr>
            <p:cNvPr id="1232" name="Google Shape;1232;p32"/>
            <p:cNvSpPr/>
            <p:nvPr/>
          </p:nvSpPr>
          <p:spPr>
            <a:xfrm>
              <a:off x="4261068" y="1757339"/>
              <a:ext cx="594622" cy="803473"/>
            </a:xfrm>
            <a:custGeom>
              <a:rect b="b" l="l" r="r" t="t"/>
              <a:pathLst>
                <a:path extrusionOk="0" h="29819" w="22068">
                  <a:moveTo>
                    <a:pt x="7323" y="896"/>
                  </a:moveTo>
                  <a:cubicBezTo>
                    <a:pt x="9321" y="896"/>
                    <a:pt x="11079" y="2377"/>
                    <a:pt x="11422" y="4407"/>
                  </a:cubicBezTo>
                  <a:cubicBezTo>
                    <a:pt x="10990" y="4341"/>
                    <a:pt x="10557" y="4309"/>
                    <a:pt x="10128" y="4309"/>
                  </a:cubicBezTo>
                  <a:cubicBezTo>
                    <a:pt x="7707" y="4309"/>
                    <a:pt x="5388" y="5341"/>
                    <a:pt x="3751" y="7178"/>
                  </a:cubicBezTo>
                  <a:cubicBezTo>
                    <a:pt x="3414" y="6637"/>
                    <a:pt x="3211" y="5995"/>
                    <a:pt x="3177" y="5320"/>
                  </a:cubicBezTo>
                  <a:lnTo>
                    <a:pt x="3143" y="5353"/>
                  </a:lnTo>
                  <a:cubicBezTo>
                    <a:pt x="3008" y="3123"/>
                    <a:pt x="4630" y="1163"/>
                    <a:pt x="6827" y="927"/>
                  </a:cubicBezTo>
                  <a:cubicBezTo>
                    <a:pt x="6993" y="906"/>
                    <a:pt x="7159" y="896"/>
                    <a:pt x="7323" y="896"/>
                  </a:cubicBezTo>
                  <a:close/>
                  <a:moveTo>
                    <a:pt x="9483" y="7647"/>
                  </a:moveTo>
                  <a:cubicBezTo>
                    <a:pt x="9680" y="7647"/>
                    <a:pt x="9879" y="7681"/>
                    <a:pt x="10071" y="7753"/>
                  </a:cubicBezTo>
                  <a:cubicBezTo>
                    <a:pt x="10138" y="7786"/>
                    <a:pt x="10206" y="7820"/>
                    <a:pt x="10307" y="7888"/>
                  </a:cubicBezTo>
                  <a:cubicBezTo>
                    <a:pt x="9631" y="8564"/>
                    <a:pt x="8753" y="9037"/>
                    <a:pt x="7807" y="9138"/>
                  </a:cubicBezTo>
                  <a:cubicBezTo>
                    <a:pt x="7840" y="8969"/>
                    <a:pt x="7874" y="8766"/>
                    <a:pt x="7942" y="8597"/>
                  </a:cubicBezTo>
                  <a:cubicBezTo>
                    <a:pt x="8226" y="8004"/>
                    <a:pt x="8845" y="7647"/>
                    <a:pt x="9483" y="7647"/>
                  </a:cubicBezTo>
                  <a:close/>
                  <a:moveTo>
                    <a:pt x="10915" y="8530"/>
                  </a:moveTo>
                  <a:cubicBezTo>
                    <a:pt x="11321" y="9307"/>
                    <a:pt x="11051" y="10287"/>
                    <a:pt x="10240" y="10726"/>
                  </a:cubicBezTo>
                  <a:lnTo>
                    <a:pt x="10240" y="10693"/>
                  </a:lnTo>
                  <a:lnTo>
                    <a:pt x="10104" y="10760"/>
                  </a:lnTo>
                  <a:lnTo>
                    <a:pt x="9969" y="10794"/>
                  </a:lnTo>
                  <a:lnTo>
                    <a:pt x="9935" y="10794"/>
                  </a:lnTo>
                  <a:lnTo>
                    <a:pt x="9800" y="10828"/>
                  </a:lnTo>
                  <a:lnTo>
                    <a:pt x="9226" y="10828"/>
                  </a:lnTo>
                  <a:cubicBezTo>
                    <a:pt x="8753" y="10760"/>
                    <a:pt x="8313" y="10490"/>
                    <a:pt x="8077" y="10050"/>
                  </a:cubicBezTo>
                  <a:lnTo>
                    <a:pt x="8009" y="9949"/>
                  </a:lnTo>
                  <a:cubicBezTo>
                    <a:pt x="9091" y="9814"/>
                    <a:pt x="10138" y="9307"/>
                    <a:pt x="10915" y="8530"/>
                  </a:cubicBezTo>
                  <a:close/>
                  <a:moveTo>
                    <a:pt x="7270" y="0"/>
                  </a:moveTo>
                  <a:cubicBezTo>
                    <a:pt x="7146" y="0"/>
                    <a:pt x="7020" y="5"/>
                    <a:pt x="6894" y="14"/>
                  </a:cubicBezTo>
                  <a:cubicBezTo>
                    <a:pt x="4123" y="251"/>
                    <a:pt x="2062" y="2650"/>
                    <a:pt x="2298" y="5421"/>
                  </a:cubicBezTo>
                  <a:cubicBezTo>
                    <a:pt x="2366" y="6367"/>
                    <a:pt x="2704" y="7280"/>
                    <a:pt x="3278" y="8057"/>
                  </a:cubicBezTo>
                  <a:cubicBezTo>
                    <a:pt x="3278" y="8091"/>
                    <a:pt x="3245" y="8158"/>
                    <a:pt x="3211" y="8226"/>
                  </a:cubicBezTo>
                  <a:cubicBezTo>
                    <a:pt x="2197" y="10760"/>
                    <a:pt x="2907" y="13632"/>
                    <a:pt x="5002" y="15356"/>
                  </a:cubicBezTo>
                  <a:lnTo>
                    <a:pt x="0" y="27622"/>
                  </a:lnTo>
                  <a:lnTo>
                    <a:pt x="2974" y="28805"/>
                  </a:lnTo>
                  <a:lnTo>
                    <a:pt x="3988" y="29244"/>
                  </a:lnTo>
                  <a:lnTo>
                    <a:pt x="4765" y="27386"/>
                  </a:lnTo>
                  <a:lnTo>
                    <a:pt x="3718" y="26947"/>
                  </a:lnTo>
                  <a:lnTo>
                    <a:pt x="4495" y="24987"/>
                  </a:lnTo>
                  <a:lnTo>
                    <a:pt x="5509" y="25426"/>
                  </a:lnTo>
                  <a:lnTo>
                    <a:pt x="6286" y="23567"/>
                  </a:lnTo>
                  <a:lnTo>
                    <a:pt x="5238" y="23128"/>
                  </a:lnTo>
                  <a:lnTo>
                    <a:pt x="6049" y="21202"/>
                  </a:lnTo>
                  <a:lnTo>
                    <a:pt x="7063" y="21641"/>
                  </a:lnTo>
                  <a:lnTo>
                    <a:pt x="7840" y="19783"/>
                  </a:lnTo>
                  <a:lnTo>
                    <a:pt x="6793" y="19343"/>
                  </a:lnTo>
                  <a:lnTo>
                    <a:pt x="7908" y="16640"/>
                  </a:lnTo>
                  <a:cubicBezTo>
                    <a:pt x="8043" y="16640"/>
                    <a:pt x="8178" y="16674"/>
                    <a:pt x="8313" y="16708"/>
                  </a:cubicBezTo>
                  <a:lnTo>
                    <a:pt x="9564" y="29819"/>
                  </a:lnTo>
                  <a:lnTo>
                    <a:pt x="12706" y="29549"/>
                  </a:lnTo>
                  <a:lnTo>
                    <a:pt x="13822" y="29447"/>
                  </a:lnTo>
                  <a:lnTo>
                    <a:pt x="13653" y="27453"/>
                  </a:lnTo>
                  <a:lnTo>
                    <a:pt x="12538" y="27555"/>
                  </a:lnTo>
                  <a:lnTo>
                    <a:pt x="12335" y="25460"/>
                  </a:lnTo>
                  <a:lnTo>
                    <a:pt x="13450" y="25358"/>
                  </a:lnTo>
                  <a:lnTo>
                    <a:pt x="13247" y="23365"/>
                  </a:lnTo>
                  <a:lnTo>
                    <a:pt x="12166" y="23466"/>
                  </a:lnTo>
                  <a:lnTo>
                    <a:pt x="11963" y="21405"/>
                  </a:lnTo>
                  <a:lnTo>
                    <a:pt x="13078" y="21303"/>
                  </a:lnTo>
                  <a:lnTo>
                    <a:pt x="12875" y="19343"/>
                  </a:lnTo>
                  <a:lnTo>
                    <a:pt x="11760" y="19445"/>
                  </a:lnTo>
                  <a:lnTo>
                    <a:pt x="11490" y="16505"/>
                  </a:lnTo>
                  <a:lnTo>
                    <a:pt x="11625" y="16471"/>
                  </a:lnTo>
                  <a:lnTo>
                    <a:pt x="18384" y="27825"/>
                  </a:lnTo>
                  <a:lnTo>
                    <a:pt x="21087" y="26203"/>
                  </a:lnTo>
                  <a:lnTo>
                    <a:pt x="22067" y="25629"/>
                  </a:lnTo>
                  <a:lnTo>
                    <a:pt x="21053" y="23905"/>
                  </a:lnTo>
                  <a:lnTo>
                    <a:pt x="20073" y="24480"/>
                  </a:lnTo>
                  <a:lnTo>
                    <a:pt x="19026" y="22689"/>
                  </a:lnTo>
                  <a:lnTo>
                    <a:pt x="19972" y="22114"/>
                  </a:lnTo>
                  <a:lnTo>
                    <a:pt x="18958" y="20391"/>
                  </a:lnTo>
                  <a:lnTo>
                    <a:pt x="18012" y="20965"/>
                  </a:lnTo>
                  <a:lnTo>
                    <a:pt x="16931" y="19174"/>
                  </a:lnTo>
                  <a:lnTo>
                    <a:pt x="17911" y="18634"/>
                  </a:lnTo>
                  <a:lnTo>
                    <a:pt x="16863" y="16910"/>
                  </a:lnTo>
                  <a:lnTo>
                    <a:pt x="15917" y="17451"/>
                  </a:lnTo>
                  <a:lnTo>
                    <a:pt x="14430" y="14917"/>
                  </a:lnTo>
                  <a:cubicBezTo>
                    <a:pt x="17775" y="11774"/>
                    <a:pt x="16626" y="6198"/>
                    <a:pt x="12301" y="4644"/>
                  </a:cubicBezTo>
                  <a:cubicBezTo>
                    <a:pt x="12107" y="1999"/>
                    <a:pt x="9882" y="0"/>
                    <a:pt x="72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3" name="Google Shape;1233;p32"/>
            <p:cNvSpPr/>
            <p:nvPr/>
          </p:nvSpPr>
          <p:spPr>
            <a:xfrm>
              <a:off x="4309327" y="2143784"/>
              <a:ext cx="135695" cy="362410"/>
            </a:xfrm>
            <a:custGeom>
              <a:rect b="b" l="l" r="r" t="t"/>
              <a:pathLst>
                <a:path extrusionOk="0" fill="none" h="13450" w="5036">
                  <a:moveTo>
                    <a:pt x="2974" y="13449"/>
                  </a:moveTo>
                  <a:lnTo>
                    <a:pt x="0" y="12267"/>
                  </a:lnTo>
                  <a:lnTo>
                    <a:pt x="5036" y="0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32"/>
            <p:cNvSpPr/>
            <p:nvPr/>
          </p:nvSpPr>
          <p:spPr>
            <a:xfrm>
              <a:off x="4409481" y="2404181"/>
              <a:ext cx="20963" cy="51923"/>
            </a:xfrm>
            <a:custGeom>
              <a:rect b="b" l="l" r="r" t="t"/>
              <a:pathLst>
                <a:path extrusionOk="0" fill="none" h="1927" w="778">
                  <a:moveTo>
                    <a:pt x="778" y="1"/>
                  </a:moveTo>
                  <a:lnTo>
                    <a:pt x="1" y="1927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32"/>
            <p:cNvSpPr/>
            <p:nvPr/>
          </p:nvSpPr>
          <p:spPr>
            <a:xfrm>
              <a:off x="4451381" y="2302194"/>
              <a:ext cx="20963" cy="51950"/>
            </a:xfrm>
            <a:custGeom>
              <a:rect b="b" l="l" r="r" t="t"/>
              <a:pathLst>
                <a:path extrusionOk="0" fill="none" h="1928" w="778">
                  <a:moveTo>
                    <a:pt x="777" y="1"/>
                  </a:moveTo>
                  <a:lnTo>
                    <a:pt x="0" y="1927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32"/>
            <p:cNvSpPr/>
            <p:nvPr/>
          </p:nvSpPr>
          <p:spPr>
            <a:xfrm>
              <a:off x="4493253" y="2178381"/>
              <a:ext cx="30071" cy="73775"/>
            </a:xfrm>
            <a:custGeom>
              <a:rect b="b" l="l" r="r" t="t"/>
              <a:pathLst>
                <a:path extrusionOk="0" fill="none" h="2738" w="1116">
                  <a:moveTo>
                    <a:pt x="1116" y="0"/>
                  </a:moveTo>
                  <a:lnTo>
                    <a:pt x="1" y="2737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7" name="Google Shape;1237;p32"/>
            <p:cNvSpPr/>
            <p:nvPr/>
          </p:nvSpPr>
          <p:spPr>
            <a:xfrm>
              <a:off x="4385824" y="2455187"/>
              <a:ext cx="51923" cy="62836"/>
            </a:xfrm>
            <a:custGeom>
              <a:rect b="b" l="l" r="r" t="t"/>
              <a:pathLst>
                <a:path extrusionOk="0" fill="none" h="2332" w="1927">
                  <a:moveTo>
                    <a:pt x="777" y="0"/>
                  </a:moveTo>
                  <a:lnTo>
                    <a:pt x="845" y="34"/>
                  </a:lnTo>
                  <a:lnTo>
                    <a:pt x="1926" y="473"/>
                  </a:lnTo>
                  <a:lnTo>
                    <a:pt x="1149" y="2332"/>
                  </a:lnTo>
                  <a:lnTo>
                    <a:pt x="101" y="1892"/>
                  </a:lnTo>
                  <a:lnTo>
                    <a:pt x="0" y="1859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8" name="Google Shape;1238;p32"/>
            <p:cNvSpPr/>
            <p:nvPr/>
          </p:nvSpPr>
          <p:spPr>
            <a:xfrm>
              <a:off x="4427696" y="2353201"/>
              <a:ext cx="51007" cy="62836"/>
            </a:xfrm>
            <a:custGeom>
              <a:rect b="b" l="l" r="r" t="t"/>
              <a:pathLst>
                <a:path extrusionOk="0" fill="none" h="2332" w="1893">
                  <a:moveTo>
                    <a:pt x="778" y="0"/>
                  </a:moveTo>
                  <a:lnTo>
                    <a:pt x="1893" y="473"/>
                  </a:lnTo>
                  <a:lnTo>
                    <a:pt x="1149" y="2332"/>
                  </a:lnTo>
                  <a:lnTo>
                    <a:pt x="1" y="1859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9" name="Google Shape;1239;p32"/>
            <p:cNvSpPr/>
            <p:nvPr/>
          </p:nvSpPr>
          <p:spPr>
            <a:xfrm>
              <a:off x="4469569" y="2251214"/>
              <a:ext cx="51034" cy="62863"/>
            </a:xfrm>
            <a:custGeom>
              <a:rect b="b" l="l" r="r" t="t"/>
              <a:pathLst>
                <a:path extrusionOk="0" fill="none" h="2333" w="1894">
                  <a:moveTo>
                    <a:pt x="778" y="1"/>
                  </a:moveTo>
                  <a:lnTo>
                    <a:pt x="1893" y="474"/>
                  </a:lnTo>
                  <a:lnTo>
                    <a:pt x="1150" y="2332"/>
                  </a:lnTo>
                  <a:lnTo>
                    <a:pt x="1" y="1859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0" name="Google Shape;1240;p32"/>
            <p:cNvSpPr/>
            <p:nvPr/>
          </p:nvSpPr>
          <p:spPr>
            <a:xfrm>
              <a:off x="4368498" y="1847847"/>
              <a:ext cx="252259" cy="331450"/>
            </a:xfrm>
            <a:custGeom>
              <a:rect b="b" l="l" r="r" t="t"/>
              <a:pathLst>
                <a:path extrusionOk="0" fill="none" h="12301" w="9362">
                  <a:moveTo>
                    <a:pt x="1116" y="3650"/>
                  </a:moveTo>
                  <a:cubicBezTo>
                    <a:pt x="1082" y="3718"/>
                    <a:pt x="1049" y="3785"/>
                    <a:pt x="1015" y="3853"/>
                  </a:cubicBezTo>
                  <a:cubicBezTo>
                    <a:pt x="1" y="6354"/>
                    <a:pt x="711" y="9226"/>
                    <a:pt x="2806" y="10949"/>
                  </a:cubicBezTo>
                  <a:cubicBezTo>
                    <a:pt x="3279" y="11355"/>
                    <a:pt x="3820" y="11693"/>
                    <a:pt x="4428" y="11929"/>
                  </a:cubicBezTo>
                  <a:cubicBezTo>
                    <a:pt x="5306" y="12200"/>
                    <a:pt x="6253" y="12301"/>
                    <a:pt x="7233" y="12301"/>
                  </a:cubicBezTo>
                  <a:moveTo>
                    <a:pt x="6692" y="1"/>
                  </a:moveTo>
                  <a:cubicBezTo>
                    <a:pt x="4631" y="1"/>
                    <a:pt x="2738" y="1048"/>
                    <a:pt x="1589" y="2772"/>
                  </a:cubicBezTo>
                  <a:moveTo>
                    <a:pt x="6658" y="6421"/>
                  </a:moveTo>
                  <a:cubicBezTo>
                    <a:pt x="5306" y="5880"/>
                    <a:pt x="5306" y="3954"/>
                    <a:pt x="6658" y="3380"/>
                  </a:cubicBezTo>
                  <a:cubicBezTo>
                    <a:pt x="8010" y="2805"/>
                    <a:pt x="9362" y="4157"/>
                    <a:pt x="8821" y="5509"/>
                  </a:cubicBezTo>
                  <a:cubicBezTo>
                    <a:pt x="8483" y="6354"/>
                    <a:pt x="7503" y="6759"/>
                    <a:pt x="6658" y="6421"/>
                  </a:cubicBez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1" name="Google Shape;1241;p32"/>
            <p:cNvSpPr/>
            <p:nvPr/>
          </p:nvSpPr>
          <p:spPr>
            <a:xfrm>
              <a:off x="4532404" y="2172912"/>
              <a:ext cx="120229" cy="362410"/>
            </a:xfrm>
            <a:custGeom>
              <a:rect b="b" l="l" r="r" t="t"/>
              <a:pathLst>
                <a:path extrusionOk="0" fill="none" h="13450" w="4462">
                  <a:moveTo>
                    <a:pt x="4461" y="13146"/>
                  </a:moveTo>
                  <a:lnTo>
                    <a:pt x="1251" y="13450"/>
                  </a:lnTo>
                  <a:lnTo>
                    <a:pt x="1" y="0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32"/>
            <p:cNvSpPr/>
            <p:nvPr/>
          </p:nvSpPr>
          <p:spPr>
            <a:xfrm>
              <a:off x="4642582" y="2417842"/>
              <a:ext cx="5497" cy="55561"/>
            </a:xfrm>
            <a:custGeom>
              <a:rect b="b" l="l" r="r" t="t"/>
              <a:pathLst>
                <a:path extrusionOk="0" fill="none" h="2062" w="204">
                  <a:moveTo>
                    <a:pt x="1" y="1"/>
                  </a:moveTo>
                  <a:lnTo>
                    <a:pt x="203" y="2062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3" name="Google Shape;1243;p32"/>
            <p:cNvSpPr/>
            <p:nvPr/>
          </p:nvSpPr>
          <p:spPr>
            <a:xfrm>
              <a:off x="4632559" y="2307664"/>
              <a:ext cx="5497" cy="55588"/>
            </a:xfrm>
            <a:custGeom>
              <a:rect b="b" l="l" r="r" t="t"/>
              <a:pathLst>
                <a:path extrusionOk="0" fill="none" h="2063" w="204">
                  <a:moveTo>
                    <a:pt x="1" y="1"/>
                  </a:moveTo>
                  <a:lnTo>
                    <a:pt x="204" y="2062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4" name="Google Shape;1244;p32"/>
            <p:cNvSpPr/>
            <p:nvPr/>
          </p:nvSpPr>
          <p:spPr>
            <a:xfrm>
              <a:off x="4619814" y="2172912"/>
              <a:ext cx="7329" cy="80161"/>
            </a:xfrm>
            <a:custGeom>
              <a:rect b="b" l="l" r="r" t="t"/>
              <a:pathLst>
                <a:path extrusionOk="0" fill="none" h="2975" w="272">
                  <a:moveTo>
                    <a:pt x="1" y="0"/>
                  </a:moveTo>
                  <a:lnTo>
                    <a:pt x="271" y="2974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32"/>
            <p:cNvSpPr/>
            <p:nvPr/>
          </p:nvSpPr>
          <p:spPr>
            <a:xfrm>
              <a:off x="4645304" y="2470654"/>
              <a:ext cx="37373" cy="56477"/>
            </a:xfrm>
            <a:custGeom>
              <a:rect b="b" l="l" r="r" t="t"/>
              <a:pathLst>
                <a:path extrusionOk="0" fill="none" h="2096" w="1387">
                  <a:moveTo>
                    <a:pt x="1" y="102"/>
                  </a:moveTo>
                  <a:lnTo>
                    <a:pt x="1217" y="1"/>
                  </a:lnTo>
                  <a:lnTo>
                    <a:pt x="1386" y="1994"/>
                  </a:lnTo>
                  <a:lnTo>
                    <a:pt x="271" y="2096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6" name="Google Shape;1246;p32"/>
            <p:cNvSpPr/>
            <p:nvPr/>
          </p:nvSpPr>
          <p:spPr>
            <a:xfrm>
              <a:off x="4634391" y="2360476"/>
              <a:ext cx="38262" cy="57393"/>
            </a:xfrm>
            <a:custGeom>
              <a:rect b="b" l="l" r="r" t="t"/>
              <a:pathLst>
                <a:path extrusionOk="0" fill="none" h="2130" w="1420">
                  <a:moveTo>
                    <a:pt x="0" y="136"/>
                  </a:moveTo>
                  <a:lnTo>
                    <a:pt x="1251" y="1"/>
                  </a:lnTo>
                  <a:lnTo>
                    <a:pt x="1420" y="2028"/>
                  </a:lnTo>
                  <a:lnTo>
                    <a:pt x="203" y="2130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32"/>
            <p:cNvSpPr/>
            <p:nvPr/>
          </p:nvSpPr>
          <p:spPr>
            <a:xfrm>
              <a:off x="4624368" y="2251214"/>
              <a:ext cx="38262" cy="56477"/>
            </a:xfrm>
            <a:custGeom>
              <a:rect b="b" l="l" r="r" t="t"/>
              <a:pathLst>
                <a:path extrusionOk="0" fill="none" h="2096" w="1420">
                  <a:moveTo>
                    <a:pt x="1" y="102"/>
                  </a:moveTo>
                  <a:lnTo>
                    <a:pt x="1217" y="1"/>
                  </a:lnTo>
                  <a:lnTo>
                    <a:pt x="1420" y="1994"/>
                  </a:lnTo>
                  <a:lnTo>
                    <a:pt x="203" y="2096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32"/>
            <p:cNvSpPr/>
            <p:nvPr/>
          </p:nvSpPr>
          <p:spPr>
            <a:xfrm>
              <a:off x="4400374" y="1847847"/>
              <a:ext cx="211276" cy="338753"/>
            </a:xfrm>
            <a:custGeom>
              <a:rect b="b" l="l" r="r" t="t"/>
              <a:pathLst>
                <a:path extrusionOk="0" fill="none" h="12572" w="7841">
                  <a:moveTo>
                    <a:pt x="406" y="4157"/>
                  </a:moveTo>
                  <a:cubicBezTo>
                    <a:pt x="102" y="5002"/>
                    <a:pt x="1" y="5914"/>
                    <a:pt x="68" y="6827"/>
                  </a:cubicBezTo>
                  <a:cubicBezTo>
                    <a:pt x="406" y="10240"/>
                    <a:pt x="3481" y="12571"/>
                    <a:pt x="6894" y="12267"/>
                  </a:cubicBezTo>
                  <a:moveTo>
                    <a:pt x="5610" y="1"/>
                  </a:moveTo>
                  <a:cubicBezTo>
                    <a:pt x="3549" y="203"/>
                    <a:pt x="1690" y="1454"/>
                    <a:pt x="778" y="3312"/>
                  </a:cubicBezTo>
                  <a:moveTo>
                    <a:pt x="6252" y="6523"/>
                  </a:moveTo>
                  <a:cubicBezTo>
                    <a:pt x="4799" y="6658"/>
                    <a:pt x="3921" y="4968"/>
                    <a:pt x="4833" y="3853"/>
                  </a:cubicBezTo>
                  <a:cubicBezTo>
                    <a:pt x="5779" y="2704"/>
                    <a:pt x="7604" y="3278"/>
                    <a:pt x="7739" y="4732"/>
                  </a:cubicBezTo>
                  <a:cubicBezTo>
                    <a:pt x="7841" y="5644"/>
                    <a:pt x="7165" y="6421"/>
                    <a:pt x="6252" y="6523"/>
                  </a:cubicBez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32"/>
            <p:cNvSpPr/>
            <p:nvPr/>
          </p:nvSpPr>
          <p:spPr>
            <a:xfrm>
              <a:off x="4696311" y="2130123"/>
              <a:ext cx="42816" cy="71054"/>
            </a:xfrm>
            <a:custGeom>
              <a:rect b="b" l="l" r="r" t="t"/>
              <a:pathLst>
                <a:path extrusionOk="0" fill="none" h="2637" w="1589">
                  <a:moveTo>
                    <a:pt x="0" y="0"/>
                  </a:moveTo>
                  <a:lnTo>
                    <a:pt x="1589" y="2636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32"/>
            <p:cNvSpPr/>
            <p:nvPr/>
          </p:nvSpPr>
          <p:spPr>
            <a:xfrm>
              <a:off x="4619814" y="2172912"/>
              <a:ext cx="259534" cy="307793"/>
            </a:xfrm>
            <a:custGeom>
              <a:rect b="b" l="l" r="r" t="t"/>
              <a:pathLst>
                <a:path extrusionOk="0" fill="none" h="11423" w="9632">
                  <a:moveTo>
                    <a:pt x="8888" y="8550"/>
                  </a:moveTo>
                  <a:lnTo>
                    <a:pt x="9632" y="9800"/>
                  </a:lnTo>
                  <a:lnTo>
                    <a:pt x="6894" y="11422"/>
                  </a:lnTo>
                  <a:lnTo>
                    <a:pt x="1" y="0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1" name="Google Shape;1251;p32"/>
            <p:cNvSpPr/>
            <p:nvPr/>
          </p:nvSpPr>
          <p:spPr>
            <a:xfrm>
              <a:off x="4814680" y="2328600"/>
              <a:ext cx="16410" cy="27349"/>
            </a:xfrm>
            <a:custGeom>
              <a:rect b="b" l="l" r="r" t="t"/>
              <a:pathLst>
                <a:path extrusionOk="0" fill="none" h="1015" w="609">
                  <a:moveTo>
                    <a:pt x="0" y="1"/>
                  </a:moveTo>
                  <a:lnTo>
                    <a:pt x="609" y="1015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2" name="Google Shape;1252;p32"/>
            <p:cNvSpPr/>
            <p:nvPr/>
          </p:nvSpPr>
          <p:spPr>
            <a:xfrm>
              <a:off x="4766422" y="2247576"/>
              <a:ext cx="20963" cy="34624"/>
            </a:xfrm>
            <a:custGeom>
              <a:rect b="b" l="l" r="r" t="t"/>
              <a:pathLst>
                <a:path extrusionOk="0" fill="none" h="1285" w="778">
                  <a:moveTo>
                    <a:pt x="0" y="0"/>
                  </a:moveTo>
                  <a:lnTo>
                    <a:pt x="778" y="1285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3" name="Google Shape;1253;p32"/>
            <p:cNvSpPr/>
            <p:nvPr/>
          </p:nvSpPr>
          <p:spPr>
            <a:xfrm>
              <a:off x="4737267" y="2187489"/>
              <a:ext cx="52839" cy="61920"/>
            </a:xfrm>
            <a:custGeom>
              <a:rect b="b" l="l" r="r" t="t"/>
              <a:pathLst>
                <a:path extrusionOk="0" fill="none" h="2298" w="1961">
                  <a:moveTo>
                    <a:pt x="1" y="575"/>
                  </a:moveTo>
                  <a:lnTo>
                    <a:pt x="947" y="0"/>
                  </a:lnTo>
                  <a:lnTo>
                    <a:pt x="1961" y="1724"/>
                  </a:lnTo>
                  <a:lnTo>
                    <a:pt x="1015" y="2298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4" name="Google Shape;1254;p32"/>
            <p:cNvSpPr/>
            <p:nvPr/>
          </p:nvSpPr>
          <p:spPr>
            <a:xfrm>
              <a:off x="4785526" y="2268513"/>
              <a:ext cx="52839" cy="61947"/>
            </a:xfrm>
            <a:custGeom>
              <a:rect b="b" l="l" r="r" t="t"/>
              <a:pathLst>
                <a:path extrusionOk="0" fill="none" h="2299" w="1961">
                  <a:moveTo>
                    <a:pt x="1" y="575"/>
                  </a:moveTo>
                  <a:lnTo>
                    <a:pt x="947" y="1"/>
                  </a:lnTo>
                  <a:lnTo>
                    <a:pt x="1961" y="1724"/>
                  </a:lnTo>
                  <a:lnTo>
                    <a:pt x="1015" y="2299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32"/>
            <p:cNvSpPr/>
            <p:nvPr/>
          </p:nvSpPr>
          <p:spPr>
            <a:xfrm>
              <a:off x="4828341" y="2342261"/>
              <a:ext cx="53728" cy="61947"/>
            </a:xfrm>
            <a:custGeom>
              <a:rect b="b" l="l" r="r" t="t"/>
              <a:pathLst>
                <a:path extrusionOk="0" fill="none" h="2299" w="1994">
                  <a:moveTo>
                    <a:pt x="0" y="575"/>
                  </a:moveTo>
                  <a:lnTo>
                    <a:pt x="980" y="1"/>
                  </a:lnTo>
                  <a:lnTo>
                    <a:pt x="1994" y="1724"/>
                  </a:lnTo>
                  <a:lnTo>
                    <a:pt x="1048" y="2299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6" name="Google Shape;1256;p32"/>
            <p:cNvSpPr/>
            <p:nvPr/>
          </p:nvSpPr>
          <p:spPr>
            <a:xfrm>
              <a:off x="4391266" y="1814166"/>
              <a:ext cx="384290" cy="388816"/>
            </a:xfrm>
            <a:custGeom>
              <a:rect b="b" l="l" r="r" t="t"/>
              <a:pathLst>
                <a:path extrusionOk="0" fill="none" h="14430" w="14262">
                  <a:moveTo>
                    <a:pt x="11423" y="11828"/>
                  </a:moveTo>
                  <a:cubicBezTo>
                    <a:pt x="14261" y="9090"/>
                    <a:pt x="13923" y="4461"/>
                    <a:pt x="10679" y="2231"/>
                  </a:cubicBezTo>
                  <a:cubicBezTo>
                    <a:pt x="7435" y="0"/>
                    <a:pt x="2975" y="1318"/>
                    <a:pt x="1454" y="4934"/>
                  </a:cubicBezTo>
                  <a:moveTo>
                    <a:pt x="1150" y="5813"/>
                  </a:moveTo>
                  <a:cubicBezTo>
                    <a:pt x="1" y="10341"/>
                    <a:pt x="4090" y="14430"/>
                    <a:pt x="8618" y="13348"/>
                  </a:cubicBezTo>
                  <a:moveTo>
                    <a:pt x="7300" y="7536"/>
                  </a:moveTo>
                  <a:cubicBezTo>
                    <a:pt x="6016" y="8279"/>
                    <a:pt x="4495" y="7130"/>
                    <a:pt x="4867" y="5711"/>
                  </a:cubicBezTo>
                  <a:cubicBezTo>
                    <a:pt x="5239" y="4292"/>
                    <a:pt x="7131" y="4022"/>
                    <a:pt x="7874" y="5272"/>
                  </a:cubicBezTo>
                  <a:cubicBezTo>
                    <a:pt x="8348" y="6049"/>
                    <a:pt x="8077" y="7063"/>
                    <a:pt x="7300" y="7536"/>
                  </a:cubicBez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7" name="Google Shape;1257;p32"/>
            <p:cNvSpPr/>
            <p:nvPr/>
          </p:nvSpPr>
          <p:spPr>
            <a:xfrm>
              <a:off x="4357585" y="1717649"/>
              <a:ext cx="284108" cy="285940"/>
            </a:xfrm>
            <a:custGeom>
              <a:rect b="b" l="l" r="r" t="t"/>
              <a:pathLst>
                <a:path extrusionOk="0" fill="none" h="10612" w="10544">
                  <a:moveTo>
                    <a:pt x="5137" y="440"/>
                  </a:moveTo>
                  <a:cubicBezTo>
                    <a:pt x="2434" y="744"/>
                    <a:pt x="440" y="3109"/>
                    <a:pt x="643" y="5846"/>
                  </a:cubicBezTo>
                  <a:cubicBezTo>
                    <a:pt x="845" y="8550"/>
                    <a:pt x="3177" y="10611"/>
                    <a:pt x="5914" y="10476"/>
                  </a:cubicBezTo>
                  <a:cubicBezTo>
                    <a:pt x="6016" y="10476"/>
                    <a:pt x="6117" y="10442"/>
                    <a:pt x="6218" y="10442"/>
                  </a:cubicBezTo>
                  <a:cubicBezTo>
                    <a:pt x="7333" y="10273"/>
                    <a:pt x="8381" y="9766"/>
                    <a:pt x="9158" y="8921"/>
                  </a:cubicBezTo>
                  <a:lnTo>
                    <a:pt x="9124" y="8854"/>
                  </a:lnTo>
                  <a:cubicBezTo>
                    <a:pt x="8989" y="8617"/>
                    <a:pt x="8787" y="8448"/>
                    <a:pt x="8550" y="8313"/>
                  </a:cubicBezTo>
                  <a:cubicBezTo>
                    <a:pt x="7908" y="9023"/>
                    <a:pt x="7029" y="9462"/>
                    <a:pt x="6049" y="9597"/>
                  </a:cubicBezTo>
                  <a:cubicBezTo>
                    <a:pt x="5982" y="9597"/>
                    <a:pt x="5914" y="9597"/>
                    <a:pt x="5847" y="9597"/>
                  </a:cubicBezTo>
                  <a:cubicBezTo>
                    <a:pt x="2231" y="9901"/>
                    <a:pt x="0" y="5711"/>
                    <a:pt x="2265" y="2873"/>
                  </a:cubicBezTo>
                  <a:cubicBezTo>
                    <a:pt x="4529" y="0"/>
                    <a:pt x="9124" y="1217"/>
                    <a:pt x="9665" y="4833"/>
                  </a:cubicBezTo>
                  <a:cubicBezTo>
                    <a:pt x="9969" y="4900"/>
                    <a:pt x="10273" y="4968"/>
                    <a:pt x="10544" y="5069"/>
                  </a:cubicBezTo>
                  <a:lnTo>
                    <a:pt x="10544" y="5069"/>
                  </a:lnTo>
                  <a:cubicBezTo>
                    <a:pt x="10341" y="2298"/>
                    <a:pt x="7908" y="237"/>
                    <a:pt x="5137" y="440"/>
                  </a:cubicBez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8" name="Google Shape;1258;p32"/>
          <p:cNvGrpSpPr/>
          <p:nvPr/>
        </p:nvGrpSpPr>
        <p:grpSpPr>
          <a:xfrm>
            <a:off x="6131482" y="1716733"/>
            <a:ext cx="601008" cy="844995"/>
            <a:chOff x="6131482" y="1716733"/>
            <a:chExt cx="601008" cy="844995"/>
          </a:xfrm>
        </p:grpSpPr>
        <p:sp>
          <p:nvSpPr>
            <p:cNvPr id="1259" name="Google Shape;1259;p32"/>
            <p:cNvSpPr/>
            <p:nvPr/>
          </p:nvSpPr>
          <p:spPr>
            <a:xfrm>
              <a:off x="6131482" y="1766797"/>
              <a:ext cx="552750" cy="794931"/>
            </a:xfrm>
            <a:custGeom>
              <a:rect b="b" l="l" r="r" t="t"/>
              <a:pathLst>
                <a:path extrusionOk="0" h="29502" w="20514">
                  <a:moveTo>
                    <a:pt x="5475" y="1"/>
                  </a:moveTo>
                  <a:cubicBezTo>
                    <a:pt x="2569" y="1"/>
                    <a:pt x="170" y="2333"/>
                    <a:pt x="69" y="5239"/>
                  </a:cubicBezTo>
                  <a:lnTo>
                    <a:pt x="69" y="23926"/>
                  </a:lnTo>
                  <a:cubicBezTo>
                    <a:pt x="1" y="26967"/>
                    <a:pt x="2434" y="29502"/>
                    <a:pt x="5475" y="29502"/>
                  </a:cubicBezTo>
                  <a:cubicBezTo>
                    <a:pt x="8551" y="29502"/>
                    <a:pt x="10984" y="26967"/>
                    <a:pt x="10916" y="23926"/>
                  </a:cubicBezTo>
                  <a:lnTo>
                    <a:pt x="10916" y="15444"/>
                  </a:lnTo>
                  <a:lnTo>
                    <a:pt x="19297" y="15444"/>
                  </a:lnTo>
                  <a:cubicBezTo>
                    <a:pt x="19972" y="15444"/>
                    <a:pt x="20513" y="14701"/>
                    <a:pt x="20513" y="13822"/>
                  </a:cubicBezTo>
                  <a:cubicBezTo>
                    <a:pt x="20513" y="12910"/>
                    <a:pt x="19972" y="12200"/>
                    <a:pt x="19297" y="12200"/>
                  </a:cubicBezTo>
                  <a:lnTo>
                    <a:pt x="10916" y="12200"/>
                  </a:lnTo>
                  <a:lnTo>
                    <a:pt x="10916" y="5239"/>
                  </a:lnTo>
                  <a:cubicBezTo>
                    <a:pt x="10815" y="2333"/>
                    <a:pt x="8415" y="1"/>
                    <a:pt x="54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32"/>
            <p:cNvSpPr/>
            <p:nvPr/>
          </p:nvSpPr>
          <p:spPr>
            <a:xfrm>
              <a:off x="6179740" y="1716733"/>
              <a:ext cx="295964" cy="803123"/>
            </a:xfrm>
            <a:custGeom>
              <a:rect b="b" l="l" r="r" t="t"/>
              <a:pathLst>
                <a:path extrusionOk="0" fill="none" h="29806" w="10984">
                  <a:moveTo>
                    <a:pt x="10916" y="12436"/>
                  </a:moveTo>
                  <a:lnTo>
                    <a:pt x="10916" y="5576"/>
                  </a:lnTo>
                  <a:cubicBezTo>
                    <a:pt x="10984" y="2535"/>
                    <a:pt x="8551" y="0"/>
                    <a:pt x="5475" y="0"/>
                  </a:cubicBezTo>
                  <a:cubicBezTo>
                    <a:pt x="2434" y="0"/>
                    <a:pt x="1" y="2535"/>
                    <a:pt x="69" y="5576"/>
                  </a:cubicBezTo>
                  <a:lnTo>
                    <a:pt x="69" y="24229"/>
                  </a:lnTo>
                  <a:cubicBezTo>
                    <a:pt x="1" y="27271"/>
                    <a:pt x="2434" y="29805"/>
                    <a:pt x="5475" y="29805"/>
                  </a:cubicBezTo>
                  <a:cubicBezTo>
                    <a:pt x="8551" y="29805"/>
                    <a:pt x="10984" y="27271"/>
                    <a:pt x="10916" y="24229"/>
                  </a:cubicBezTo>
                  <a:lnTo>
                    <a:pt x="10916" y="15748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32"/>
            <p:cNvSpPr/>
            <p:nvPr/>
          </p:nvSpPr>
          <p:spPr>
            <a:xfrm>
              <a:off x="6217086" y="1936173"/>
              <a:ext cx="224021" cy="283192"/>
            </a:xfrm>
            <a:custGeom>
              <a:rect b="b" l="l" r="r" t="t"/>
              <a:pathLst>
                <a:path extrusionOk="0" fill="none" h="10510" w="8314">
                  <a:moveTo>
                    <a:pt x="8246" y="7604"/>
                  </a:moveTo>
                  <a:cubicBezTo>
                    <a:pt x="7469" y="9462"/>
                    <a:pt x="5441" y="10510"/>
                    <a:pt x="3447" y="10104"/>
                  </a:cubicBezTo>
                  <a:cubicBezTo>
                    <a:pt x="1420" y="9699"/>
                    <a:pt x="0" y="7908"/>
                    <a:pt x="34" y="5846"/>
                  </a:cubicBezTo>
                  <a:cubicBezTo>
                    <a:pt x="102" y="1183"/>
                    <a:pt x="6590" y="0"/>
                    <a:pt x="8313" y="4360"/>
                  </a:cubicBez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32"/>
            <p:cNvSpPr/>
            <p:nvPr/>
          </p:nvSpPr>
          <p:spPr>
            <a:xfrm>
              <a:off x="6223472" y="2252130"/>
              <a:ext cx="177568" cy="176651"/>
            </a:xfrm>
            <a:custGeom>
              <a:rect b="b" l="l" r="r" t="t"/>
              <a:pathLst>
                <a:path extrusionOk="0" fill="none" h="6556" w="6590">
                  <a:moveTo>
                    <a:pt x="6590" y="2805"/>
                  </a:moveTo>
                  <a:cubicBezTo>
                    <a:pt x="6590" y="5306"/>
                    <a:pt x="3548" y="6556"/>
                    <a:pt x="1791" y="4799"/>
                  </a:cubicBezTo>
                  <a:cubicBezTo>
                    <a:pt x="0" y="3008"/>
                    <a:pt x="1284" y="0"/>
                    <a:pt x="3785" y="0"/>
                  </a:cubicBezTo>
                  <a:cubicBezTo>
                    <a:pt x="5339" y="0"/>
                    <a:pt x="6590" y="1251"/>
                    <a:pt x="6590" y="2805"/>
                  </a:cubicBez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32"/>
            <p:cNvSpPr/>
            <p:nvPr/>
          </p:nvSpPr>
          <p:spPr>
            <a:xfrm>
              <a:off x="6258959" y="2276704"/>
              <a:ext cx="115675" cy="115675"/>
            </a:xfrm>
            <a:custGeom>
              <a:rect b="b" l="l" r="r" t="t"/>
              <a:pathLst>
                <a:path extrusionOk="0" fill="none" h="4293" w="4293">
                  <a:moveTo>
                    <a:pt x="4293" y="1859"/>
                  </a:moveTo>
                  <a:cubicBezTo>
                    <a:pt x="4293" y="3481"/>
                    <a:pt x="2333" y="4292"/>
                    <a:pt x="1150" y="3143"/>
                  </a:cubicBezTo>
                  <a:cubicBezTo>
                    <a:pt x="1" y="1994"/>
                    <a:pt x="846" y="1"/>
                    <a:pt x="2468" y="34"/>
                  </a:cubicBezTo>
                  <a:cubicBezTo>
                    <a:pt x="3482" y="34"/>
                    <a:pt x="4293" y="845"/>
                    <a:pt x="4293" y="1859"/>
                  </a:cubicBez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32"/>
            <p:cNvSpPr/>
            <p:nvPr/>
          </p:nvSpPr>
          <p:spPr>
            <a:xfrm>
              <a:off x="6305412" y="2053626"/>
              <a:ext cx="427078" cy="87437"/>
            </a:xfrm>
            <a:custGeom>
              <a:rect b="b" l="l" r="r" t="t"/>
              <a:pathLst>
                <a:path extrusionOk="0" fill="none" h="3245" w="15850">
                  <a:moveTo>
                    <a:pt x="14633" y="3245"/>
                  </a:moveTo>
                  <a:lnTo>
                    <a:pt x="1251" y="3245"/>
                  </a:lnTo>
                  <a:cubicBezTo>
                    <a:pt x="575" y="3245"/>
                    <a:pt x="0" y="2535"/>
                    <a:pt x="0" y="1623"/>
                  </a:cubicBezTo>
                  <a:lnTo>
                    <a:pt x="0" y="1623"/>
                  </a:lnTo>
                  <a:cubicBezTo>
                    <a:pt x="0" y="744"/>
                    <a:pt x="575" y="1"/>
                    <a:pt x="1251" y="1"/>
                  </a:cubicBezTo>
                  <a:lnTo>
                    <a:pt x="14633" y="1"/>
                  </a:lnTo>
                  <a:cubicBezTo>
                    <a:pt x="15308" y="1"/>
                    <a:pt x="15849" y="744"/>
                    <a:pt x="15849" y="1623"/>
                  </a:cubicBezTo>
                  <a:lnTo>
                    <a:pt x="15849" y="1623"/>
                  </a:lnTo>
                  <a:cubicBezTo>
                    <a:pt x="15849" y="2535"/>
                    <a:pt x="15308" y="3245"/>
                    <a:pt x="14633" y="3245"/>
                  </a:cubicBez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32"/>
            <p:cNvSpPr/>
            <p:nvPr/>
          </p:nvSpPr>
          <p:spPr>
            <a:xfrm>
              <a:off x="6312687" y="2297640"/>
              <a:ext cx="25517" cy="57393"/>
            </a:xfrm>
            <a:custGeom>
              <a:rect b="b" l="l" r="r" t="t"/>
              <a:pathLst>
                <a:path extrusionOk="0" fill="none" h="2130" w="947">
                  <a:moveTo>
                    <a:pt x="947" y="643"/>
                  </a:moveTo>
                  <a:cubicBezTo>
                    <a:pt x="947" y="1"/>
                    <a:pt x="1" y="1"/>
                    <a:pt x="1" y="643"/>
                  </a:cubicBezTo>
                  <a:cubicBezTo>
                    <a:pt x="1" y="778"/>
                    <a:pt x="34" y="913"/>
                    <a:pt x="170" y="981"/>
                  </a:cubicBezTo>
                  <a:lnTo>
                    <a:pt x="170" y="2130"/>
                  </a:lnTo>
                  <a:lnTo>
                    <a:pt x="778" y="2130"/>
                  </a:lnTo>
                  <a:lnTo>
                    <a:pt x="778" y="981"/>
                  </a:lnTo>
                  <a:cubicBezTo>
                    <a:pt x="879" y="913"/>
                    <a:pt x="947" y="778"/>
                    <a:pt x="947" y="643"/>
                  </a:cubicBez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66" name="Google Shape;1266;p32"/>
          <p:cNvGrpSpPr/>
          <p:nvPr/>
        </p:nvGrpSpPr>
        <p:grpSpPr>
          <a:xfrm>
            <a:off x="7697974" y="1822307"/>
            <a:ext cx="659272" cy="633846"/>
            <a:chOff x="7697974" y="1822307"/>
            <a:chExt cx="659272" cy="633846"/>
          </a:xfrm>
        </p:grpSpPr>
        <p:sp>
          <p:nvSpPr>
            <p:cNvPr id="1267" name="Google Shape;1267;p32"/>
            <p:cNvSpPr/>
            <p:nvPr/>
          </p:nvSpPr>
          <p:spPr>
            <a:xfrm>
              <a:off x="7697974" y="1859594"/>
              <a:ext cx="595707" cy="596560"/>
            </a:xfrm>
            <a:custGeom>
              <a:rect b="b" l="l" r="r" t="t"/>
              <a:pathLst>
                <a:path extrusionOk="0" h="23791" w="23757">
                  <a:moveTo>
                    <a:pt x="1" y="1"/>
                  </a:moveTo>
                  <a:lnTo>
                    <a:pt x="1" y="23791"/>
                  </a:lnTo>
                  <a:lnTo>
                    <a:pt x="23757" y="23791"/>
                  </a:lnTo>
                  <a:lnTo>
                    <a:pt x="2375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8" name="Google Shape;1268;p32"/>
            <p:cNvSpPr/>
            <p:nvPr/>
          </p:nvSpPr>
          <p:spPr>
            <a:xfrm>
              <a:off x="7760687" y="1822307"/>
              <a:ext cx="596560" cy="595707"/>
            </a:xfrm>
            <a:custGeom>
              <a:rect b="b" l="l" r="r" t="t"/>
              <a:pathLst>
                <a:path extrusionOk="0" fill="none" h="23757" w="23791">
                  <a:moveTo>
                    <a:pt x="0" y="1"/>
                  </a:moveTo>
                  <a:lnTo>
                    <a:pt x="23790" y="1"/>
                  </a:lnTo>
                  <a:lnTo>
                    <a:pt x="23790" y="23757"/>
                  </a:lnTo>
                  <a:lnTo>
                    <a:pt x="0" y="23757"/>
                  </a:ln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32"/>
            <p:cNvSpPr/>
            <p:nvPr/>
          </p:nvSpPr>
          <p:spPr>
            <a:xfrm>
              <a:off x="7829317" y="1943495"/>
              <a:ext cx="380488" cy="474520"/>
            </a:xfrm>
            <a:custGeom>
              <a:rect b="b" l="l" r="r" t="t"/>
              <a:pathLst>
                <a:path extrusionOk="0" fill="none" h="18924" w="15174">
                  <a:moveTo>
                    <a:pt x="1" y="0"/>
                  </a:moveTo>
                  <a:lnTo>
                    <a:pt x="15173" y="0"/>
                  </a:lnTo>
                  <a:lnTo>
                    <a:pt x="15173" y="18924"/>
                  </a:lnTo>
                  <a:lnTo>
                    <a:pt x="1" y="18924"/>
                  </a:ln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32"/>
            <p:cNvSpPr/>
            <p:nvPr/>
          </p:nvSpPr>
          <p:spPr>
            <a:xfrm>
              <a:off x="8025052" y="1943495"/>
              <a:ext cx="25" cy="474520"/>
            </a:xfrm>
            <a:custGeom>
              <a:rect b="b" l="l" r="r" t="t"/>
              <a:pathLst>
                <a:path extrusionOk="0" fill="none" h="18924" w="1">
                  <a:moveTo>
                    <a:pt x="1" y="0"/>
                  </a:moveTo>
                  <a:lnTo>
                    <a:pt x="1" y="18924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32"/>
            <p:cNvSpPr/>
            <p:nvPr/>
          </p:nvSpPr>
          <p:spPr>
            <a:xfrm>
              <a:off x="8247919" y="2080755"/>
              <a:ext cx="68655" cy="154236"/>
            </a:xfrm>
            <a:custGeom>
              <a:rect b="b" l="l" r="r" t="t"/>
              <a:pathLst>
                <a:path extrusionOk="0" fill="none" h="6151" w="2738">
                  <a:moveTo>
                    <a:pt x="1352" y="1"/>
                  </a:moveTo>
                  <a:lnTo>
                    <a:pt x="1352" y="1"/>
                  </a:lnTo>
                  <a:cubicBezTo>
                    <a:pt x="608" y="1"/>
                    <a:pt x="0" y="609"/>
                    <a:pt x="0" y="1386"/>
                  </a:cubicBezTo>
                  <a:lnTo>
                    <a:pt x="0" y="4799"/>
                  </a:lnTo>
                  <a:cubicBezTo>
                    <a:pt x="0" y="5542"/>
                    <a:pt x="608" y="6151"/>
                    <a:pt x="1386" y="6151"/>
                  </a:cubicBezTo>
                  <a:lnTo>
                    <a:pt x="1386" y="6151"/>
                  </a:lnTo>
                  <a:cubicBezTo>
                    <a:pt x="2129" y="6151"/>
                    <a:pt x="2737" y="5542"/>
                    <a:pt x="2737" y="4799"/>
                  </a:cubicBezTo>
                  <a:lnTo>
                    <a:pt x="2737" y="1386"/>
                  </a:lnTo>
                  <a:cubicBezTo>
                    <a:pt x="2737" y="609"/>
                    <a:pt x="2129" y="1"/>
                    <a:pt x="1352" y="1"/>
                  </a:cubicBez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32"/>
            <p:cNvSpPr/>
            <p:nvPr/>
          </p:nvSpPr>
          <p:spPr>
            <a:xfrm>
              <a:off x="8271640" y="2119747"/>
              <a:ext cx="21213" cy="22041"/>
            </a:xfrm>
            <a:custGeom>
              <a:rect b="b" l="l" r="r" t="t"/>
              <a:pathLst>
                <a:path extrusionOk="0" fill="none" h="879" w="846">
                  <a:moveTo>
                    <a:pt x="845" y="439"/>
                  </a:moveTo>
                  <a:cubicBezTo>
                    <a:pt x="845" y="676"/>
                    <a:pt x="676" y="879"/>
                    <a:pt x="440" y="879"/>
                  </a:cubicBezTo>
                  <a:cubicBezTo>
                    <a:pt x="203" y="879"/>
                    <a:pt x="0" y="676"/>
                    <a:pt x="0" y="439"/>
                  </a:cubicBezTo>
                  <a:cubicBezTo>
                    <a:pt x="0" y="203"/>
                    <a:pt x="203" y="0"/>
                    <a:pt x="440" y="0"/>
                  </a:cubicBezTo>
                  <a:cubicBezTo>
                    <a:pt x="676" y="0"/>
                    <a:pt x="845" y="203"/>
                    <a:pt x="845" y="439"/>
                  </a:cubicBez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32"/>
            <p:cNvSpPr/>
            <p:nvPr/>
          </p:nvSpPr>
          <p:spPr>
            <a:xfrm>
              <a:off x="8271640" y="2169722"/>
              <a:ext cx="21213" cy="22066"/>
            </a:xfrm>
            <a:custGeom>
              <a:rect b="b" l="l" r="r" t="t"/>
              <a:pathLst>
                <a:path extrusionOk="0" fill="none" h="880" w="846">
                  <a:moveTo>
                    <a:pt x="845" y="440"/>
                  </a:moveTo>
                  <a:cubicBezTo>
                    <a:pt x="845" y="677"/>
                    <a:pt x="676" y="879"/>
                    <a:pt x="440" y="879"/>
                  </a:cubicBezTo>
                  <a:cubicBezTo>
                    <a:pt x="203" y="879"/>
                    <a:pt x="0" y="677"/>
                    <a:pt x="0" y="440"/>
                  </a:cubicBezTo>
                  <a:cubicBezTo>
                    <a:pt x="0" y="204"/>
                    <a:pt x="203" y="1"/>
                    <a:pt x="440" y="1"/>
                  </a:cubicBezTo>
                  <a:cubicBezTo>
                    <a:pt x="676" y="1"/>
                    <a:pt x="845" y="204"/>
                    <a:pt x="845" y="440"/>
                  </a:cubicBez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4" name="Google Shape;1274;p32"/>
            <p:cNvSpPr/>
            <p:nvPr/>
          </p:nvSpPr>
          <p:spPr>
            <a:xfrm>
              <a:off x="7932701" y="1857914"/>
              <a:ext cx="177105" cy="48320"/>
            </a:xfrm>
            <a:custGeom>
              <a:rect b="b" l="l" r="r" t="t"/>
              <a:pathLst>
                <a:path extrusionOk="0" fill="none" h="1927" w="7063">
                  <a:moveTo>
                    <a:pt x="0" y="0"/>
                  </a:moveTo>
                  <a:lnTo>
                    <a:pt x="7063" y="0"/>
                  </a:lnTo>
                  <a:lnTo>
                    <a:pt x="7063" y="1926"/>
                  </a:lnTo>
                  <a:lnTo>
                    <a:pt x="0" y="1926"/>
                  </a:lnTo>
                  <a:close/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5" name="Google Shape;1275;p32"/>
            <p:cNvSpPr/>
            <p:nvPr/>
          </p:nvSpPr>
          <p:spPr>
            <a:xfrm>
              <a:off x="8142830" y="1862979"/>
              <a:ext cx="50877" cy="32246"/>
            </a:xfrm>
            <a:custGeom>
              <a:rect b="b" l="l" r="r" t="t"/>
              <a:pathLst>
                <a:path extrusionOk="0" fill="none" h="1286" w="2029">
                  <a:moveTo>
                    <a:pt x="1" y="1"/>
                  </a:moveTo>
                  <a:lnTo>
                    <a:pt x="1015" y="1285"/>
                  </a:lnTo>
                  <a:lnTo>
                    <a:pt x="2028" y="1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6" name="Google Shape;1276;p32"/>
            <p:cNvSpPr/>
            <p:nvPr/>
          </p:nvSpPr>
          <p:spPr>
            <a:xfrm>
              <a:off x="7845415" y="1862979"/>
              <a:ext cx="50877" cy="32246"/>
            </a:xfrm>
            <a:custGeom>
              <a:rect b="b" l="l" r="r" t="t"/>
              <a:pathLst>
                <a:path extrusionOk="0" fill="none" h="1286" w="2029">
                  <a:moveTo>
                    <a:pt x="2028" y="1285"/>
                  </a:moveTo>
                  <a:lnTo>
                    <a:pt x="1014" y="1"/>
                  </a:lnTo>
                  <a:lnTo>
                    <a:pt x="1" y="1285"/>
                  </a:lnTo>
                </a:path>
              </a:pathLst>
            </a:custGeom>
            <a:noFill/>
            <a:ln cap="flat" cmpd="sng" w="7600">
              <a:solidFill>
                <a:schemeClr val="dk1"/>
              </a:solidFill>
              <a:prstDash val="solid"/>
              <a:miter lim="337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0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p33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sp>
        <p:nvSpPr>
          <p:cNvPr id="1282" name="Google Shape;1282;p33"/>
          <p:cNvSpPr/>
          <p:nvPr/>
        </p:nvSpPr>
        <p:spPr>
          <a:xfrm>
            <a:off x="452488" y="3105650"/>
            <a:ext cx="8229600" cy="1621800"/>
          </a:xfrm>
          <a:prstGeom prst="roundRect">
            <a:avLst>
              <a:gd fmla="val 9324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3" name="Google Shape;1283;p33"/>
          <p:cNvSpPr txBox="1"/>
          <p:nvPr/>
        </p:nvSpPr>
        <p:spPr>
          <a:xfrm>
            <a:off x="5528171" y="3814124"/>
            <a:ext cx="1472100" cy="6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Despite being red, Mars is actually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a cold place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284" name="Google Shape;1284;p33"/>
          <p:cNvSpPr txBox="1"/>
          <p:nvPr/>
        </p:nvSpPr>
        <p:spPr>
          <a:xfrm>
            <a:off x="5528171" y="3504922"/>
            <a:ext cx="14721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1600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85" name="Google Shape;1285;p33"/>
          <p:cNvSpPr txBox="1"/>
          <p:nvPr/>
        </p:nvSpPr>
        <p:spPr>
          <a:xfrm>
            <a:off x="3835939" y="3814124"/>
            <a:ext cx="1472100" cy="6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Venus is the second planet from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286" name="Google Shape;1286;p33"/>
          <p:cNvSpPr txBox="1"/>
          <p:nvPr/>
        </p:nvSpPr>
        <p:spPr>
          <a:xfrm>
            <a:off x="3835939" y="3504922"/>
            <a:ext cx="14721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Venus</a:t>
            </a:r>
            <a:endParaRPr sz="1600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87" name="Google Shape;1287;p33"/>
          <p:cNvSpPr txBox="1"/>
          <p:nvPr/>
        </p:nvSpPr>
        <p:spPr>
          <a:xfrm>
            <a:off x="2143708" y="3814124"/>
            <a:ext cx="1472100" cy="6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Jupiter is the biggest planet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of them all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288" name="Google Shape;1288;p33"/>
          <p:cNvSpPr txBox="1"/>
          <p:nvPr/>
        </p:nvSpPr>
        <p:spPr>
          <a:xfrm>
            <a:off x="2143708" y="3504922"/>
            <a:ext cx="14721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Jupiter</a:t>
            </a:r>
            <a:endParaRPr sz="1600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89" name="Google Shape;1289;p33"/>
          <p:cNvSpPr txBox="1"/>
          <p:nvPr/>
        </p:nvSpPr>
        <p:spPr>
          <a:xfrm>
            <a:off x="451476" y="3814124"/>
            <a:ext cx="1472100" cy="6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Mercury is the closest planet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to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290" name="Google Shape;1290;p33"/>
          <p:cNvSpPr txBox="1"/>
          <p:nvPr/>
        </p:nvSpPr>
        <p:spPr>
          <a:xfrm>
            <a:off x="451476" y="3504922"/>
            <a:ext cx="14721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600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91" name="Google Shape;1291;p33"/>
          <p:cNvSpPr txBox="1"/>
          <p:nvPr/>
        </p:nvSpPr>
        <p:spPr>
          <a:xfrm>
            <a:off x="7220402" y="3814124"/>
            <a:ext cx="1472100" cy="6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Saturn is a gas giant and has several rings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292" name="Google Shape;1292;p33"/>
          <p:cNvSpPr txBox="1"/>
          <p:nvPr/>
        </p:nvSpPr>
        <p:spPr>
          <a:xfrm>
            <a:off x="7220402" y="3504922"/>
            <a:ext cx="14721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Saturn</a:t>
            </a:r>
            <a:endParaRPr sz="1600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93" name="Google Shape;1293;p33"/>
          <p:cNvSpPr/>
          <p:nvPr/>
        </p:nvSpPr>
        <p:spPr>
          <a:xfrm>
            <a:off x="1188388" y="3052847"/>
            <a:ext cx="6761100" cy="105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94" name="Google Shape;1294;p33"/>
          <p:cNvGrpSpPr/>
          <p:nvPr/>
        </p:nvGrpSpPr>
        <p:grpSpPr>
          <a:xfrm>
            <a:off x="6049421" y="2891834"/>
            <a:ext cx="429600" cy="429600"/>
            <a:chOff x="385525" y="2068675"/>
            <a:chExt cx="429600" cy="429600"/>
          </a:xfrm>
        </p:grpSpPr>
        <p:sp>
          <p:nvSpPr>
            <p:cNvPr id="1295" name="Google Shape;1295;p33"/>
            <p:cNvSpPr/>
            <p:nvPr/>
          </p:nvSpPr>
          <p:spPr>
            <a:xfrm>
              <a:off x="385525" y="2068675"/>
              <a:ext cx="429600" cy="4296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6" name="Google Shape;1296;p33"/>
            <p:cNvSpPr/>
            <p:nvPr/>
          </p:nvSpPr>
          <p:spPr>
            <a:xfrm>
              <a:off x="506725" y="2187900"/>
              <a:ext cx="187200" cy="187200"/>
            </a:xfrm>
            <a:prstGeom prst="ellipse">
              <a:avLst/>
            </a:prstGeom>
            <a:solidFill>
              <a:schemeClr val="accen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97" name="Google Shape;1297;p33"/>
          <p:cNvSpPr/>
          <p:nvPr/>
        </p:nvSpPr>
        <p:spPr>
          <a:xfrm rot="8100000">
            <a:off x="5779711" y="1395619"/>
            <a:ext cx="969019" cy="969019"/>
          </a:xfrm>
          <a:prstGeom prst="teardrop">
            <a:avLst>
              <a:gd fmla="val 10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98" name="Google Shape;1298;p33"/>
          <p:cNvGrpSpPr/>
          <p:nvPr/>
        </p:nvGrpSpPr>
        <p:grpSpPr>
          <a:xfrm>
            <a:off x="972726" y="2891834"/>
            <a:ext cx="429600" cy="429600"/>
            <a:chOff x="385525" y="2068675"/>
            <a:chExt cx="429600" cy="429600"/>
          </a:xfrm>
        </p:grpSpPr>
        <p:sp>
          <p:nvSpPr>
            <p:cNvPr id="1299" name="Google Shape;1299;p33"/>
            <p:cNvSpPr/>
            <p:nvPr/>
          </p:nvSpPr>
          <p:spPr>
            <a:xfrm>
              <a:off x="385525" y="2068675"/>
              <a:ext cx="429600" cy="4296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0" name="Google Shape;1300;p33"/>
            <p:cNvSpPr/>
            <p:nvPr/>
          </p:nvSpPr>
          <p:spPr>
            <a:xfrm>
              <a:off x="506725" y="2187900"/>
              <a:ext cx="187200" cy="187200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01" name="Google Shape;1301;p33"/>
          <p:cNvSpPr/>
          <p:nvPr/>
        </p:nvSpPr>
        <p:spPr>
          <a:xfrm rot="8100000">
            <a:off x="703016" y="1395619"/>
            <a:ext cx="969019" cy="969019"/>
          </a:xfrm>
          <a:prstGeom prst="teardrop">
            <a:avLst>
              <a:gd fmla="val 10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02" name="Google Shape;1302;p33"/>
          <p:cNvGrpSpPr/>
          <p:nvPr/>
        </p:nvGrpSpPr>
        <p:grpSpPr>
          <a:xfrm>
            <a:off x="2664958" y="2891834"/>
            <a:ext cx="429600" cy="429600"/>
            <a:chOff x="385525" y="2068675"/>
            <a:chExt cx="429600" cy="429600"/>
          </a:xfrm>
        </p:grpSpPr>
        <p:sp>
          <p:nvSpPr>
            <p:cNvPr id="1303" name="Google Shape;1303;p33"/>
            <p:cNvSpPr/>
            <p:nvPr/>
          </p:nvSpPr>
          <p:spPr>
            <a:xfrm>
              <a:off x="385525" y="2068675"/>
              <a:ext cx="429600" cy="4296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4" name="Google Shape;1304;p33"/>
            <p:cNvSpPr/>
            <p:nvPr/>
          </p:nvSpPr>
          <p:spPr>
            <a:xfrm>
              <a:off x="506725" y="2187900"/>
              <a:ext cx="187200" cy="187200"/>
            </a:xfrm>
            <a:prstGeom prst="ellipse">
              <a:avLst/>
            </a:prstGeom>
            <a:solidFill>
              <a:schemeClr val="accen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05" name="Google Shape;1305;p33"/>
          <p:cNvSpPr/>
          <p:nvPr/>
        </p:nvSpPr>
        <p:spPr>
          <a:xfrm rot="8100000">
            <a:off x="2395248" y="1395619"/>
            <a:ext cx="969019" cy="969019"/>
          </a:xfrm>
          <a:prstGeom prst="teardrop">
            <a:avLst>
              <a:gd fmla="val 10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06" name="Google Shape;1306;p33"/>
          <p:cNvGrpSpPr/>
          <p:nvPr/>
        </p:nvGrpSpPr>
        <p:grpSpPr>
          <a:xfrm>
            <a:off x="4357189" y="2891834"/>
            <a:ext cx="429600" cy="429600"/>
            <a:chOff x="385525" y="2068675"/>
            <a:chExt cx="429600" cy="429600"/>
          </a:xfrm>
        </p:grpSpPr>
        <p:sp>
          <p:nvSpPr>
            <p:cNvPr id="1307" name="Google Shape;1307;p33"/>
            <p:cNvSpPr/>
            <p:nvPr/>
          </p:nvSpPr>
          <p:spPr>
            <a:xfrm>
              <a:off x="385525" y="2068675"/>
              <a:ext cx="429600" cy="4296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8" name="Google Shape;1308;p33"/>
            <p:cNvSpPr/>
            <p:nvPr/>
          </p:nvSpPr>
          <p:spPr>
            <a:xfrm>
              <a:off x="506725" y="2187900"/>
              <a:ext cx="187200" cy="1872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09" name="Google Shape;1309;p33"/>
          <p:cNvSpPr/>
          <p:nvPr/>
        </p:nvSpPr>
        <p:spPr>
          <a:xfrm rot="8100000">
            <a:off x="4087479" y="1395619"/>
            <a:ext cx="969019" cy="969019"/>
          </a:xfrm>
          <a:prstGeom prst="teardrop">
            <a:avLst>
              <a:gd fmla="val 10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10" name="Google Shape;1310;p33"/>
          <p:cNvGrpSpPr/>
          <p:nvPr/>
        </p:nvGrpSpPr>
        <p:grpSpPr>
          <a:xfrm>
            <a:off x="7741652" y="2891834"/>
            <a:ext cx="429600" cy="429600"/>
            <a:chOff x="385525" y="2068675"/>
            <a:chExt cx="429600" cy="429600"/>
          </a:xfrm>
        </p:grpSpPr>
        <p:sp>
          <p:nvSpPr>
            <p:cNvPr id="1311" name="Google Shape;1311;p33"/>
            <p:cNvSpPr/>
            <p:nvPr/>
          </p:nvSpPr>
          <p:spPr>
            <a:xfrm>
              <a:off x="385525" y="2068675"/>
              <a:ext cx="429600" cy="4296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33"/>
            <p:cNvSpPr/>
            <p:nvPr/>
          </p:nvSpPr>
          <p:spPr>
            <a:xfrm>
              <a:off x="506725" y="2187900"/>
              <a:ext cx="187200" cy="187200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3" name="Google Shape;1313;p33"/>
          <p:cNvSpPr/>
          <p:nvPr/>
        </p:nvSpPr>
        <p:spPr>
          <a:xfrm rot="8100000">
            <a:off x="7471943" y="1395619"/>
            <a:ext cx="969019" cy="969019"/>
          </a:xfrm>
          <a:prstGeom prst="teardrop">
            <a:avLst>
              <a:gd fmla="val 10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14" name="Google Shape;1314;p33"/>
          <p:cNvGrpSpPr/>
          <p:nvPr/>
        </p:nvGrpSpPr>
        <p:grpSpPr>
          <a:xfrm>
            <a:off x="976228" y="1714284"/>
            <a:ext cx="422596" cy="310382"/>
            <a:chOff x="2278533" y="2937377"/>
            <a:chExt cx="346788" cy="254704"/>
          </a:xfrm>
        </p:grpSpPr>
        <p:sp>
          <p:nvSpPr>
            <p:cNvPr id="1315" name="Google Shape;1315;p33"/>
            <p:cNvSpPr/>
            <p:nvPr/>
          </p:nvSpPr>
          <p:spPr>
            <a:xfrm>
              <a:off x="2317557" y="2958607"/>
              <a:ext cx="270619" cy="184200"/>
            </a:xfrm>
            <a:custGeom>
              <a:rect b="b" l="l" r="r" t="t"/>
              <a:pathLst>
                <a:path extrusionOk="0" h="5787" w="8502">
                  <a:moveTo>
                    <a:pt x="2691" y="1179"/>
                  </a:moveTo>
                  <a:cubicBezTo>
                    <a:pt x="2882" y="1179"/>
                    <a:pt x="3049" y="1346"/>
                    <a:pt x="3049" y="1536"/>
                  </a:cubicBezTo>
                  <a:lnTo>
                    <a:pt x="3049" y="1881"/>
                  </a:lnTo>
                  <a:cubicBezTo>
                    <a:pt x="3049" y="2167"/>
                    <a:pt x="2810" y="2405"/>
                    <a:pt x="2525" y="2405"/>
                  </a:cubicBezTo>
                  <a:cubicBezTo>
                    <a:pt x="2227" y="2405"/>
                    <a:pt x="1989" y="2167"/>
                    <a:pt x="1989" y="1881"/>
                  </a:cubicBezTo>
                  <a:lnTo>
                    <a:pt x="1989" y="1536"/>
                  </a:lnTo>
                  <a:cubicBezTo>
                    <a:pt x="1989" y="1346"/>
                    <a:pt x="2156" y="1179"/>
                    <a:pt x="2346" y="1179"/>
                  </a:cubicBezTo>
                  <a:close/>
                  <a:moveTo>
                    <a:pt x="6787" y="1036"/>
                  </a:moveTo>
                  <a:cubicBezTo>
                    <a:pt x="6894" y="1036"/>
                    <a:pt x="6966" y="1108"/>
                    <a:pt x="6966" y="1215"/>
                  </a:cubicBezTo>
                  <a:lnTo>
                    <a:pt x="6966" y="1715"/>
                  </a:lnTo>
                  <a:cubicBezTo>
                    <a:pt x="6966" y="1774"/>
                    <a:pt x="6930" y="1834"/>
                    <a:pt x="6871" y="1870"/>
                  </a:cubicBezTo>
                  <a:cubicBezTo>
                    <a:pt x="6835" y="1893"/>
                    <a:pt x="6799" y="1941"/>
                    <a:pt x="6799" y="2000"/>
                  </a:cubicBezTo>
                  <a:lnTo>
                    <a:pt x="6799" y="2251"/>
                  </a:lnTo>
                  <a:cubicBezTo>
                    <a:pt x="6799" y="2334"/>
                    <a:pt x="6847" y="2381"/>
                    <a:pt x="6918" y="2405"/>
                  </a:cubicBezTo>
                  <a:lnTo>
                    <a:pt x="7335" y="2512"/>
                  </a:lnTo>
                  <a:cubicBezTo>
                    <a:pt x="7406" y="2524"/>
                    <a:pt x="7466" y="2596"/>
                    <a:pt x="7466" y="2691"/>
                  </a:cubicBezTo>
                  <a:lnTo>
                    <a:pt x="7466" y="2727"/>
                  </a:lnTo>
                  <a:lnTo>
                    <a:pt x="5739" y="2727"/>
                  </a:lnTo>
                  <a:lnTo>
                    <a:pt x="5739" y="2691"/>
                  </a:lnTo>
                  <a:cubicBezTo>
                    <a:pt x="5739" y="2596"/>
                    <a:pt x="5799" y="2536"/>
                    <a:pt x="5870" y="2512"/>
                  </a:cubicBezTo>
                  <a:lnTo>
                    <a:pt x="6287" y="2405"/>
                  </a:lnTo>
                  <a:cubicBezTo>
                    <a:pt x="6370" y="2381"/>
                    <a:pt x="6406" y="2334"/>
                    <a:pt x="6406" y="2251"/>
                  </a:cubicBezTo>
                  <a:lnTo>
                    <a:pt x="6406" y="2000"/>
                  </a:lnTo>
                  <a:cubicBezTo>
                    <a:pt x="6430" y="1941"/>
                    <a:pt x="6394" y="1893"/>
                    <a:pt x="6359" y="1870"/>
                  </a:cubicBezTo>
                  <a:cubicBezTo>
                    <a:pt x="6299" y="1834"/>
                    <a:pt x="6263" y="1774"/>
                    <a:pt x="6263" y="1715"/>
                  </a:cubicBezTo>
                  <a:lnTo>
                    <a:pt x="6263" y="1215"/>
                  </a:lnTo>
                  <a:cubicBezTo>
                    <a:pt x="6263" y="1108"/>
                    <a:pt x="6335" y="1036"/>
                    <a:pt x="6442" y="1036"/>
                  </a:cubicBezTo>
                  <a:close/>
                  <a:moveTo>
                    <a:pt x="8144" y="334"/>
                  </a:moveTo>
                  <a:lnTo>
                    <a:pt x="8144" y="2751"/>
                  </a:lnTo>
                  <a:lnTo>
                    <a:pt x="7787" y="2751"/>
                  </a:lnTo>
                  <a:lnTo>
                    <a:pt x="7787" y="2703"/>
                  </a:lnTo>
                  <a:cubicBezTo>
                    <a:pt x="7787" y="2477"/>
                    <a:pt x="7633" y="2274"/>
                    <a:pt x="7406" y="2215"/>
                  </a:cubicBezTo>
                  <a:lnTo>
                    <a:pt x="7109" y="2131"/>
                  </a:lnTo>
                  <a:lnTo>
                    <a:pt x="7109" y="2096"/>
                  </a:lnTo>
                  <a:cubicBezTo>
                    <a:pt x="7216" y="2000"/>
                    <a:pt x="7275" y="1870"/>
                    <a:pt x="7275" y="1715"/>
                  </a:cubicBezTo>
                  <a:lnTo>
                    <a:pt x="7275" y="1215"/>
                  </a:lnTo>
                  <a:cubicBezTo>
                    <a:pt x="7275" y="929"/>
                    <a:pt x="7049" y="703"/>
                    <a:pt x="6775" y="703"/>
                  </a:cubicBezTo>
                  <a:lnTo>
                    <a:pt x="6430" y="703"/>
                  </a:lnTo>
                  <a:cubicBezTo>
                    <a:pt x="6144" y="703"/>
                    <a:pt x="5918" y="929"/>
                    <a:pt x="5918" y="1215"/>
                  </a:cubicBezTo>
                  <a:lnTo>
                    <a:pt x="5918" y="1715"/>
                  </a:lnTo>
                  <a:cubicBezTo>
                    <a:pt x="5918" y="1870"/>
                    <a:pt x="5978" y="2000"/>
                    <a:pt x="6085" y="2096"/>
                  </a:cubicBezTo>
                  <a:lnTo>
                    <a:pt x="6085" y="2131"/>
                  </a:lnTo>
                  <a:lnTo>
                    <a:pt x="5787" y="2215"/>
                  </a:lnTo>
                  <a:cubicBezTo>
                    <a:pt x="5561" y="2274"/>
                    <a:pt x="5418" y="2465"/>
                    <a:pt x="5418" y="2703"/>
                  </a:cubicBezTo>
                  <a:lnTo>
                    <a:pt x="5418" y="2751"/>
                  </a:lnTo>
                  <a:lnTo>
                    <a:pt x="5061" y="2751"/>
                  </a:lnTo>
                  <a:lnTo>
                    <a:pt x="5061" y="334"/>
                  </a:lnTo>
                  <a:close/>
                  <a:moveTo>
                    <a:pt x="2691" y="2715"/>
                  </a:moveTo>
                  <a:lnTo>
                    <a:pt x="2691" y="2786"/>
                  </a:lnTo>
                  <a:cubicBezTo>
                    <a:pt x="2703" y="2846"/>
                    <a:pt x="2727" y="2905"/>
                    <a:pt x="2751" y="2965"/>
                  </a:cubicBezTo>
                  <a:lnTo>
                    <a:pt x="2525" y="3191"/>
                  </a:lnTo>
                  <a:lnTo>
                    <a:pt x="2513" y="3191"/>
                  </a:lnTo>
                  <a:lnTo>
                    <a:pt x="2287" y="2965"/>
                  </a:lnTo>
                  <a:cubicBezTo>
                    <a:pt x="2322" y="2929"/>
                    <a:pt x="2334" y="2870"/>
                    <a:pt x="2334" y="2810"/>
                  </a:cubicBezTo>
                  <a:lnTo>
                    <a:pt x="2334" y="2715"/>
                  </a:lnTo>
                  <a:close/>
                  <a:moveTo>
                    <a:pt x="3037" y="3143"/>
                  </a:moveTo>
                  <a:lnTo>
                    <a:pt x="3346" y="3263"/>
                  </a:lnTo>
                  <a:cubicBezTo>
                    <a:pt x="3477" y="3310"/>
                    <a:pt x="3572" y="3441"/>
                    <a:pt x="3572" y="3596"/>
                  </a:cubicBezTo>
                  <a:lnTo>
                    <a:pt x="3572" y="4608"/>
                  </a:lnTo>
                  <a:cubicBezTo>
                    <a:pt x="3572" y="4715"/>
                    <a:pt x="3501" y="4787"/>
                    <a:pt x="3394" y="4787"/>
                  </a:cubicBezTo>
                  <a:lnTo>
                    <a:pt x="2691" y="4787"/>
                  </a:lnTo>
                  <a:lnTo>
                    <a:pt x="2691" y="4596"/>
                  </a:lnTo>
                  <a:lnTo>
                    <a:pt x="3049" y="4596"/>
                  </a:lnTo>
                  <a:cubicBezTo>
                    <a:pt x="3144" y="4596"/>
                    <a:pt x="3215" y="4513"/>
                    <a:pt x="3215" y="4429"/>
                  </a:cubicBezTo>
                  <a:lnTo>
                    <a:pt x="3215" y="3917"/>
                  </a:lnTo>
                  <a:cubicBezTo>
                    <a:pt x="3215" y="3834"/>
                    <a:pt x="3144" y="3763"/>
                    <a:pt x="3049" y="3763"/>
                  </a:cubicBezTo>
                  <a:cubicBezTo>
                    <a:pt x="2965" y="3763"/>
                    <a:pt x="2882" y="3834"/>
                    <a:pt x="2882" y="3917"/>
                  </a:cubicBezTo>
                  <a:lnTo>
                    <a:pt x="2882" y="4275"/>
                  </a:lnTo>
                  <a:lnTo>
                    <a:pt x="2191" y="4275"/>
                  </a:lnTo>
                  <a:lnTo>
                    <a:pt x="2191" y="3917"/>
                  </a:lnTo>
                  <a:cubicBezTo>
                    <a:pt x="2191" y="3834"/>
                    <a:pt x="2108" y="3763"/>
                    <a:pt x="2025" y="3763"/>
                  </a:cubicBezTo>
                  <a:cubicBezTo>
                    <a:pt x="1929" y="3763"/>
                    <a:pt x="1858" y="3834"/>
                    <a:pt x="1858" y="3917"/>
                  </a:cubicBezTo>
                  <a:lnTo>
                    <a:pt x="1858" y="4429"/>
                  </a:lnTo>
                  <a:cubicBezTo>
                    <a:pt x="1858" y="4513"/>
                    <a:pt x="1929" y="4596"/>
                    <a:pt x="2025" y="4596"/>
                  </a:cubicBezTo>
                  <a:lnTo>
                    <a:pt x="2382" y="4596"/>
                  </a:lnTo>
                  <a:lnTo>
                    <a:pt x="2382" y="4787"/>
                  </a:lnTo>
                  <a:lnTo>
                    <a:pt x="1679" y="4787"/>
                  </a:lnTo>
                  <a:cubicBezTo>
                    <a:pt x="1572" y="4787"/>
                    <a:pt x="1501" y="4715"/>
                    <a:pt x="1501" y="4608"/>
                  </a:cubicBezTo>
                  <a:lnTo>
                    <a:pt x="1501" y="3596"/>
                  </a:lnTo>
                  <a:lnTo>
                    <a:pt x="1489" y="3596"/>
                  </a:lnTo>
                  <a:cubicBezTo>
                    <a:pt x="1489" y="3441"/>
                    <a:pt x="1572" y="3310"/>
                    <a:pt x="1715" y="3263"/>
                  </a:cubicBezTo>
                  <a:lnTo>
                    <a:pt x="2025" y="3143"/>
                  </a:lnTo>
                  <a:lnTo>
                    <a:pt x="2287" y="3417"/>
                  </a:lnTo>
                  <a:cubicBezTo>
                    <a:pt x="2346" y="3477"/>
                    <a:pt x="2441" y="3501"/>
                    <a:pt x="2525" y="3501"/>
                  </a:cubicBezTo>
                  <a:cubicBezTo>
                    <a:pt x="2620" y="3501"/>
                    <a:pt x="2691" y="3477"/>
                    <a:pt x="2763" y="3417"/>
                  </a:cubicBezTo>
                  <a:lnTo>
                    <a:pt x="3037" y="3143"/>
                  </a:lnTo>
                  <a:close/>
                  <a:moveTo>
                    <a:pt x="4727" y="4763"/>
                  </a:moveTo>
                  <a:lnTo>
                    <a:pt x="4727" y="5465"/>
                  </a:lnTo>
                  <a:lnTo>
                    <a:pt x="298" y="5465"/>
                  </a:lnTo>
                  <a:lnTo>
                    <a:pt x="298" y="4763"/>
                  </a:lnTo>
                  <a:lnTo>
                    <a:pt x="1191" y="4763"/>
                  </a:lnTo>
                  <a:cubicBezTo>
                    <a:pt x="1251" y="4965"/>
                    <a:pt x="1441" y="5108"/>
                    <a:pt x="1667" y="5108"/>
                  </a:cubicBezTo>
                  <a:lnTo>
                    <a:pt x="3358" y="5108"/>
                  </a:lnTo>
                  <a:cubicBezTo>
                    <a:pt x="3584" y="5108"/>
                    <a:pt x="3763" y="4965"/>
                    <a:pt x="3834" y="4763"/>
                  </a:cubicBezTo>
                  <a:close/>
                  <a:moveTo>
                    <a:pt x="6763" y="3775"/>
                  </a:moveTo>
                  <a:cubicBezTo>
                    <a:pt x="6871" y="3775"/>
                    <a:pt x="6942" y="3846"/>
                    <a:pt x="6942" y="3953"/>
                  </a:cubicBezTo>
                  <a:lnTo>
                    <a:pt x="6942" y="4453"/>
                  </a:lnTo>
                  <a:cubicBezTo>
                    <a:pt x="6942" y="4513"/>
                    <a:pt x="6918" y="4572"/>
                    <a:pt x="6859" y="4608"/>
                  </a:cubicBezTo>
                  <a:cubicBezTo>
                    <a:pt x="6811" y="4632"/>
                    <a:pt x="6787" y="4679"/>
                    <a:pt x="6787" y="4739"/>
                  </a:cubicBezTo>
                  <a:lnTo>
                    <a:pt x="6787" y="4989"/>
                  </a:lnTo>
                  <a:cubicBezTo>
                    <a:pt x="6787" y="5060"/>
                    <a:pt x="6823" y="5120"/>
                    <a:pt x="6906" y="5144"/>
                  </a:cubicBezTo>
                  <a:lnTo>
                    <a:pt x="7323" y="5251"/>
                  </a:lnTo>
                  <a:cubicBezTo>
                    <a:pt x="7394" y="5263"/>
                    <a:pt x="7454" y="5334"/>
                    <a:pt x="7454" y="5429"/>
                  </a:cubicBezTo>
                  <a:lnTo>
                    <a:pt x="7454" y="5465"/>
                  </a:lnTo>
                  <a:lnTo>
                    <a:pt x="5739" y="5465"/>
                  </a:lnTo>
                  <a:lnTo>
                    <a:pt x="5739" y="5429"/>
                  </a:lnTo>
                  <a:cubicBezTo>
                    <a:pt x="5739" y="5334"/>
                    <a:pt x="5799" y="5275"/>
                    <a:pt x="5882" y="5251"/>
                  </a:cubicBezTo>
                  <a:lnTo>
                    <a:pt x="6287" y="5144"/>
                  </a:lnTo>
                  <a:cubicBezTo>
                    <a:pt x="6370" y="5120"/>
                    <a:pt x="6406" y="5060"/>
                    <a:pt x="6406" y="4989"/>
                  </a:cubicBezTo>
                  <a:lnTo>
                    <a:pt x="6406" y="4739"/>
                  </a:lnTo>
                  <a:cubicBezTo>
                    <a:pt x="6406" y="4679"/>
                    <a:pt x="6382" y="4632"/>
                    <a:pt x="6335" y="4608"/>
                  </a:cubicBezTo>
                  <a:cubicBezTo>
                    <a:pt x="6275" y="4572"/>
                    <a:pt x="6251" y="4513"/>
                    <a:pt x="6251" y="4453"/>
                  </a:cubicBezTo>
                  <a:lnTo>
                    <a:pt x="6251" y="3953"/>
                  </a:lnTo>
                  <a:cubicBezTo>
                    <a:pt x="6251" y="3846"/>
                    <a:pt x="6323" y="3775"/>
                    <a:pt x="6430" y="3775"/>
                  </a:cubicBezTo>
                  <a:close/>
                  <a:moveTo>
                    <a:pt x="8156" y="3060"/>
                  </a:moveTo>
                  <a:lnTo>
                    <a:pt x="8156" y="5465"/>
                  </a:lnTo>
                  <a:lnTo>
                    <a:pt x="7799" y="5465"/>
                  </a:lnTo>
                  <a:lnTo>
                    <a:pt x="7799" y="5429"/>
                  </a:lnTo>
                  <a:cubicBezTo>
                    <a:pt x="7799" y="5203"/>
                    <a:pt x="7644" y="4989"/>
                    <a:pt x="7430" y="4929"/>
                  </a:cubicBezTo>
                  <a:lnTo>
                    <a:pt x="7132" y="4858"/>
                  </a:lnTo>
                  <a:lnTo>
                    <a:pt x="7132" y="4810"/>
                  </a:lnTo>
                  <a:cubicBezTo>
                    <a:pt x="7228" y="4727"/>
                    <a:pt x="7287" y="4596"/>
                    <a:pt x="7287" y="4441"/>
                  </a:cubicBezTo>
                  <a:lnTo>
                    <a:pt x="7287" y="3941"/>
                  </a:lnTo>
                  <a:cubicBezTo>
                    <a:pt x="7287" y="3655"/>
                    <a:pt x="7073" y="3429"/>
                    <a:pt x="6787" y="3429"/>
                  </a:cubicBezTo>
                  <a:lnTo>
                    <a:pt x="6442" y="3429"/>
                  </a:lnTo>
                  <a:cubicBezTo>
                    <a:pt x="6156" y="3429"/>
                    <a:pt x="5942" y="3655"/>
                    <a:pt x="5942" y="3941"/>
                  </a:cubicBezTo>
                  <a:lnTo>
                    <a:pt x="5942" y="4441"/>
                  </a:lnTo>
                  <a:cubicBezTo>
                    <a:pt x="5942" y="4596"/>
                    <a:pt x="6001" y="4727"/>
                    <a:pt x="6097" y="4810"/>
                  </a:cubicBezTo>
                  <a:lnTo>
                    <a:pt x="6097" y="4858"/>
                  </a:lnTo>
                  <a:lnTo>
                    <a:pt x="5799" y="4929"/>
                  </a:lnTo>
                  <a:cubicBezTo>
                    <a:pt x="5585" y="4989"/>
                    <a:pt x="5430" y="5191"/>
                    <a:pt x="5430" y="5429"/>
                  </a:cubicBezTo>
                  <a:lnTo>
                    <a:pt x="5430" y="5465"/>
                  </a:lnTo>
                  <a:lnTo>
                    <a:pt x="5073" y="5465"/>
                  </a:lnTo>
                  <a:lnTo>
                    <a:pt x="5073" y="3060"/>
                  </a:lnTo>
                  <a:close/>
                  <a:moveTo>
                    <a:pt x="167" y="0"/>
                  </a:moveTo>
                  <a:cubicBezTo>
                    <a:pt x="72" y="0"/>
                    <a:pt x="1" y="84"/>
                    <a:pt x="1" y="167"/>
                  </a:cubicBezTo>
                  <a:lnTo>
                    <a:pt x="1" y="5620"/>
                  </a:lnTo>
                  <a:cubicBezTo>
                    <a:pt x="1" y="5703"/>
                    <a:pt x="72" y="5787"/>
                    <a:pt x="167" y="5787"/>
                  </a:cubicBezTo>
                  <a:lnTo>
                    <a:pt x="8335" y="5787"/>
                  </a:lnTo>
                  <a:cubicBezTo>
                    <a:pt x="8418" y="5787"/>
                    <a:pt x="8502" y="5703"/>
                    <a:pt x="8502" y="5620"/>
                  </a:cubicBezTo>
                  <a:lnTo>
                    <a:pt x="8502" y="167"/>
                  </a:lnTo>
                  <a:cubicBezTo>
                    <a:pt x="8466" y="84"/>
                    <a:pt x="8395" y="24"/>
                    <a:pt x="8311" y="24"/>
                  </a:cubicBezTo>
                  <a:lnTo>
                    <a:pt x="1334" y="24"/>
                  </a:lnTo>
                  <a:cubicBezTo>
                    <a:pt x="1251" y="24"/>
                    <a:pt x="1167" y="95"/>
                    <a:pt x="1167" y="191"/>
                  </a:cubicBezTo>
                  <a:cubicBezTo>
                    <a:pt x="1167" y="274"/>
                    <a:pt x="1251" y="346"/>
                    <a:pt x="1334" y="346"/>
                  </a:cubicBezTo>
                  <a:lnTo>
                    <a:pt x="4763" y="346"/>
                  </a:lnTo>
                  <a:lnTo>
                    <a:pt x="4763" y="4453"/>
                  </a:lnTo>
                  <a:lnTo>
                    <a:pt x="3882" y="4453"/>
                  </a:lnTo>
                  <a:lnTo>
                    <a:pt x="3882" y="3608"/>
                  </a:lnTo>
                  <a:cubicBezTo>
                    <a:pt x="3882" y="3346"/>
                    <a:pt x="3703" y="3084"/>
                    <a:pt x="3453" y="2977"/>
                  </a:cubicBezTo>
                  <a:lnTo>
                    <a:pt x="3037" y="2822"/>
                  </a:lnTo>
                  <a:lnTo>
                    <a:pt x="3037" y="2798"/>
                  </a:lnTo>
                  <a:lnTo>
                    <a:pt x="3037" y="2572"/>
                  </a:lnTo>
                  <a:cubicBezTo>
                    <a:pt x="3239" y="2417"/>
                    <a:pt x="3382" y="2167"/>
                    <a:pt x="3382" y="1893"/>
                  </a:cubicBezTo>
                  <a:lnTo>
                    <a:pt x="3382" y="1560"/>
                  </a:lnTo>
                  <a:cubicBezTo>
                    <a:pt x="3382" y="1179"/>
                    <a:pt x="3084" y="881"/>
                    <a:pt x="2703" y="881"/>
                  </a:cubicBezTo>
                  <a:lnTo>
                    <a:pt x="2370" y="881"/>
                  </a:lnTo>
                  <a:cubicBezTo>
                    <a:pt x="1989" y="881"/>
                    <a:pt x="1691" y="1179"/>
                    <a:pt x="1691" y="1560"/>
                  </a:cubicBezTo>
                  <a:lnTo>
                    <a:pt x="1691" y="1893"/>
                  </a:lnTo>
                  <a:cubicBezTo>
                    <a:pt x="1691" y="2179"/>
                    <a:pt x="1834" y="2417"/>
                    <a:pt x="2037" y="2572"/>
                  </a:cubicBezTo>
                  <a:lnTo>
                    <a:pt x="2037" y="2810"/>
                  </a:lnTo>
                  <a:lnTo>
                    <a:pt x="2037" y="2822"/>
                  </a:lnTo>
                  <a:lnTo>
                    <a:pt x="1620" y="2989"/>
                  </a:lnTo>
                  <a:cubicBezTo>
                    <a:pt x="1370" y="3084"/>
                    <a:pt x="1191" y="3346"/>
                    <a:pt x="1191" y="3608"/>
                  </a:cubicBezTo>
                  <a:lnTo>
                    <a:pt x="1191" y="4453"/>
                  </a:lnTo>
                  <a:lnTo>
                    <a:pt x="310" y="4453"/>
                  </a:lnTo>
                  <a:lnTo>
                    <a:pt x="310" y="334"/>
                  </a:lnTo>
                  <a:lnTo>
                    <a:pt x="667" y="334"/>
                  </a:lnTo>
                  <a:cubicBezTo>
                    <a:pt x="763" y="334"/>
                    <a:pt x="834" y="262"/>
                    <a:pt x="834" y="167"/>
                  </a:cubicBezTo>
                  <a:cubicBezTo>
                    <a:pt x="834" y="84"/>
                    <a:pt x="763" y="0"/>
                    <a:pt x="6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33"/>
            <p:cNvSpPr/>
            <p:nvPr/>
          </p:nvSpPr>
          <p:spPr>
            <a:xfrm>
              <a:off x="2278533" y="2937377"/>
              <a:ext cx="346788" cy="254704"/>
            </a:xfrm>
            <a:custGeom>
              <a:rect b="b" l="l" r="r" t="t"/>
              <a:pathLst>
                <a:path extrusionOk="0" h="8002" w="10895">
                  <a:moveTo>
                    <a:pt x="9871" y="310"/>
                  </a:moveTo>
                  <a:cubicBezTo>
                    <a:pt x="9978" y="310"/>
                    <a:pt x="10049" y="393"/>
                    <a:pt x="10049" y="489"/>
                  </a:cubicBezTo>
                  <a:lnTo>
                    <a:pt x="10049" y="6799"/>
                  </a:lnTo>
                  <a:lnTo>
                    <a:pt x="9692" y="6799"/>
                  </a:lnTo>
                  <a:cubicBezTo>
                    <a:pt x="9609" y="6799"/>
                    <a:pt x="9525" y="6882"/>
                    <a:pt x="9525" y="6966"/>
                  </a:cubicBezTo>
                  <a:cubicBezTo>
                    <a:pt x="9525" y="7061"/>
                    <a:pt x="9609" y="7132"/>
                    <a:pt x="9692" y="7132"/>
                  </a:cubicBezTo>
                  <a:lnTo>
                    <a:pt x="10537" y="7132"/>
                  </a:lnTo>
                  <a:cubicBezTo>
                    <a:pt x="10537" y="7132"/>
                    <a:pt x="10561" y="7132"/>
                    <a:pt x="10561" y="7144"/>
                  </a:cubicBezTo>
                  <a:lnTo>
                    <a:pt x="10561" y="7490"/>
                  </a:lnTo>
                  <a:cubicBezTo>
                    <a:pt x="10573" y="7585"/>
                    <a:pt x="10478" y="7668"/>
                    <a:pt x="10394" y="7668"/>
                  </a:cubicBezTo>
                  <a:lnTo>
                    <a:pt x="512" y="7668"/>
                  </a:lnTo>
                  <a:cubicBezTo>
                    <a:pt x="405" y="7668"/>
                    <a:pt x="334" y="7597"/>
                    <a:pt x="334" y="7490"/>
                  </a:cubicBezTo>
                  <a:lnTo>
                    <a:pt x="334" y="7144"/>
                  </a:lnTo>
                  <a:cubicBezTo>
                    <a:pt x="334" y="7144"/>
                    <a:pt x="334" y="7132"/>
                    <a:pt x="346" y="7132"/>
                  </a:cubicBezTo>
                  <a:lnTo>
                    <a:pt x="9037" y="7132"/>
                  </a:lnTo>
                  <a:cubicBezTo>
                    <a:pt x="9132" y="7132"/>
                    <a:pt x="9204" y="7061"/>
                    <a:pt x="9204" y="6966"/>
                  </a:cubicBezTo>
                  <a:cubicBezTo>
                    <a:pt x="9204" y="6882"/>
                    <a:pt x="9132" y="6799"/>
                    <a:pt x="9037" y="6799"/>
                  </a:cubicBezTo>
                  <a:lnTo>
                    <a:pt x="858" y="6799"/>
                  </a:lnTo>
                  <a:lnTo>
                    <a:pt x="858" y="489"/>
                  </a:lnTo>
                  <a:cubicBezTo>
                    <a:pt x="858" y="393"/>
                    <a:pt x="929" y="310"/>
                    <a:pt x="1036" y="310"/>
                  </a:cubicBezTo>
                  <a:close/>
                  <a:moveTo>
                    <a:pt x="1012" y="0"/>
                  </a:moveTo>
                  <a:cubicBezTo>
                    <a:pt x="738" y="0"/>
                    <a:pt x="512" y="227"/>
                    <a:pt x="512" y="512"/>
                  </a:cubicBezTo>
                  <a:lnTo>
                    <a:pt x="512" y="6823"/>
                  </a:lnTo>
                  <a:lnTo>
                    <a:pt x="334" y="6823"/>
                  </a:lnTo>
                  <a:cubicBezTo>
                    <a:pt x="155" y="6823"/>
                    <a:pt x="0" y="6966"/>
                    <a:pt x="0" y="7144"/>
                  </a:cubicBezTo>
                  <a:lnTo>
                    <a:pt x="0" y="7490"/>
                  </a:lnTo>
                  <a:cubicBezTo>
                    <a:pt x="0" y="7775"/>
                    <a:pt x="226" y="8001"/>
                    <a:pt x="512" y="8001"/>
                  </a:cubicBezTo>
                  <a:lnTo>
                    <a:pt x="10394" y="8001"/>
                  </a:lnTo>
                  <a:cubicBezTo>
                    <a:pt x="10680" y="8001"/>
                    <a:pt x="10894" y="7775"/>
                    <a:pt x="10894" y="7490"/>
                  </a:cubicBezTo>
                  <a:lnTo>
                    <a:pt x="10894" y="7144"/>
                  </a:lnTo>
                  <a:cubicBezTo>
                    <a:pt x="10883" y="6966"/>
                    <a:pt x="10728" y="6823"/>
                    <a:pt x="10561" y="6823"/>
                  </a:cubicBezTo>
                  <a:lnTo>
                    <a:pt x="10383" y="6823"/>
                  </a:lnTo>
                  <a:lnTo>
                    <a:pt x="10383" y="512"/>
                  </a:lnTo>
                  <a:cubicBezTo>
                    <a:pt x="10383" y="227"/>
                    <a:pt x="10156" y="0"/>
                    <a:pt x="98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17" name="Google Shape;1317;p33"/>
          <p:cNvGrpSpPr/>
          <p:nvPr/>
        </p:nvGrpSpPr>
        <p:grpSpPr>
          <a:xfrm>
            <a:off x="6063579" y="1654667"/>
            <a:ext cx="401282" cy="429615"/>
            <a:chOff x="7055134" y="2919170"/>
            <a:chExt cx="290321" cy="310820"/>
          </a:xfrm>
        </p:grpSpPr>
        <p:sp>
          <p:nvSpPr>
            <p:cNvPr id="1318" name="Google Shape;1318;p33"/>
            <p:cNvSpPr/>
            <p:nvPr/>
          </p:nvSpPr>
          <p:spPr>
            <a:xfrm>
              <a:off x="7102497" y="2970989"/>
              <a:ext cx="191044" cy="259001"/>
            </a:xfrm>
            <a:custGeom>
              <a:rect b="b" l="l" r="r" t="t"/>
              <a:pathLst>
                <a:path extrusionOk="0" h="8137" w="6002">
                  <a:moveTo>
                    <a:pt x="3097" y="314"/>
                  </a:moveTo>
                  <a:cubicBezTo>
                    <a:pt x="3739" y="314"/>
                    <a:pt x="4347" y="552"/>
                    <a:pt x="4835" y="980"/>
                  </a:cubicBezTo>
                  <a:cubicBezTo>
                    <a:pt x="5394" y="1481"/>
                    <a:pt x="5716" y="2195"/>
                    <a:pt x="5716" y="2933"/>
                  </a:cubicBezTo>
                  <a:cubicBezTo>
                    <a:pt x="5704" y="3445"/>
                    <a:pt x="5549" y="3933"/>
                    <a:pt x="5287" y="4350"/>
                  </a:cubicBezTo>
                  <a:cubicBezTo>
                    <a:pt x="5013" y="4767"/>
                    <a:pt x="4644" y="5100"/>
                    <a:pt x="4204" y="5302"/>
                  </a:cubicBezTo>
                  <a:cubicBezTo>
                    <a:pt x="3930" y="5433"/>
                    <a:pt x="3751" y="5719"/>
                    <a:pt x="3751" y="6029"/>
                  </a:cubicBezTo>
                  <a:lnTo>
                    <a:pt x="3751" y="6207"/>
                  </a:lnTo>
                  <a:lnTo>
                    <a:pt x="2430" y="6207"/>
                  </a:lnTo>
                  <a:lnTo>
                    <a:pt x="2430" y="6029"/>
                  </a:lnTo>
                  <a:cubicBezTo>
                    <a:pt x="2430" y="5719"/>
                    <a:pt x="2251" y="5433"/>
                    <a:pt x="1965" y="5302"/>
                  </a:cubicBezTo>
                  <a:cubicBezTo>
                    <a:pt x="942" y="4814"/>
                    <a:pt x="346" y="3731"/>
                    <a:pt x="489" y="2588"/>
                  </a:cubicBezTo>
                  <a:cubicBezTo>
                    <a:pt x="644" y="1421"/>
                    <a:pt x="1608" y="457"/>
                    <a:pt x="2799" y="326"/>
                  </a:cubicBezTo>
                  <a:cubicBezTo>
                    <a:pt x="2906" y="314"/>
                    <a:pt x="3013" y="314"/>
                    <a:pt x="3097" y="314"/>
                  </a:cubicBezTo>
                  <a:close/>
                  <a:moveTo>
                    <a:pt x="3728" y="6505"/>
                  </a:moveTo>
                  <a:lnTo>
                    <a:pt x="3739" y="7017"/>
                  </a:lnTo>
                  <a:cubicBezTo>
                    <a:pt x="3739" y="7100"/>
                    <a:pt x="3668" y="7195"/>
                    <a:pt x="3561" y="7195"/>
                  </a:cubicBezTo>
                  <a:lnTo>
                    <a:pt x="2573" y="7195"/>
                  </a:lnTo>
                  <a:cubicBezTo>
                    <a:pt x="2489" y="7195"/>
                    <a:pt x="2394" y="7124"/>
                    <a:pt x="2394" y="7017"/>
                  </a:cubicBezTo>
                  <a:lnTo>
                    <a:pt x="2394" y="6505"/>
                  </a:lnTo>
                  <a:close/>
                  <a:moveTo>
                    <a:pt x="3394" y="7469"/>
                  </a:moveTo>
                  <a:lnTo>
                    <a:pt x="3406" y="7648"/>
                  </a:lnTo>
                  <a:cubicBezTo>
                    <a:pt x="3406" y="7743"/>
                    <a:pt x="3335" y="7838"/>
                    <a:pt x="3228" y="7838"/>
                  </a:cubicBezTo>
                  <a:lnTo>
                    <a:pt x="2906" y="7838"/>
                  </a:lnTo>
                  <a:cubicBezTo>
                    <a:pt x="2811" y="7838"/>
                    <a:pt x="2727" y="7755"/>
                    <a:pt x="2727" y="7648"/>
                  </a:cubicBezTo>
                  <a:lnTo>
                    <a:pt x="2727" y="7469"/>
                  </a:lnTo>
                  <a:close/>
                  <a:moveTo>
                    <a:pt x="3056" y="0"/>
                  </a:moveTo>
                  <a:cubicBezTo>
                    <a:pt x="2951" y="0"/>
                    <a:pt x="2845" y="6"/>
                    <a:pt x="2739" y="16"/>
                  </a:cubicBezTo>
                  <a:cubicBezTo>
                    <a:pt x="1418" y="171"/>
                    <a:pt x="322" y="1230"/>
                    <a:pt x="168" y="2552"/>
                  </a:cubicBezTo>
                  <a:cubicBezTo>
                    <a:pt x="1" y="3814"/>
                    <a:pt x="668" y="5040"/>
                    <a:pt x="1811" y="5564"/>
                  </a:cubicBezTo>
                  <a:cubicBezTo>
                    <a:pt x="1977" y="5648"/>
                    <a:pt x="2096" y="5826"/>
                    <a:pt x="2096" y="6017"/>
                  </a:cubicBezTo>
                  <a:lnTo>
                    <a:pt x="2096" y="7005"/>
                  </a:lnTo>
                  <a:cubicBezTo>
                    <a:pt x="2096" y="7207"/>
                    <a:pt x="2239" y="7386"/>
                    <a:pt x="2430" y="7457"/>
                  </a:cubicBezTo>
                  <a:lnTo>
                    <a:pt x="2430" y="7648"/>
                  </a:lnTo>
                  <a:cubicBezTo>
                    <a:pt x="2430" y="7922"/>
                    <a:pt x="2632" y="8136"/>
                    <a:pt x="2906" y="8136"/>
                  </a:cubicBezTo>
                  <a:lnTo>
                    <a:pt x="3228" y="8136"/>
                  </a:lnTo>
                  <a:cubicBezTo>
                    <a:pt x="3501" y="8136"/>
                    <a:pt x="3704" y="7922"/>
                    <a:pt x="3704" y="7648"/>
                  </a:cubicBezTo>
                  <a:lnTo>
                    <a:pt x="3704" y="7457"/>
                  </a:lnTo>
                  <a:cubicBezTo>
                    <a:pt x="3906" y="7398"/>
                    <a:pt x="4037" y="7219"/>
                    <a:pt x="4037" y="7005"/>
                  </a:cubicBezTo>
                  <a:lnTo>
                    <a:pt x="4037" y="6017"/>
                  </a:lnTo>
                  <a:cubicBezTo>
                    <a:pt x="4037" y="5826"/>
                    <a:pt x="4144" y="5648"/>
                    <a:pt x="4323" y="5564"/>
                  </a:cubicBezTo>
                  <a:cubicBezTo>
                    <a:pt x="4811" y="5326"/>
                    <a:pt x="5228" y="4969"/>
                    <a:pt x="5537" y="4517"/>
                  </a:cubicBezTo>
                  <a:cubicBezTo>
                    <a:pt x="5847" y="4040"/>
                    <a:pt x="6002" y="3481"/>
                    <a:pt x="6002" y="2921"/>
                  </a:cubicBezTo>
                  <a:cubicBezTo>
                    <a:pt x="6002" y="2100"/>
                    <a:pt x="5644" y="1302"/>
                    <a:pt x="5037" y="754"/>
                  </a:cubicBezTo>
                  <a:cubicBezTo>
                    <a:pt x="4485" y="254"/>
                    <a:pt x="3788" y="0"/>
                    <a:pt x="30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33"/>
            <p:cNvSpPr/>
            <p:nvPr/>
          </p:nvSpPr>
          <p:spPr>
            <a:xfrm>
              <a:off x="7304872" y="3059413"/>
              <a:ext cx="40583" cy="9485"/>
            </a:xfrm>
            <a:custGeom>
              <a:rect b="b" l="l" r="r" t="t"/>
              <a:pathLst>
                <a:path extrusionOk="0" h="298" w="1275">
                  <a:moveTo>
                    <a:pt x="144" y="0"/>
                  </a:moveTo>
                  <a:cubicBezTo>
                    <a:pt x="60" y="0"/>
                    <a:pt x="1" y="72"/>
                    <a:pt x="1" y="143"/>
                  </a:cubicBezTo>
                  <a:cubicBezTo>
                    <a:pt x="1" y="238"/>
                    <a:pt x="72" y="298"/>
                    <a:pt x="144" y="298"/>
                  </a:cubicBezTo>
                  <a:lnTo>
                    <a:pt x="1132" y="298"/>
                  </a:lnTo>
                  <a:cubicBezTo>
                    <a:pt x="1215" y="298"/>
                    <a:pt x="1275" y="215"/>
                    <a:pt x="1275" y="143"/>
                  </a:cubicBezTo>
                  <a:cubicBezTo>
                    <a:pt x="1275" y="72"/>
                    <a:pt x="1203" y="0"/>
                    <a:pt x="11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33"/>
            <p:cNvSpPr/>
            <p:nvPr/>
          </p:nvSpPr>
          <p:spPr>
            <a:xfrm>
              <a:off x="7055134" y="3059413"/>
              <a:ext cx="41347" cy="9485"/>
            </a:xfrm>
            <a:custGeom>
              <a:rect b="b" l="l" r="r" t="t"/>
              <a:pathLst>
                <a:path extrusionOk="0" h="298" w="1299">
                  <a:moveTo>
                    <a:pt x="155" y="0"/>
                  </a:moveTo>
                  <a:cubicBezTo>
                    <a:pt x="60" y="0"/>
                    <a:pt x="1" y="72"/>
                    <a:pt x="1" y="143"/>
                  </a:cubicBezTo>
                  <a:cubicBezTo>
                    <a:pt x="1" y="238"/>
                    <a:pt x="72" y="298"/>
                    <a:pt x="155" y="298"/>
                  </a:cubicBezTo>
                  <a:lnTo>
                    <a:pt x="1132" y="298"/>
                  </a:lnTo>
                  <a:cubicBezTo>
                    <a:pt x="1215" y="298"/>
                    <a:pt x="1287" y="215"/>
                    <a:pt x="1287" y="143"/>
                  </a:cubicBezTo>
                  <a:cubicBezTo>
                    <a:pt x="1298" y="72"/>
                    <a:pt x="1227" y="0"/>
                    <a:pt x="11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33"/>
            <p:cNvSpPr/>
            <p:nvPr/>
          </p:nvSpPr>
          <p:spPr>
            <a:xfrm>
              <a:off x="7195727" y="2919170"/>
              <a:ext cx="9517" cy="40583"/>
            </a:xfrm>
            <a:custGeom>
              <a:rect b="b" l="l" r="r" t="t"/>
              <a:pathLst>
                <a:path extrusionOk="0" h="1275" w="299">
                  <a:moveTo>
                    <a:pt x="156" y="1"/>
                  </a:moveTo>
                  <a:cubicBezTo>
                    <a:pt x="60" y="1"/>
                    <a:pt x="1" y="72"/>
                    <a:pt x="1" y="144"/>
                  </a:cubicBezTo>
                  <a:lnTo>
                    <a:pt x="1" y="1132"/>
                  </a:lnTo>
                  <a:cubicBezTo>
                    <a:pt x="1" y="1215"/>
                    <a:pt x="84" y="1275"/>
                    <a:pt x="156" y="1275"/>
                  </a:cubicBezTo>
                  <a:cubicBezTo>
                    <a:pt x="227" y="1275"/>
                    <a:pt x="299" y="1204"/>
                    <a:pt x="299" y="1132"/>
                  </a:cubicBezTo>
                  <a:lnTo>
                    <a:pt x="299" y="144"/>
                  </a:lnTo>
                  <a:cubicBezTo>
                    <a:pt x="299" y="72"/>
                    <a:pt x="227" y="1"/>
                    <a:pt x="1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2" name="Google Shape;1322;p33"/>
            <p:cNvSpPr/>
            <p:nvPr/>
          </p:nvSpPr>
          <p:spPr>
            <a:xfrm>
              <a:off x="7185128" y="3007116"/>
              <a:ext cx="30334" cy="92880"/>
            </a:xfrm>
            <a:custGeom>
              <a:rect b="b" l="l" r="r" t="t"/>
              <a:pathLst>
                <a:path extrusionOk="0" h="2918" w="953">
                  <a:moveTo>
                    <a:pt x="477" y="310"/>
                  </a:moveTo>
                  <a:cubicBezTo>
                    <a:pt x="512" y="310"/>
                    <a:pt x="560" y="334"/>
                    <a:pt x="596" y="357"/>
                  </a:cubicBezTo>
                  <a:cubicBezTo>
                    <a:pt x="620" y="393"/>
                    <a:pt x="632" y="429"/>
                    <a:pt x="632" y="476"/>
                  </a:cubicBezTo>
                  <a:lnTo>
                    <a:pt x="548" y="2608"/>
                  </a:lnTo>
                  <a:lnTo>
                    <a:pt x="405" y="2620"/>
                  </a:lnTo>
                  <a:cubicBezTo>
                    <a:pt x="405" y="2620"/>
                    <a:pt x="393" y="2620"/>
                    <a:pt x="393" y="2608"/>
                  </a:cubicBezTo>
                  <a:lnTo>
                    <a:pt x="310" y="476"/>
                  </a:lnTo>
                  <a:cubicBezTo>
                    <a:pt x="310" y="429"/>
                    <a:pt x="322" y="393"/>
                    <a:pt x="358" y="357"/>
                  </a:cubicBezTo>
                  <a:cubicBezTo>
                    <a:pt x="381" y="334"/>
                    <a:pt x="429" y="310"/>
                    <a:pt x="477" y="310"/>
                  </a:cubicBezTo>
                  <a:close/>
                  <a:moveTo>
                    <a:pt x="477" y="0"/>
                  </a:moveTo>
                  <a:cubicBezTo>
                    <a:pt x="334" y="0"/>
                    <a:pt x="215" y="48"/>
                    <a:pt x="131" y="155"/>
                  </a:cubicBezTo>
                  <a:cubicBezTo>
                    <a:pt x="36" y="238"/>
                    <a:pt x="0" y="357"/>
                    <a:pt x="0" y="488"/>
                  </a:cubicBezTo>
                  <a:lnTo>
                    <a:pt x="84" y="2620"/>
                  </a:lnTo>
                  <a:cubicBezTo>
                    <a:pt x="84" y="2786"/>
                    <a:pt x="239" y="2917"/>
                    <a:pt x="393" y="2917"/>
                  </a:cubicBezTo>
                  <a:lnTo>
                    <a:pt x="512" y="2917"/>
                  </a:lnTo>
                  <a:cubicBezTo>
                    <a:pt x="679" y="2917"/>
                    <a:pt x="822" y="2786"/>
                    <a:pt x="822" y="2620"/>
                  </a:cubicBezTo>
                  <a:lnTo>
                    <a:pt x="917" y="488"/>
                  </a:lnTo>
                  <a:cubicBezTo>
                    <a:pt x="953" y="369"/>
                    <a:pt x="905" y="238"/>
                    <a:pt x="810" y="155"/>
                  </a:cubicBezTo>
                  <a:cubicBezTo>
                    <a:pt x="727" y="60"/>
                    <a:pt x="608" y="0"/>
                    <a:pt x="4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33"/>
            <p:cNvSpPr/>
            <p:nvPr/>
          </p:nvSpPr>
          <p:spPr>
            <a:xfrm>
              <a:off x="7187770" y="3111328"/>
              <a:ext cx="25814" cy="25814"/>
            </a:xfrm>
            <a:custGeom>
              <a:rect b="b" l="l" r="r" t="t"/>
              <a:pathLst>
                <a:path extrusionOk="0" h="811" w="811">
                  <a:moveTo>
                    <a:pt x="406" y="310"/>
                  </a:moveTo>
                  <a:cubicBezTo>
                    <a:pt x="453" y="310"/>
                    <a:pt x="489" y="358"/>
                    <a:pt x="489" y="405"/>
                  </a:cubicBezTo>
                  <a:cubicBezTo>
                    <a:pt x="489" y="453"/>
                    <a:pt x="453" y="489"/>
                    <a:pt x="406" y="489"/>
                  </a:cubicBezTo>
                  <a:cubicBezTo>
                    <a:pt x="358" y="489"/>
                    <a:pt x="310" y="453"/>
                    <a:pt x="310" y="405"/>
                  </a:cubicBezTo>
                  <a:cubicBezTo>
                    <a:pt x="310" y="358"/>
                    <a:pt x="358" y="310"/>
                    <a:pt x="406" y="310"/>
                  </a:cubicBezTo>
                  <a:close/>
                  <a:moveTo>
                    <a:pt x="406" y="0"/>
                  </a:moveTo>
                  <a:cubicBezTo>
                    <a:pt x="179" y="0"/>
                    <a:pt x="1" y="179"/>
                    <a:pt x="1" y="405"/>
                  </a:cubicBezTo>
                  <a:cubicBezTo>
                    <a:pt x="1" y="631"/>
                    <a:pt x="179" y="810"/>
                    <a:pt x="406" y="810"/>
                  </a:cubicBezTo>
                  <a:cubicBezTo>
                    <a:pt x="632" y="810"/>
                    <a:pt x="810" y="631"/>
                    <a:pt x="810" y="405"/>
                  </a:cubicBezTo>
                  <a:cubicBezTo>
                    <a:pt x="787" y="179"/>
                    <a:pt x="608" y="0"/>
                    <a:pt x="4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33"/>
            <p:cNvSpPr/>
            <p:nvPr/>
          </p:nvSpPr>
          <p:spPr>
            <a:xfrm>
              <a:off x="7249552" y="2951477"/>
              <a:ext cx="18971" cy="23077"/>
            </a:xfrm>
            <a:custGeom>
              <a:rect b="b" l="l" r="r" t="t"/>
              <a:pathLst>
                <a:path extrusionOk="0" h="725" w="596">
                  <a:moveTo>
                    <a:pt x="417" y="0"/>
                  </a:moveTo>
                  <a:cubicBezTo>
                    <a:pt x="362" y="0"/>
                    <a:pt x="307" y="32"/>
                    <a:pt x="274" y="81"/>
                  </a:cubicBezTo>
                  <a:lnTo>
                    <a:pt x="36" y="498"/>
                  </a:lnTo>
                  <a:cubicBezTo>
                    <a:pt x="1" y="570"/>
                    <a:pt x="24" y="665"/>
                    <a:pt x="96" y="700"/>
                  </a:cubicBezTo>
                  <a:cubicBezTo>
                    <a:pt x="132" y="724"/>
                    <a:pt x="143" y="724"/>
                    <a:pt x="179" y="724"/>
                  </a:cubicBezTo>
                  <a:cubicBezTo>
                    <a:pt x="239" y="724"/>
                    <a:pt x="274" y="689"/>
                    <a:pt x="310" y="641"/>
                  </a:cubicBezTo>
                  <a:lnTo>
                    <a:pt x="548" y="224"/>
                  </a:lnTo>
                  <a:cubicBezTo>
                    <a:pt x="596" y="153"/>
                    <a:pt x="560" y="69"/>
                    <a:pt x="489" y="22"/>
                  </a:cubicBezTo>
                  <a:cubicBezTo>
                    <a:pt x="466" y="7"/>
                    <a:pt x="442" y="0"/>
                    <a:pt x="4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5" name="Google Shape;1325;p33"/>
            <p:cNvSpPr/>
            <p:nvPr/>
          </p:nvSpPr>
          <p:spPr>
            <a:xfrm>
              <a:off x="7132831" y="3153852"/>
              <a:ext cx="18589" cy="22695"/>
            </a:xfrm>
            <a:custGeom>
              <a:rect b="b" l="l" r="r" t="t"/>
              <a:pathLst>
                <a:path extrusionOk="0" h="713" w="584">
                  <a:moveTo>
                    <a:pt x="419" y="0"/>
                  </a:moveTo>
                  <a:cubicBezTo>
                    <a:pt x="368" y="0"/>
                    <a:pt x="319" y="32"/>
                    <a:pt x="286" y="81"/>
                  </a:cubicBezTo>
                  <a:lnTo>
                    <a:pt x="48" y="498"/>
                  </a:lnTo>
                  <a:cubicBezTo>
                    <a:pt x="0" y="569"/>
                    <a:pt x="36" y="665"/>
                    <a:pt x="108" y="700"/>
                  </a:cubicBezTo>
                  <a:cubicBezTo>
                    <a:pt x="131" y="712"/>
                    <a:pt x="155" y="712"/>
                    <a:pt x="179" y="712"/>
                  </a:cubicBezTo>
                  <a:cubicBezTo>
                    <a:pt x="239" y="712"/>
                    <a:pt x="286" y="689"/>
                    <a:pt x="310" y="641"/>
                  </a:cubicBezTo>
                  <a:lnTo>
                    <a:pt x="548" y="224"/>
                  </a:lnTo>
                  <a:cubicBezTo>
                    <a:pt x="584" y="153"/>
                    <a:pt x="572" y="69"/>
                    <a:pt x="489" y="22"/>
                  </a:cubicBezTo>
                  <a:cubicBezTo>
                    <a:pt x="466" y="7"/>
                    <a:pt x="443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6" name="Google Shape;1326;p33"/>
            <p:cNvSpPr/>
            <p:nvPr/>
          </p:nvSpPr>
          <p:spPr>
            <a:xfrm>
              <a:off x="7132449" y="2951477"/>
              <a:ext cx="18971" cy="23077"/>
            </a:xfrm>
            <a:custGeom>
              <a:rect b="b" l="l" r="r" t="t"/>
              <a:pathLst>
                <a:path extrusionOk="0" h="725" w="596">
                  <a:moveTo>
                    <a:pt x="177" y="0"/>
                  </a:moveTo>
                  <a:cubicBezTo>
                    <a:pt x="154" y="0"/>
                    <a:pt x="130" y="7"/>
                    <a:pt x="108" y="22"/>
                  </a:cubicBezTo>
                  <a:cubicBezTo>
                    <a:pt x="24" y="69"/>
                    <a:pt x="1" y="153"/>
                    <a:pt x="48" y="236"/>
                  </a:cubicBezTo>
                  <a:lnTo>
                    <a:pt x="274" y="653"/>
                  </a:lnTo>
                  <a:cubicBezTo>
                    <a:pt x="310" y="689"/>
                    <a:pt x="358" y="724"/>
                    <a:pt x="417" y="724"/>
                  </a:cubicBezTo>
                  <a:cubicBezTo>
                    <a:pt x="441" y="724"/>
                    <a:pt x="477" y="724"/>
                    <a:pt x="489" y="712"/>
                  </a:cubicBezTo>
                  <a:cubicBezTo>
                    <a:pt x="584" y="665"/>
                    <a:pt x="596" y="570"/>
                    <a:pt x="548" y="498"/>
                  </a:cubicBezTo>
                  <a:lnTo>
                    <a:pt x="310" y="81"/>
                  </a:lnTo>
                  <a:cubicBezTo>
                    <a:pt x="277" y="32"/>
                    <a:pt x="228" y="0"/>
                    <a:pt x="1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7" name="Google Shape;1327;p33"/>
            <p:cNvSpPr/>
            <p:nvPr/>
          </p:nvSpPr>
          <p:spPr>
            <a:xfrm>
              <a:off x="7249552" y="3153852"/>
              <a:ext cx="18971" cy="22695"/>
            </a:xfrm>
            <a:custGeom>
              <a:rect b="b" l="l" r="r" t="t"/>
              <a:pathLst>
                <a:path extrusionOk="0" h="713" w="596">
                  <a:moveTo>
                    <a:pt x="173" y="0"/>
                  </a:moveTo>
                  <a:cubicBezTo>
                    <a:pt x="148" y="0"/>
                    <a:pt x="122" y="7"/>
                    <a:pt x="96" y="22"/>
                  </a:cubicBezTo>
                  <a:cubicBezTo>
                    <a:pt x="24" y="69"/>
                    <a:pt x="1" y="153"/>
                    <a:pt x="36" y="224"/>
                  </a:cubicBezTo>
                  <a:lnTo>
                    <a:pt x="274" y="641"/>
                  </a:lnTo>
                  <a:cubicBezTo>
                    <a:pt x="310" y="689"/>
                    <a:pt x="358" y="712"/>
                    <a:pt x="417" y="712"/>
                  </a:cubicBezTo>
                  <a:cubicBezTo>
                    <a:pt x="441" y="712"/>
                    <a:pt x="477" y="712"/>
                    <a:pt x="489" y="700"/>
                  </a:cubicBezTo>
                  <a:cubicBezTo>
                    <a:pt x="560" y="665"/>
                    <a:pt x="596" y="569"/>
                    <a:pt x="548" y="498"/>
                  </a:cubicBezTo>
                  <a:lnTo>
                    <a:pt x="310" y="81"/>
                  </a:lnTo>
                  <a:cubicBezTo>
                    <a:pt x="277" y="32"/>
                    <a:pt x="228" y="0"/>
                    <a:pt x="1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8" name="Google Shape;1328;p33"/>
            <p:cNvSpPr/>
            <p:nvPr/>
          </p:nvSpPr>
          <p:spPr>
            <a:xfrm>
              <a:off x="7289721" y="3113969"/>
              <a:ext cx="24286" cy="17093"/>
            </a:xfrm>
            <a:custGeom>
              <a:rect b="b" l="l" r="r" t="t"/>
              <a:pathLst>
                <a:path extrusionOk="0" h="537" w="763">
                  <a:moveTo>
                    <a:pt x="172" y="0"/>
                  </a:moveTo>
                  <a:cubicBezTo>
                    <a:pt x="121" y="0"/>
                    <a:pt x="72" y="29"/>
                    <a:pt x="48" y="84"/>
                  </a:cubicBezTo>
                  <a:cubicBezTo>
                    <a:pt x="1" y="156"/>
                    <a:pt x="24" y="239"/>
                    <a:pt x="108" y="287"/>
                  </a:cubicBezTo>
                  <a:lnTo>
                    <a:pt x="524" y="525"/>
                  </a:lnTo>
                  <a:cubicBezTo>
                    <a:pt x="548" y="537"/>
                    <a:pt x="560" y="537"/>
                    <a:pt x="596" y="537"/>
                  </a:cubicBezTo>
                  <a:cubicBezTo>
                    <a:pt x="655" y="537"/>
                    <a:pt x="703" y="513"/>
                    <a:pt x="727" y="465"/>
                  </a:cubicBezTo>
                  <a:cubicBezTo>
                    <a:pt x="763" y="394"/>
                    <a:pt x="739" y="310"/>
                    <a:pt x="667" y="263"/>
                  </a:cubicBezTo>
                  <a:lnTo>
                    <a:pt x="251" y="25"/>
                  </a:lnTo>
                  <a:cubicBezTo>
                    <a:pt x="226" y="8"/>
                    <a:pt x="199" y="0"/>
                    <a:pt x="1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9" name="Google Shape;1329;p33"/>
            <p:cNvSpPr/>
            <p:nvPr/>
          </p:nvSpPr>
          <p:spPr>
            <a:xfrm>
              <a:off x="7086964" y="2996931"/>
              <a:ext cx="24668" cy="17411"/>
            </a:xfrm>
            <a:custGeom>
              <a:rect b="b" l="l" r="r" t="t"/>
              <a:pathLst>
                <a:path extrusionOk="0" h="547" w="775">
                  <a:moveTo>
                    <a:pt x="179" y="1"/>
                  </a:moveTo>
                  <a:cubicBezTo>
                    <a:pt x="125" y="1"/>
                    <a:pt x="73" y="33"/>
                    <a:pt x="48" y="82"/>
                  </a:cubicBezTo>
                  <a:cubicBezTo>
                    <a:pt x="1" y="154"/>
                    <a:pt x="25" y="249"/>
                    <a:pt x="108" y="285"/>
                  </a:cubicBezTo>
                  <a:lnTo>
                    <a:pt x="525" y="535"/>
                  </a:lnTo>
                  <a:cubicBezTo>
                    <a:pt x="548" y="546"/>
                    <a:pt x="560" y="546"/>
                    <a:pt x="596" y="546"/>
                  </a:cubicBezTo>
                  <a:cubicBezTo>
                    <a:pt x="656" y="546"/>
                    <a:pt x="703" y="511"/>
                    <a:pt x="727" y="475"/>
                  </a:cubicBezTo>
                  <a:cubicBezTo>
                    <a:pt x="775" y="415"/>
                    <a:pt x="739" y="308"/>
                    <a:pt x="668" y="261"/>
                  </a:cubicBezTo>
                  <a:lnTo>
                    <a:pt x="251" y="23"/>
                  </a:lnTo>
                  <a:cubicBezTo>
                    <a:pt x="228" y="8"/>
                    <a:pt x="204" y="1"/>
                    <a:pt x="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0" name="Google Shape;1330;p33"/>
            <p:cNvSpPr/>
            <p:nvPr/>
          </p:nvSpPr>
          <p:spPr>
            <a:xfrm>
              <a:off x="7289339" y="2996931"/>
              <a:ext cx="24668" cy="17411"/>
            </a:xfrm>
            <a:custGeom>
              <a:rect b="b" l="l" r="r" t="t"/>
              <a:pathLst>
                <a:path extrusionOk="0" h="547" w="775">
                  <a:moveTo>
                    <a:pt x="590" y="1"/>
                  </a:moveTo>
                  <a:cubicBezTo>
                    <a:pt x="565" y="1"/>
                    <a:pt x="539" y="8"/>
                    <a:pt x="513" y="23"/>
                  </a:cubicBezTo>
                  <a:lnTo>
                    <a:pt x="96" y="261"/>
                  </a:lnTo>
                  <a:cubicBezTo>
                    <a:pt x="25" y="308"/>
                    <a:pt x="1" y="392"/>
                    <a:pt x="36" y="475"/>
                  </a:cubicBezTo>
                  <a:cubicBezTo>
                    <a:pt x="72" y="511"/>
                    <a:pt x="108" y="546"/>
                    <a:pt x="179" y="546"/>
                  </a:cubicBezTo>
                  <a:cubicBezTo>
                    <a:pt x="203" y="546"/>
                    <a:pt x="239" y="546"/>
                    <a:pt x="251" y="535"/>
                  </a:cubicBezTo>
                  <a:lnTo>
                    <a:pt x="667" y="285"/>
                  </a:lnTo>
                  <a:cubicBezTo>
                    <a:pt x="751" y="249"/>
                    <a:pt x="775" y="154"/>
                    <a:pt x="727" y="82"/>
                  </a:cubicBezTo>
                  <a:cubicBezTo>
                    <a:pt x="694" y="33"/>
                    <a:pt x="645" y="1"/>
                    <a:pt x="5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1" name="Google Shape;1331;p33"/>
            <p:cNvSpPr/>
            <p:nvPr/>
          </p:nvSpPr>
          <p:spPr>
            <a:xfrm>
              <a:off x="7086964" y="3113587"/>
              <a:ext cx="24668" cy="17093"/>
            </a:xfrm>
            <a:custGeom>
              <a:rect b="b" l="l" r="r" t="t"/>
              <a:pathLst>
                <a:path extrusionOk="0" h="537" w="775">
                  <a:moveTo>
                    <a:pt x="597" y="0"/>
                  </a:moveTo>
                  <a:cubicBezTo>
                    <a:pt x="570" y="0"/>
                    <a:pt x="541" y="8"/>
                    <a:pt x="513" y="25"/>
                  </a:cubicBezTo>
                  <a:lnTo>
                    <a:pt x="108" y="263"/>
                  </a:lnTo>
                  <a:cubicBezTo>
                    <a:pt x="25" y="299"/>
                    <a:pt x="1" y="394"/>
                    <a:pt x="36" y="465"/>
                  </a:cubicBezTo>
                  <a:cubicBezTo>
                    <a:pt x="72" y="513"/>
                    <a:pt x="120" y="537"/>
                    <a:pt x="179" y="537"/>
                  </a:cubicBezTo>
                  <a:cubicBezTo>
                    <a:pt x="203" y="537"/>
                    <a:pt x="239" y="537"/>
                    <a:pt x="251" y="525"/>
                  </a:cubicBezTo>
                  <a:lnTo>
                    <a:pt x="668" y="287"/>
                  </a:lnTo>
                  <a:cubicBezTo>
                    <a:pt x="739" y="263"/>
                    <a:pt x="775" y="156"/>
                    <a:pt x="727" y="84"/>
                  </a:cubicBezTo>
                  <a:cubicBezTo>
                    <a:pt x="696" y="29"/>
                    <a:pt x="649" y="0"/>
                    <a:pt x="5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2" name="Google Shape;1332;p33"/>
          <p:cNvGrpSpPr/>
          <p:nvPr/>
        </p:nvGrpSpPr>
        <p:grpSpPr>
          <a:xfrm>
            <a:off x="2686290" y="1675873"/>
            <a:ext cx="386936" cy="387204"/>
            <a:chOff x="4206763" y="2450951"/>
            <a:chExt cx="322151" cy="322374"/>
          </a:xfrm>
        </p:grpSpPr>
        <p:sp>
          <p:nvSpPr>
            <p:cNvPr id="1333" name="Google Shape;1333;p33"/>
            <p:cNvSpPr/>
            <p:nvPr/>
          </p:nvSpPr>
          <p:spPr>
            <a:xfrm>
              <a:off x="4206763" y="2571650"/>
              <a:ext cx="322151" cy="201675"/>
            </a:xfrm>
            <a:custGeom>
              <a:rect b="b" l="l" r="r" t="t"/>
              <a:pathLst>
                <a:path extrusionOk="0" h="6336" w="10121">
                  <a:moveTo>
                    <a:pt x="2691" y="2847"/>
                  </a:moveTo>
                  <a:lnTo>
                    <a:pt x="2691" y="6037"/>
                  </a:lnTo>
                  <a:lnTo>
                    <a:pt x="1393" y="6037"/>
                  </a:lnTo>
                  <a:lnTo>
                    <a:pt x="1393" y="2847"/>
                  </a:lnTo>
                  <a:close/>
                  <a:moveTo>
                    <a:pt x="5703" y="2049"/>
                  </a:moveTo>
                  <a:lnTo>
                    <a:pt x="5703" y="6037"/>
                  </a:lnTo>
                  <a:lnTo>
                    <a:pt x="4406" y="6037"/>
                  </a:lnTo>
                  <a:lnTo>
                    <a:pt x="4406" y="2049"/>
                  </a:lnTo>
                  <a:close/>
                  <a:moveTo>
                    <a:pt x="8704" y="299"/>
                  </a:moveTo>
                  <a:lnTo>
                    <a:pt x="8704" y="6037"/>
                  </a:lnTo>
                  <a:lnTo>
                    <a:pt x="7406" y="6037"/>
                  </a:lnTo>
                  <a:lnTo>
                    <a:pt x="7406" y="299"/>
                  </a:lnTo>
                  <a:close/>
                  <a:moveTo>
                    <a:pt x="7275" y="1"/>
                  </a:moveTo>
                  <a:cubicBezTo>
                    <a:pt x="7192" y="1"/>
                    <a:pt x="7132" y="61"/>
                    <a:pt x="7132" y="156"/>
                  </a:cubicBezTo>
                  <a:lnTo>
                    <a:pt x="7132" y="6037"/>
                  </a:lnTo>
                  <a:lnTo>
                    <a:pt x="6001" y="6037"/>
                  </a:lnTo>
                  <a:lnTo>
                    <a:pt x="6001" y="1894"/>
                  </a:lnTo>
                  <a:cubicBezTo>
                    <a:pt x="6001" y="1811"/>
                    <a:pt x="5941" y="1751"/>
                    <a:pt x="5846" y="1751"/>
                  </a:cubicBezTo>
                  <a:lnTo>
                    <a:pt x="4275" y="1751"/>
                  </a:lnTo>
                  <a:cubicBezTo>
                    <a:pt x="4179" y="1751"/>
                    <a:pt x="4120" y="1811"/>
                    <a:pt x="4120" y="1894"/>
                  </a:cubicBezTo>
                  <a:lnTo>
                    <a:pt x="4120" y="6037"/>
                  </a:lnTo>
                  <a:lnTo>
                    <a:pt x="2989" y="6037"/>
                  </a:lnTo>
                  <a:lnTo>
                    <a:pt x="2989" y="2704"/>
                  </a:lnTo>
                  <a:cubicBezTo>
                    <a:pt x="2989" y="2608"/>
                    <a:pt x="2929" y="2549"/>
                    <a:pt x="2846" y="2549"/>
                  </a:cubicBezTo>
                  <a:lnTo>
                    <a:pt x="1262" y="2549"/>
                  </a:lnTo>
                  <a:cubicBezTo>
                    <a:pt x="1167" y="2549"/>
                    <a:pt x="1119" y="2608"/>
                    <a:pt x="1119" y="2704"/>
                  </a:cubicBezTo>
                  <a:lnTo>
                    <a:pt x="1119" y="6037"/>
                  </a:lnTo>
                  <a:lnTo>
                    <a:pt x="143" y="6037"/>
                  </a:lnTo>
                  <a:cubicBezTo>
                    <a:pt x="60" y="6037"/>
                    <a:pt x="0" y="6097"/>
                    <a:pt x="0" y="6180"/>
                  </a:cubicBezTo>
                  <a:cubicBezTo>
                    <a:pt x="0" y="6276"/>
                    <a:pt x="60" y="6335"/>
                    <a:pt x="143" y="6335"/>
                  </a:cubicBezTo>
                  <a:lnTo>
                    <a:pt x="9966" y="6335"/>
                  </a:lnTo>
                  <a:cubicBezTo>
                    <a:pt x="10061" y="6335"/>
                    <a:pt x="10121" y="6276"/>
                    <a:pt x="10121" y="6180"/>
                  </a:cubicBezTo>
                  <a:cubicBezTo>
                    <a:pt x="10121" y="6109"/>
                    <a:pt x="10049" y="6037"/>
                    <a:pt x="9966" y="6037"/>
                  </a:cubicBezTo>
                  <a:lnTo>
                    <a:pt x="9001" y="6037"/>
                  </a:lnTo>
                  <a:lnTo>
                    <a:pt x="9001" y="156"/>
                  </a:lnTo>
                  <a:cubicBezTo>
                    <a:pt x="9001" y="61"/>
                    <a:pt x="8942" y="1"/>
                    <a:pt x="88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33"/>
            <p:cNvSpPr/>
            <p:nvPr/>
          </p:nvSpPr>
          <p:spPr>
            <a:xfrm>
              <a:off x="4210933" y="2450951"/>
              <a:ext cx="308878" cy="185537"/>
            </a:xfrm>
            <a:custGeom>
              <a:rect b="b" l="l" r="r" t="t"/>
              <a:pathLst>
                <a:path extrusionOk="0" h="5829" w="9704">
                  <a:moveTo>
                    <a:pt x="9212" y="1"/>
                  </a:moveTo>
                  <a:cubicBezTo>
                    <a:pt x="9189" y="1"/>
                    <a:pt x="9167" y="3"/>
                    <a:pt x="9144" y="7"/>
                  </a:cubicBezTo>
                  <a:lnTo>
                    <a:pt x="7870" y="162"/>
                  </a:lnTo>
                  <a:cubicBezTo>
                    <a:pt x="7620" y="197"/>
                    <a:pt x="7442" y="435"/>
                    <a:pt x="7477" y="685"/>
                  </a:cubicBezTo>
                  <a:cubicBezTo>
                    <a:pt x="7500" y="920"/>
                    <a:pt x="7711" y="1092"/>
                    <a:pt x="7944" y="1092"/>
                  </a:cubicBezTo>
                  <a:cubicBezTo>
                    <a:pt x="7959" y="1092"/>
                    <a:pt x="7974" y="1092"/>
                    <a:pt x="7989" y="1090"/>
                  </a:cubicBezTo>
                  <a:lnTo>
                    <a:pt x="8096" y="1066"/>
                  </a:lnTo>
                  <a:lnTo>
                    <a:pt x="8096" y="1066"/>
                  </a:lnTo>
                  <a:cubicBezTo>
                    <a:pt x="6537" y="2876"/>
                    <a:pt x="4691" y="3805"/>
                    <a:pt x="3382" y="4269"/>
                  </a:cubicBezTo>
                  <a:cubicBezTo>
                    <a:pt x="1739" y="4853"/>
                    <a:pt x="476" y="4912"/>
                    <a:pt x="465" y="4912"/>
                  </a:cubicBezTo>
                  <a:cubicBezTo>
                    <a:pt x="203" y="4924"/>
                    <a:pt x="0" y="5138"/>
                    <a:pt x="12" y="5388"/>
                  </a:cubicBezTo>
                  <a:cubicBezTo>
                    <a:pt x="36" y="5638"/>
                    <a:pt x="226" y="5829"/>
                    <a:pt x="476" y="5829"/>
                  </a:cubicBezTo>
                  <a:lnTo>
                    <a:pt x="488" y="5829"/>
                  </a:lnTo>
                  <a:cubicBezTo>
                    <a:pt x="548" y="5829"/>
                    <a:pt x="1893" y="5793"/>
                    <a:pt x="3667" y="5150"/>
                  </a:cubicBezTo>
                  <a:cubicBezTo>
                    <a:pt x="4656" y="4793"/>
                    <a:pt x="5596" y="4317"/>
                    <a:pt x="6442" y="3745"/>
                  </a:cubicBezTo>
                  <a:cubicBezTo>
                    <a:pt x="6525" y="3710"/>
                    <a:pt x="6537" y="3614"/>
                    <a:pt x="6489" y="3543"/>
                  </a:cubicBezTo>
                  <a:cubicBezTo>
                    <a:pt x="6458" y="3497"/>
                    <a:pt x="6413" y="3471"/>
                    <a:pt x="6365" y="3471"/>
                  </a:cubicBezTo>
                  <a:cubicBezTo>
                    <a:pt x="6339" y="3471"/>
                    <a:pt x="6312" y="3478"/>
                    <a:pt x="6287" y="3495"/>
                  </a:cubicBezTo>
                  <a:cubicBezTo>
                    <a:pt x="5453" y="4067"/>
                    <a:pt x="4537" y="4519"/>
                    <a:pt x="3560" y="4865"/>
                  </a:cubicBezTo>
                  <a:cubicBezTo>
                    <a:pt x="1834" y="5484"/>
                    <a:pt x="536" y="5519"/>
                    <a:pt x="476" y="5531"/>
                  </a:cubicBezTo>
                  <a:cubicBezTo>
                    <a:pt x="393" y="5531"/>
                    <a:pt x="310" y="5460"/>
                    <a:pt x="310" y="5377"/>
                  </a:cubicBezTo>
                  <a:cubicBezTo>
                    <a:pt x="310" y="5281"/>
                    <a:pt x="393" y="5210"/>
                    <a:pt x="476" y="5198"/>
                  </a:cubicBezTo>
                  <a:cubicBezTo>
                    <a:pt x="488" y="5198"/>
                    <a:pt x="1798" y="5150"/>
                    <a:pt x="3489" y="4543"/>
                  </a:cubicBezTo>
                  <a:cubicBezTo>
                    <a:pt x="4894" y="4031"/>
                    <a:pt x="6918" y="3007"/>
                    <a:pt x="8573" y="947"/>
                  </a:cubicBezTo>
                  <a:cubicBezTo>
                    <a:pt x="8664" y="856"/>
                    <a:pt x="8579" y="709"/>
                    <a:pt x="8456" y="709"/>
                  </a:cubicBezTo>
                  <a:cubicBezTo>
                    <a:pt x="8451" y="709"/>
                    <a:pt x="8447" y="709"/>
                    <a:pt x="8442" y="709"/>
                  </a:cubicBezTo>
                  <a:lnTo>
                    <a:pt x="7966" y="769"/>
                  </a:lnTo>
                  <a:cubicBezTo>
                    <a:pt x="7951" y="772"/>
                    <a:pt x="7937" y="774"/>
                    <a:pt x="7924" y="774"/>
                  </a:cubicBezTo>
                  <a:cubicBezTo>
                    <a:pt x="7850" y="774"/>
                    <a:pt x="7797" y="720"/>
                    <a:pt x="7787" y="650"/>
                  </a:cubicBezTo>
                  <a:cubicBezTo>
                    <a:pt x="7751" y="554"/>
                    <a:pt x="7835" y="459"/>
                    <a:pt x="7930" y="447"/>
                  </a:cubicBezTo>
                  <a:lnTo>
                    <a:pt x="9204" y="281"/>
                  </a:lnTo>
                  <a:cubicBezTo>
                    <a:pt x="9210" y="280"/>
                    <a:pt x="9216" y="280"/>
                    <a:pt x="9222" y="280"/>
                  </a:cubicBezTo>
                  <a:cubicBezTo>
                    <a:pt x="9311" y="280"/>
                    <a:pt x="9394" y="358"/>
                    <a:pt x="9394" y="447"/>
                  </a:cubicBezTo>
                  <a:lnTo>
                    <a:pt x="9394" y="1709"/>
                  </a:lnTo>
                  <a:cubicBezTo>
                    <a:pt x="9394" y="1805"/>
                    <a:pt x="9323" y="1876"/>
                    <a:pt x="9228" y="1876"/>
                  </a:cubicBezTo>
                  <a:cubicBezTo>
                    <a:pt x="9132" y="1876"/>
                    <a:pt x="9061" y="1805"/>
                    <a:pt x="9061" y="1709"/>
                  </a:cubicBezTo>
                  <a:lnTo>
                    <a:pt x="9061" y="1328"/>
                  </a:lnTo>
                  <a:cubicBezTo>
                    <a:pt x="9061" y="1269"/>
                    <a:pt x="9025" y="1209"/>
                    <a:pt x="8978" y="1186"/>
                  </a:cubicBezTo>
                  <a:cubicBezTo>
                    <a:pt x="8963" y="1183"/>
                    <a:pt x="8948" y="1181"/>
                    <a:pt x="8932" y="1181"/>
                  </a:cubicBezTo>
                  <a:cubicBezTo>
                    <a:pt x="8882" y="1181"/>
                    <a:pt x="8829" y="1197"/>
                    <a:pt x="8811" y="1233"/>
                  </a:cubicBezTo>
                  <a:cubicBezTo>
                    <a:pt x="8263" y="1924"/>
                    <a:pt x="7620" y="2531"/>
                    <a:pt x="6930" y="3067"/>
                  </a:cubicBezTo>
                  <a:cubicBezTo>
                    <a:pt x="6870" y="3114"/>
                    <a:pt x="6858" y="3210"/>
                    <a:pt x="6906" y="3269"/>
                  </a:cubicBezTo>
                  <a:cubicBezTo>
                    <a:pt x="6936" y="3307"/>
                    <a:pt x="6985" y="3330"/>
                    <a:pt x="7032" y="3330"/>
                  </a:cubicBezTo>
                  <a:cubicBezTo>
                    <a:pt x="7060" y="3330"/>
                    <a:pt x="7086" y="3322"/>
                    <a:pt x="7108" y="3305"/>
                  </a:cubicBezTo>
                  <a:cubicBezTo>
                    <a:pt x="7704" y="2840"/>
                    <a:pt x="8275" y="2305"/>
                    <a:pt x="8775" y="1745"/>
                  </a:cubicBezTo>
                  <a:cubicBezTo>
                    <a:pt x="8799" y="1995"/>
                    <a:pt x="8989" y="2186"/>
                    <a:pt x="9239" y="2186"/>
                  </a:cubicBezTo>
                  <a:cubicBezTo>
                    <a:pt x="9490" y="2186"/>
                    <a:pt x="9704" y="1983"/>
                    <a:pt x="9704" y="1721"/>
                  </a:cubicBezTo>
                  <a:lnTo>
                    <a:pt x="9704" y="459"/>
                  </a:lnTo>
                  <a:cubicBezTo>
                    <a:pt x="9680" y="328"/>
                    <a:pt x="9620" y="209"/>
                    <a:pt x="9513" y="126"/>
                  </a:cubicBezTo>
                  <a:cubicBezTo>
                    <a:pt x="9425" y="47"/>
                    <a:pt x="9319" y="1"/>
                    <a:pt x="92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5" name="Google Shape;1335;p33"/>
          <p:cNvGrpSpPr/>
          <p:nvPr/>
        </p:nvGrpSpPr>
        <p:grpSpPr>
          <a:xfrm>
            <a:off x="4357188" y="1654674"/>
            <a:ext cx="429601" cy="429601"/>
            <a:chOff x="1819576" y="1511679"/>
            <a:chExt cx="352103" cy="352103"/>
          </a:xfrm>
        </p:grpSpPr>
        <p:sp>
          <p:nvSpPr>
            <p:cNvPr id="1336" name="Google Shape;1336;p33"/>
            <p:cNvSpPr/>
            <p:nvPr/>
          </p:nvSpPr>
          <p:spPr>
            <a:xfrm>
              <a:off x="1819576" y="1511679"/>
              <a:ext cx="352103" cy="352103"/>
            </a:xfrm>
            <a:custGeom>
              <a:rect b="b" l="l" r="r" t="t"/>
              <a:pathLst>
                <a:path extrusionOk="0" h="11062" w="11062">
                  <a:moveTo>
                    <a:pt x="6216" y="310"/>
                  </a:moveTo>
                  <a:cubicBezTo>
                    <a:pt x="6216" y="310"/>
                    <a:pt x="6240" y="310"/>
                    <a:pt x="6240" y="322"/>
                  </a:cubicBezTo>
                  <a:lnTo>
                    <a:pt x="6240" y="786"/>
                  </a:lnTo>
                  <a:cubicBezTo>
                    <a:pt x="6240" y="953"/>
                    <a:pt x="6335" y="1084"/>
                    <a:pt x="6502" y="1108"/>
                  </a:cubicBezTo>
                  <a:cubicBezTo>
                    <a:pt x="7025" y="1227"/>
                    <a:pt x="7514" y="1429"/>
                    <a:pt x="7966" y="1727"/>
                  </a:cubicBezTo>
                  <a:cubicBezTo>
                    <a:pt x="8022" y="1762"/>
                    <a:pt x="8086" y="1780"/>
                    <a:pt x="8150" y="1780"/>
                  </a:cubicBezTo>
                  <a:cubicBezTo>
                    <a:pt x="8236" y="1780"/>
                    <a:pt x="8321" y="1747"/>
                    <a:pt x="8383" y="1679"/>
                  </a:cubicBezTo>
                  <a:lnTo>
                    <a:pt x="8704" y="1346"/>
                  </a:lnTo>
                  <a:lnTo>
                    <a:pt x="8716" y="1346"/>
                  </a:lnTo>
                  <a:lnTo>
                    <a:pt x="9704" y="2334"/>
                  </a:lnTo>
                  <a:lnTo>
                    <a:pt x="9704" y="2346"/>
                  </a:lnTo>
                  <a:lnTo>
                    <a:pt x="9371" y="2679"/>
                  </a:lnTo>
                  <a:cubicBezTo>
                    <a:pt x="9252" y="2798"/>
                    <a:pt x="9240" y="2953"/>
                    <a:pt x="9335" y="3096"/>
                  </a:cubicBezTo>
                  <a:cubicBezTo>
                    <a:pt x="9609" y="3536"/>
                    <a:pt x="9823" y="4025"/>
                    <a:pt x="9943" y="4548"/>
                  </a:cubicBezTo>
                  <a:cubicBezTo>
                    <a:pt x="9966" y="4703"/>
                    <a:pt x="10109" y="4822"/>
                    <a:pt x="10264" y="4822"/>
                  </a:cubicBezTo>
                  <a:lnTo>
                    <a:pt x="10728" y="4822"/>
                  </a:lnTo>
                  <a:cubicBezTo>
                    <a:pt x="10728" y="4822"/>
                    <a:pt x="10752" y="4822"/>
                    <a:pt x="10752" y="4834"/>
                  </a:cubicBezTo>
                  <a:lnTo>
                    <a:pt x="10728" y="6239"/>
                  </a:lnTo>
                  <a:lnTo>
                    <a:pt x="10264" y="6239"/>
                  </a:lnTo>
                  <a:cubicBezTo>
                    <a:pt x="10109" y="6239"/>
                    <a:pt x="9966" y="6334"/>
                    <a:pt x="9943" y="6501"/>
                  </a:cubicBezTo>
                  <a:cubicBezTo>
                    <a:pt x="9823" y="7025"/>
                    <a:pt x="9633" y="7513"/>
                    <a:pt x="9335" y="7966"/>
                  </a:cubicBezTo>
                  <a:cubicBezTo>
                    <a:pt x="9240" y="8097"/>
                    <a:pt x="9252" y="8275"/>
                    <a:pt x="9371" y="8382"/>
                  </a:cubicBezTo>
                  <a:lnTo>
                    <a:pt x="9704" y="8704"/>
                  </a:lnTo>
                  <a:lnTo>
                    <a:pt x="9704" y="8716"/>
                  </a:lnTo>
                  <a:lnTo>
                    <a:pt x="8716" y="9704"/>
                  </a:lnTo>
                  <a:lnTo>
                    <a:pt x="8704" y="9704"/>
                  </a:lnTo>
                  <a:lnTo>
                    <a:pt x="8383" y="9370"/>
                  </a:lnTo>
                  <a:cubicBezTo>
                    <a:pt x="8317" y="9304"/>
                    <a:pt x="8236" y="9271"/>
                    <a:pt x="8155" y="9271"/>
                  </a:cubicBezTo>
                  <a:cubicBezTo>
                    <a:pt x="8090" y="9271"/>
                    <a:pt x="8024" y="9292"/>
                    <a:pt x="7966" y="9335"/>
                  </a:cubicBezTo>
                  <a:cubicBezTo>
                    <a:pt x="7514" y="9609"/>
                    <a:pt x="7025" y="9823"/>
                    <a:pt x="6502" y="9942"/>
                  </a:cubicBezTo>
                  <a:cubicBezTo>
                    <a:pt x="6359" y="9966"/>
                    <a:pt x="6240" y="10109"/>
                    <a:pt x="6240" y="10263"/>
                  </a:cubicBezTo>
                  <a:lnTo>
                    <a:pt x="6240" y="10728"/>
                  </a:lnTo>
                  <a:cubicBezTo>
                    <a:pt x="6240" y="10728"/>
                    <a:pt x="6240" y="10740"/>
                    <a:pt x="6216" y="10740"/>
                  </a:cubicBezTo>
                  <a:lnTo>
                    <a:pt x="4835" y="10740"/>
                  </a:lnTo>
                  <a:cubicBezTo>
                    <a:pt x="4835" y="10740"/>
                    <a:pt x="4823" y="10740"/>
                    <a:pt x="4823" y="10728"/>
                  </a:cubicBezTo>
                  <a:lnTo>
                    <a:pt x="4823" y="10263"/>
                  </a:lnTo>
                  <a:cubicBezTo>
                    <a:pt x="4823" y="10109"/>
                    <a:pt x="4716" y="9966"/>
                    <a:pt x="4549" y="9942"/>
                  </a:cubicBezTo>
                  <a:cubicBezTo>
                    <a:pt x="4037" y="9823"/>
                    <a:pt x="3537" y="9632"/>
                    <a:pt x="3096" y="9335"/>
                  </a:cubicBezTo>
                  <a:cubicBezTo>
                    <a:pt x="3037" y="9299"/>
                    <a:pt x="2977" y="9275"/>
                    <a:pt x="2918" y="9275"/>
                  </a:cubicBezTo>
                  <a:cubicBezTo>
                    <a:pt x="2823" y="9275"/>
                    <a:pt x="2751" y="9299"/>
                    <a:pt x="2680" y="9370"/>
                  </a:cubicBezTo>
                  <a:lnTo>
                    <a:pt x="2346" y="9704"/>
                  </a:lnTo>
                  <a:lnTo>
                    <a:pt x="2334" y="9704"/>
                  </a:lnTo>
                  <a:lnTo>
                    <a:pt x="1358" y="8716"/>
                  </a:lnTo>
                  <a:lnTo>
                    <a:pt x="1358" y="8704"/>
                  </a:lnTo>
                  <a:lnTo>
                    <a:pt x="1680" y="8382"/>
                  </a:lnTo>
                  <a:cubicBezTo>
                    <a:pt x="1799" y="8263"/>
                    <a:pt x="1811" y="8097"/>
                    <a:pt x="1727" y="7966"/>
                  </a:cubicBezTo>
                  <a:cubicBezTo>
                    <a:pt x="1441" y="7513"/>
                    <a:pt x="1239" y="7025"/>
                    <a:pt x="1120" y="6501"/>
                  </a:cubicBezTo>
                  <a:cubicBezTo>
                    <a:pt x="1084" y="6358"/>
                    <a:pt x="953" y="6239"/>
                    <a:pt x="787" y="6239"/>
                  </a:cubicBezTo>
                  <a:lnTo>
                    <a:pt x="322" y="6239"/>
                  </a:lnTo>
                  <a:cubicBezTo>
                    <a:pt x="322" y="6239"/>
                    <a:pt x="310" y="6239"/>
                    <a:pt x="310" y="6215"/>
                  </a:cubicBezTo>
                  <a:lnTo>
                    <a:pt x="310" y="4834"/>
                  </a:lnTo>
                  <a:cubicBezTo>
                    <a:pt x="310" y="4834"/>
                    <a:pt x="310" y="4822"/>
                    <a:pt x="322" y="4822"/>
                  </a:cubicBezTo>
                  <a:lnTo>
                    <a:pt x="787" y="4822"/>
                  </a:lnTo>
                  <a:cubicBezTo>
                    <a:pt x="953" y="4822"/>
                    <a:pt x="1084" y="4715"/>
                    <a:pt x="1120" y="4548"/>
                  </a:cubicBezTo>
                  <a:cubicBezTo>
                    <a:pt x="1239" y="4025"/>
                    <a:pt x="1430" y="3536"/>
                    <a:pt x="1727" y="3096"/>
                  </a:cubicBezTo>
                  <a:cubicBezTo>
                    <a:pt x="1811" y="2953"/>
                    <a:pt x="1799" y="2774"/>
                    <a:pt x="1680" y="2679"/>
                  </a:cubicBezTo>
                  <a:lnTo>
                    <a:pt x="1358" y="2346"/>
                  </a:lnTo>
                  <a:lnTo>
                    <a:pt x="1358" y="2334"/>
                  </a:lnTo>
                  <a:lnTo>
                    <a:pt x="2334" y="1346"/>
                  </a:lnTo>
                  <a:lnTo>
                    <a:pt x="2346" y="1346"/>
                  </a:lnTo>
                  <a:lnTo>
                    <a:pt x="2680" y="1679"/>
                  </a:lnTo>
                  <a:cubicBezTo>
                    <a:pt x="2748" y="1747"/>
                    <a:pt x="2832" y="1780"/>
                    <a:pt x="2916" y="1780"/>
                  </a:cubicBezTo>
                  <a:cubicBezTo>
                    <a:pt x="2978" y="1780"/>
                    <a:pt x="3041" y="1762"/>
                    <a:pt x="3096" y="1727"/>
                  </a:cubicBezTo>
                  <a:cubicBezTo>
                    <a:pt x="3537" y="1441"/>
                    <a:pt x="4037" y="1227"/>
                    <a:pt x="4549" y="1108"/>
                  </a:cubicBezTo>
                  <a:cubicBezTo>
                    <a:pt x="4704" y="1084"/>
                    <a:pt x="4823" y="953"/>
                    <a:pt x="4823" y="786"/>
                  </a:cubicBezTo>
                  <a:lnTo>
                    <a:pt x="4823" y="322"/>
                  </a:lnTo>
                  <a:cubicBezTo>
                    <a:pt x="4823" y="322"/>
                    <a:pt x="4823" y="310"/>
                    <a:pt x="4835" y="310"/>
                  </a:cubicBezTo>
                  <a:close/>
                  <a:moveTo>
                    <a:pt x="4835" y="0"/>
                  </a:moveTo>
                  <a:cubicBezTo>
                    <a:pt x="4656" y="0"/>
                    <a:pt x="4513" y="143"/>
                    <a:pt x="4513" y="322"/>
                  </a:cubicBezTo>
                  <a:lnTo>
                    <a:pt x="4513" y="786"/>
                  </a:lnTo>
                  <a:cubicBezTo>
                    <a:pt x="4513" y="786"/>
                    <a:pt x="4513" y="798"/>
                    <a:pt x="4489" y="798"/>
                  </a:cubicBezTo>
                  <a:cubicBezTo>
                    <a:pt x="3930" y="917"/>
                    <a:pt x="3406" y="1143"/>
                    <a:pt x="2930" y="1453"/>
                  </a:cubicBezTo>
                  <a:lnTo>
                    <a:pt x="2918" y="1453"/>
                  </a:lnTo>
                  <a:lnTo>
                    <a:pt x="2584" y="1131"/>
                  </a:lnTo>
                  <a:cubicBezTo>
                    <a:pt x="2519" y="1066"/>
                    <a:pt x="2436" y="1033"/>
                    <a:pt x="2351" y="1033"/>
                  </a:cubicBezTo>
                  <a:cubicBezTo>
                    <a:pt x="2266" y="1033"/>
                    <a:pt x="2180" y="1066"/>
                    <a:pt x="2108" y="1131"/>
                  </a:cubicBezTo>
                  <a:lnTo>
                    <a:pt x="1132" y="2108"/>
                  </a:lnTo>
                  <a:cubicBezTo>
                    <a:pt x="1001" y="2251"/>
                    <a:pt x="1001" y="2453"/>
                    <a:pt x="1132" y="2584"/>
                  </a:cubicBezTo>
                  <a:lnTo>
                    <a:pt x="1453" y="2917"/>
                  </a:lnTo>
                  <a:lnTo>
                    <a:pt x="1453" y="2929"/>
                  </a:lnTo>
                  <a:cubicBezTo>
                    <a:pt x="1144" y="3405"/>
                    <a:pt x="941" y="3941"/>
                    <a:pt x="799" y="4489"/>
                  </a:cubicBezTo>
                  <a:cubicBezTo>
                    <a:pt x="799" y="4489"/>
                    <a:pt x="799" y="4513"/>
                    <a:pt x="787" y="4513"/>
                  </a:cubicBezTo>
                  <a:lnTo>
                    <a:pt x="322" y="4513"/>
                  </a:lnTo>
                  <a:cubicBezTo>
                    <a:pt x="144" y="4513"/>
                    <a:pt x="1" y="4656"/>
                    <a:pt x="1" y="4834"/>
                  </a:cubicBezTo>
                  <a:lnTo>
                    <a:pt x="1" y="6215"/>
                  </a:lnTo>
                  <a:cubicBezTo>
                    <a:pt x="1" y="6394"/>
                    <a:pt x="144" y="6549"/>
                    <a:pt x="322" y="6549"/>
                  </a:cubicBezTo>
                  <a:lnTo>
                    <a:pt x="787" y="6549"/>
                  </a:lnTo>
                  <a:cubicBezTo>
                    <a:pt x="787" y="6549"/>
                    <a:pt x="799" y="6549"/>
                    <a:pt x="799" y="6561"/>
                  </a:cubicBezTo>
                  <a:cubicBezTo>
                    <a:pt x="918" y="7132"/>
                    <a:pt x="1144" y="7644"/>
                    <a:pt x="1453" y="8120"/>
                  </a:cubicBezTo>
                  <a:lnTo>
                    <a:pt x="1453" y="8144"/>
                  </a:lnTo>
                  <a:lnTo>
                    <a:pt x="1132" y="8466"/>
                  </a:lnTo>
                  <a:cubicBezTo>
                    <a:pt x="1001" y="8597"/>
                    <a:pt x="1001" y="8811"/>
                    <a:pt x="1132" y="8942"/>
                  </a:cubicBezTo>
                  <a:lnTo>
                    <a:pt x="2108" y="9930"/>
                  </a:lnTo>
                  <a:cubicBezTo>
                    <a:pt x="2180" y="9996"/>
                    <a:pt x="2266" y="10028"/>
                    <a:pt x="2351" y="10028"/>
                  </a:cubicBezTo>
                  <a:cubicBezTo>
                    <a:pt x="2436" y="10028"/>
                    <a:pt x="2519" y="9996"/>
                    <a:pt x="2584" y="9930"/>
                  </a:cubicBezTo>
                  <a:lnTo>
                    <a:pt x="2918" y="9597"/>
                  </a:lnTo>
                  <a:lnTo>
                    <a:pt x="2930" y="9597"/>
                  </a:lnTo>
                  <a:cubicBezTo>
                    <a:pt x="3406" y="9906"/>
                    <a:pt x="3942" y="10121"/>
                    <a:pt x="4489" y="10252"/>
                  </a:cubicBezTo>
                  <a:cubicBezTo>
                    <a:pt x="4489" y="10252"/>
                    <a:pt x="4513" y="10252"/>
                    <a:pt x="4513" y="10263"/>
                  </a:cubicBezTo>
                  <a:lnTo>
                    <a:pt x="4513" y="10728"/>
                  </a:lnTo>
                  <a:cubicBezTo>
                    <a:pt x="4513" y="10906"/>
                    <a:pt x="4656" y="11061"/>
                    <a:pt x="4835" y="11061"/>
                  </a:cubicBezTo>
                  <a:lnTo>
                    <a:pt x="6216" y="11061"/>
                  </a:lnTo>
                  <a:cubicBezTo>
                    <a:pt x="6394" y="11061"/>
                    <a:pt x="6549" y="10906"/>
                    <a:pt x="6549" y="10728"/>
                  </a:cubicBezTo>
                  <a:lnTo>
                    <a:pt x="6549" y="10263"/>
                  </a:lnTo>
                  <a:cubicBezTo>
                    <a:pt x="6549" y="10263"/>
                    <a:pt x="6549" y="10252"/>
                    <a:pt x="6561" y="10252"/>
                  </a:cubicBezTo>
                  <a:cubicBezTo>
                    <a:pt x="7133" y="10132"/>
                    <a:pt x="7645" y="9906"/>
                    <a:pt x="8121" y="9597"/>
                  </a:cubicBezTo>
                  <a:lnTo>
                    <a:pt x="8145" y="9597"/>
                  </a:lnTo>
                  <a:lnTo>
                    <a:pt x="8466" y="9930"/>
                  </a:lnTo>
                  <a:cubicBezTo>
                    <a:pt x="8532" y="9996"/>
                    <a:pt x="8618" y="10028"/>
                    <a:pt x="8704" y="10028"/>
                  </a:cubicBezTo>
                  <a:cubicBezTo>
                    <a:pt x="8791" y="10028"/>
                    <a:pt x="8877" y="9996"/>
                    <a:pt x="8942" y="9930"/>
                  </a:cubicBezTo>
                  <a:lnTo>
                    <a:pt x="9931" y="8942"/>
                  </a:lnTo>
                  <a:cubicBezTo>
                    <a:pt x="10062" y="8811"/>
                    <a:pt x="10062" y="8597"/>
                    <a:pt x="9931" y="8466"/>
                  </a:cubicBezTo>
                  <a:lnTo>
                    <a:pt x="9597" y="8144"/>
                  </a:lnTo>
                  <a:lnTo>
                    <a:pt x="9597" y="8120"/>
                  </a:lnTo>
                  <a:cubicBezTo>
                    <a:pt x="9919" y="7644"/>
                    <a:pt x="10121" y="7108"/>
                    <a:pt x="10252" y="6561"/>
                  </a:cubicBezTo>
                  <a:cubicBezTo>
                    <a:pt x="10252" y="6561"/>
                    <a:pt x="10252" y="6549"/>
                    <a:pt x="10264" y="6549"/>
                  </a:cubicBezTo>
                  <a:lnTo>
                    <a:pt x="10728" y="6549"/>
                  </a:lnTo>
                  <a:cubicBezTo>
                    <a:pt x="10907" y="6549"/>
                    <a:pt x="11062" y="6394"/>
                    <a:pt x="11062" y="6215"/>
                  </a:cubicBezTo>
                  <a:lnTo>
                    <a:pt x="11062" y="4834"/>
                  </a:lnTo>
                  <a:cubicBezTo>
                    <a:pt x="11062" y="4656"/>
                    <a:pt x="10907" y="4513"/>
                    <a:pt x="10728" y="4513"/>
                  </a:cubicBezTo>
                  <a:lnTo>
                    <a:pt x="10264" y="4513"/>
                  </a:lnTo>
                  <a:cubicBezTo>
                    <a:pt x="10264" y="4513"/>
                    <a:pt x="10252" y="4513"/>
                    <a:pt x="10252" y="4489"/>
                  </a:cubicBezTo>
                  <a:cubicBezTo>
                    <a:pt x="10133" y="3929"/>
                    <a:pt x="9907" y="3405"/>
                    <a:pt x="9597" y="2929"/>
                  </a:cubicBezTo>
                  <a:lnTo>
                    <a:pt x="9597" y="2917"/>
                  </a:lnTo>
                  <a:lnTo>
                    <a:pt x="9931" y="2584"/>
                  </a:lnTo>
                  <a:cubicBezTo>
                    <a:pt x="10062" y="2453"/>
                    <a:pt x="10062" y="2239"/>
                    <a:pt x="9931" y="2108"/>
                  </a:cubicBezTo>
                  <a:lnTo>
                    <a:pt x="8942" y="1131"/>
                  </a:lnTo>
                  <a:cubicBezTo>
                    <a:pt x="8877" y="1066"/>
                    <a:pt x="8791" y="1033"/>
                    <a:pt x="8704" y="1033"/>
                  </a:cubicBezTo>
                  <a:cubicBezTo>
                    <a:pt x="8618" y="1033"/>
                    <a:pt x="8532" y="1066"/>
                    <a:pt x="8466" y="1131"/>
                  </a:cubicBezTo>
                  <a:lnTo>
                    <a:pt x="8145" y="1453"/>
                  </a:lnTo>
                  <a:lnTo>
                    <a:pt x="8121" y="1453"/>
                  </a:lnTo>
                  <a:cubicBezTo>
                    <a:pt x="7645" y="1143"/>
                    <a:pt x="7109" y="941"/>
                    <a:pt x="6561" y="798"/>
                  </a:cubicBezTo>
                  <a:cubicBezTo>
                    <a:pt x="6561" y="798"/>
                    <a:pt x="6549" y="798"/>
                    <a:pt x="6549" y="786"/>
                  </a:cubicBezTo>
                  <a:lnTo>
                    <a:pt x="6549" y="322"/>
                  </a:lnTo>
                  <a:cubicBezTo>
                    <a:pt x="6549" y="143"/>
                    <a:pt x="6394" y="0"/>
                    <a:pt x="62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33"/>
            <p:cNvSpPr/>
            <p:nvPr/>
          </p:nvSpPr>
          <p:spPr>
            <a:xfrm>
              <a:off x="1885146" y="1578204"/>
              <a:ext cx="182322" cy="180603"/>
            </a:xfrm>
            <a:custGeom>
              <a:rect b="b" l="l" r="r" t="t"/>
              <a:pathLst>
                <a:path extrusionOk="0" h="5674" w="5728">
                  <a:moveTo>
                    <a:pt x="3502" y="0"/>
                  </a:moveTo>
                  <a:cubicBezTo>
                    <a:pt x="3438" y="0"/>
                    <a:pt x="3374" y="2"/>
                    <a:pt x="3311" y="6"/>
                  </a:cubicBezTo>
                  <a:cubicBezTo>
                    <a:pt x="2453" y="53"/>
                    <a:pt x="1644" y="411"/>
                    <a:pt x="1048" y="1018"/>
                  </a:cubicBezTo>
                  <a:cubicBezTo>
                    <a:pt x="441" y="1625"/>
                    <a:pt x="84" y="2435"/>
                    <a:pt x="36" y="3280"/>
                  </a:cubicBezTo>
                  <a:cubicBezTo>
                    <a:pt x="1" y="4125"/>
                    <a:pt x="263" y="4959"/>
                    <a:pt x="798" y="5614"/>
                  </a:cubicBezTo>
                  <a:cubicBezTo>
                    <a:pt x="834" y="5661"/>
                    <a:pt x="870" y="5673"/>
                    <a:pt x="917" y="5673"/>
                  </a:cubicBezTo>
                  <a:cubicBezTo>
                    <a:pt x="953" y="5673"/>
                    <a:pt x="989" y="5661"/>
                    <a:pt x="1025" y="5649"/>
                  </a:cubicBezTo>
                  <a:cubicBezTo>
                    <a:pt x="1096" y="5590"/>
                    <a:pt x="1096" y="5483"/>
                    <a:pt x="1048" y="5423"/>
                  </a:cubicBezTo>
                  <a:cubicBezTo>
                    <a:pt x="572" y="4828"/>
                    <a:pt x="322" y="4066"/>
                    <a:pt x="370" y="3304"/>
                  </a:cubicBezTo>
                  <a:cubicBezTo>
                    <a:pt x="417" y="2530"/>
                    <a:pt x="727" y="1804"/>
                    <a:pt x="1275" y="1256"/>
                  </a:cubicBezTo>
                  <a:cubicBezTo>
                    <a:pt x="1822" y="708"/>
                    <a:pt x="2560" y="375"/>
                    <a:pt x="3334" y="351"/>
                  </a:cubicBezTo>
                  <a:cubicBezTo>
                    <a:pt x="3397" y="347"/>
                    <a:pt x="3459" y="345"/>
                    <a:pt x="3521" y="345"/>
                  </a:cubicBezTo>
                  <a:cubicBezTo>
                    <a:pt x="4227" y="345"/>
                    <a:pt x="4895" y="592"/>
                    <a:pt x="5442" y="1030"/>
                  </a:cubicBezTo>
                  <a:cubicBezTo>
                    <a:pt x="5473" y="1055"/>
                    <a:pt x="5510" y="1068"/>
                    <a:pt x="5547" y="1068"/>
                  </a:cubicBezTo>
                  <a:cubicBezTo>
                    <a:pt x="5595" y="1068"/>
                    <a:pt x="5641" y="1046"/>
                    <a:pt x="5668" y="1006"/>
                  </a:cubicBezTo>
                  <a:cubicBezTo>
                    <a:pt x="5727" y="911"/>
                    <a:pt x="5716" y="815"/>
                    <a:pt x="5656" y="768"/>
                  </a:cubicBezTo>
                  <a:cubicBezTo>
                    <a:pt x="5050" y="272"/>
                    <a:pt x="4291" y="0"/>
                    <a:pt x="35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33"/>
            <p:cNvSpPr/>
            <p:nvPr/>
          </p:nvSpPr>
          <p:spPr>
            <a:xfrm>
              <a:off x="1923820" y="1610193"/>
              <a:ext cx="183054" cy="186874"/>
            </a:xfrm>
            <a:custGeom>
              <a:rect b="b" l="l" r="r" t="t"/>
              <a:pathLst>
                <a:path extrusionOk="0" h="5871" w="5751">
                  <a:moveTo>
                    <a:pt x="3310" y="358"/>
                  </a:moveTo>
                  <a:lnTo>
                    <a:pt x="3310" y="1025"/>
                  </a:lnTo>
                  <a:cubicBezTo>
                    <a:pt x="3310" y="1132"/>
                    <a:pt x="3274" y="1251"/>
                    <a:pt x="3227" y="1334"/>
                  </a:cubicBezTo>
                  <a:lnTo>
                    <a:pt x="3155" y="1501"/>
                  </a:lnTo>
                  <a:cubicBezTo>
                    <a:pt x="3143" y="1525"/>
                    <a:pt x="3143" y="1549"/>
                    <a:pt x="3143" y="1573"/>
                  </a:cubicBezTo>
                  <a:lnTo>
                    <a:pt x="3143" y="1918"/>
                  </a:lnTo>
                  <a:cubicBezTo>
                    <a:pt x="3143" y="2156"/>
                    <a:pt x="3048" y="2382"/>
                    <a:pt x="2869" y="2549"/>
                  </a:cubicBezTo>
                  <a:cubicBezTo>
                    <a:pt x="2691" y="2704"/>
                    <a:pt x="2477" y="2799"/>
                    <a:pt x="2226" y="2799"/>
                  </a:cubicBezTo>
                  <a:cubicBezTo>
                    <a:pt x="1774" y="2787"/>
                    <a:pt x="1381" y="2370"/>
                    <a:pt x="1381" y="1870"/>
                  </a:cubicBezTo>
                  <a:lnTo>
                    <a:pt x="1381" y="1573"/>
                  </a:lnTo>
                  <a:cubicBezTo>
                    <a:pt x="1381" y="1549"/>
                    <a:pt x="1381" y="1525"/>
                    <a:pt x="1369" y="1501"/>
                  </a:cubicBezTo>
                  <a:lnTo>
                    <a:pt x="1262" y="1311"/>
                  </a:lnTo>
                  <a:cubicBezTo>
                    <a:pt x="1238" y="1227"/>
                    <a:pt x="1203" y="1156"/>
                    <a:pt x="1203" y="1072"/>
                  </a:cubicBezTo>
                  <a:lnTo>
                    <a:pt x="1203" y="1049"/>
                  </a:lnTo>
                  <a:cubicBezTo>
                    <a:pt x="1203" y="668"/>
                    <a:pt x="1524" y="358"/>
                    <a:pt x="1905" y="358"/>
                  </a:cubicBezTo>
                  <a:close/>
                  <a:moveTo>
                    <a:pt x="1905" y="3049"/>
                  </a:moveTo>
                  <a:cubicBezTo>
                    <a:pt x="2012" y="3085"/>
                    <a:pt x="2119" y="3108"/>
                    <a:pt x="2238" y="3108"/>
                  </a:cubicBezTo>
                  <a:lnTo>
                    <a:pt x="2274" y="3108"/>
                  </a:lnTo>
                  <a:cubicBezTo>
                    <a:pt x="2393" y="3108"/>
                    <a:pt x="2512" y="3097"/>
                    <a:pt x="2631" y="3049"/>
                  </a:cubicBezTo>
                  <a:lnTo>
                    <a:pt x="2631" y="3049"/>
                  </a:lnTo>
                  <a:cubicBezTo>
                    <a:pt x="2619" y="3108"/>
                    <a:pt x="2631" y="3156"/>
                    <a:pt x="2655" y="3204"/>
                  </a:cubicBezTo>
                  <a:lnTo>
                    <a:pt x="2512" y="3335"/>
                  </a:lnTo>
                  <a:cubicBezTo>
                    <a:pt x="2441" y="3406"/>
                    <a:pt x="2357" y="3442"/>
                    <a:pt x="2262" y="3442"/>
                  </a:cubicBezTo>
                  <a:cubicBezTo>
                    <a:pt x="2179" y="3442"/>
                    <a:pt x="2084" y="3406"/>
                    <a:pt x="2012" y="3335"/>
                  </a:cubicBezTo>
                  <a:lnTo>
                    <a:pt x="1881" y="3204"/>
                  </a:lnTo>
                  <a:cubicBezTo>
                    <a:pt x="1893" y="3156"/>
                    <a:pt x="1905" y="3108"/>
                    <a:pt x="1905" y="3049"/>
                  </a:cubicBezTo>
                  <a:close/>
                  <a:moveTo>
                    <a:pt x="2810" y="3466"/>
                  </a:moveTo>
                  <a:cubicBezTo>
                    <a:pt x="2858" y="3501"/>
                    <a:pt x="2905" y="3513"/>
                    <a:pt x="2941" y="3525"/>
                  </a:cubicBezTo>
                  <a:lnTo>
                    <a:pt x="3524" y="3692"/>
                  </a:lnTo>
                  <a:cubicBezTo>
                    <a:pt x="3679" y="3739"/>
                    <a:pt x="3774" y="3870"/>
                    <a:pt x="3774" y="4037"/>
                  </a:cubicBezTo>
                  <a:lnTo>
                    <a:pt x="3774" y="5132"/>
                  </a:lnTo>
                  <a:lnTo>
                    <a:pt x="3822" y="5132"/>
                  </a:lnTo>
                  <a:cubicBezTo>
                    <a:pt x="3703" y="5204"/>
                    <a:pt x="3584" y="5263"/>
                    <a:pt x="3453" y="5311"/>
                  </a:cubicBezTo>
                  <a:lnTo>
                    <a:pt x="3453" y="4335"/>
                  </a:lnTo>
                  <a:cubicBezTo>
                    <a:pt x="3453" y="4240"/>
                    <a:pt x="3381" y="4168"/>
                    <a:pt x="3286" y="4168"/>
                  </a:cubicBezTo>
                  <a:cubicBezTo>
                    <a:pt x="3203" y="4168"/>
                    <a:pt x="3119" y="4240"/>
                    <a:pt x="3119" y="4335"/>
                  </a:cubicBezTo>
                  <a:lnTo>
                    <a:pt x="3119" y="5430"/>
                  </a:lnTo>
                  <a:cubicBezTo>
                    <a:pt x="2881" y="5502"/>
                    <a:pt x="2655" y="5537"/>
                    <a:pt x="2405" y="5549"/>
                  </a:cubicBezTo>
                  <a:lnTo>
                    <a:pt x="2262" y="5549"/>
                  </a:lnTo>
                  <a:cubicBezTo>
                    <a:pt x="1965" y="5549"/>
                    <a:pt x="1667" y="5502"/>
                    <a:pt x="1381" y="5430"/>
                  </a:cubicBezTo>
                  <a:lnTo>
                    <a:pt x="1381" y="4335"/>
                  </a:lnTo>
                  <a:cubicBezTo>
                    <a:pt x="1381" y="4240"/>
                    <a:pt x="1310" y="4168"/>
                    <a:pt x="1214" y="4168"/>
                  </a:cubicBezTo>
                  <a:cubicBezTo>
                    <a:pt x="1131" y="4168"/>
                    <a:pt x="1060" y="4240"/>
                    <a:pt x="1060" y="4335"/>
                  </a:cubicBezTo>
                  <a:lnTo>
                    <a:pt x="1060" y="5311"/>
                  </a:lnTo>
                  <a:cubicBezTo>
                    <a:pt x="941" y="5252"/>
                    <a:pt x="798" y="5192"/>
                    <a:pt x="679" y="5132"/>
                  </a:cubicBezTo>
                  <a:lnTo>
                    <a:pt x="679" y="4037"/>
                  </a:lnTo>
                  <a:cubicBezTo>
                    <a:pt x="679" y="3870"/>
                    <a:pt x="786" y="3739"/>
                    <a:pt x="941" y="3692"/>
                  </a:cubicBezTo>
                  <a:lnTo>
                    <a:pt x="1512" y="3525"/>
                  </a:lnTo>
                  <a:cubicBezTo>
                    <a:pt x="1560" y="3513"/>
                    <a:pt x="1619" y="3501"/>
                    <a:pt x="1655" y="3466"/>
                  </a:cubicBezTo>
                  <a:lnTo>
                    <a:pt x="1750" y="3573"/>
                  </a:lnTo>
                  <a:cubicBezTo>
                    <a:pt x="1893" y="3704"/>
                    <a:pt x="2072" y="3763"/>
                    <a:pt x="2226" y="3763"/>
                  </a:cubicBezTo>
                  <a:cubicBezTo>
                    <a:pt x="2405" y="3763"/>
                    <a:pt x="2572" y="3704"/>
                    <a:pt x="2703" y="3573"/>
                  </a:cubicBezTo>
                  <a:lnTo>
                    <a:pt x="2810" y="3466"/>
                  </a:lnTo>
                  <a:close/>
                  <a:moveTo>
                    <a:pt x="1893" y="1"/>
                  </a:moveTo>
                  <a:cubicBezTo>
                    <a:pt x="1322" y="1"/>
                    <a:pt x="869" y="465"/>
                    <a:pt x="869" y="1025"/>
                  </a:cubicBezTo>
                  <a:lnTo>
                    <a:pt x="869" y="1037"/>
                  </a:lnTo>
                  <a:cubicBezTo>
                    <a:pt x="869" y="1168"/>
                    <a:pt x="893" y="1311"/>
                    <a:pt x="953" y="1430"/>
                  </a:cubicBezTo>
                  <a:lnTo>
                    <a:pt x="1048" y="1596"/>
                  </a:lnTo>
                  <a:lnTo>
                    <a:pt x="1048" y="1858"/>
                  </a:lnTo>
                  <a:cubicBezTo>
                    <a:pt x="1048" y="2275"/>
                    <a:pt x="1250" y="2644"/>
                    <a:pt x="1560" y="2882"/>
                  </a:cubicBezTo>
                  <a:lnTo>
                    <a:pt x="1560" y="3037"/>
                  </a:lnTo>
                  <a:cubicBezTo>
                    <a:pt x="1560" y="3108"/>
                    <a:pt x="1500" y="3180"/>
                    <a:pt x="1429" y="3216"/>
                  </a:cubicBezTo>
                  <a:lnTo>
                    <a:pt x="845" y="3382"/>
                  </a:lnTo>
                  <a:cubicBezTo>
                    <a:pt x="548" y="3466"/>
                    <a:pt x="357" y="3739"/>
                    <a:pt x="357" y="4037"/>
                  </a:cubicBezTo>
                  <a:lnTo>
                    <a:pt x="357" y="4906"/>
                  </a:lnTo>
                  <a:cubicBezTo>
                    <a:pt x="333" y="4894"/>
                    <a:pt x="310" y="4859"/>
                    <a:pt x="286" y="4847"/>
                  </a:cubicBezTo>
                  <a:cubicBezTo>
                    <a:pt x="256" y="4822"/>
                    <a:pt x="220" y="4810"/>
                    <a:pt x="185" y="4810"/>
                  </a:cubicBezTo>
                  <a:cubicBezTo>
                    <a:pt x="135" y="4810"/>
                    <a:pt x="87" y="4834"/>
                    <a:pt x="60" y="4882"/>
                  </a:cubicBezTo>
                  <a:cubicBezTo>
                    <a:pt x="0" y="4954"/>
                    <a:pt x="12" y="5061"/>
                    <a:pt x="95" y="5097"/>
                  </a:cubicBezTo>
                  <a:cubicBezTo>
                    <a:pt x="702" y="5597"/>
                    <a:pt x="1476" y="5871"/>
                    <a:pt x="2262" y="5871"/>
                  </a:cubicBezTo>
                  <a:lnTo>
                    <a:pt x="2429" y="5871"/>
                  </a:lnTo>
                  <a:cubicBezTo>
                    <a:pt x="3286" y="5835"/>
                    <a:pt x="4096" y="5478"/>
                    <a:pt x="4691" y="4859"/>
                  </a:cubicBezTo>
                  <a:cubicBezTo>
                    <a:pt x="5298" y="4251"/>
                    <a:pt x="5655" y="3454"/>
                    <a:pt x="5703" y="2596"/>
                  </a:cubicBezTo>
                  <a:cubicBezTo>
                    <a:pt x="5751" y="1751"/>
                    <a:pt x="5477" y="918"/>
                    <a:pt x="4941" y="263"/>
                  </a:cubicBezTo>
                  <a:cubicBezTo>
                    <a:pt x="4908" y="223"/>
                    <a:pt x="4861" y="206"/>
                    <a:pt x="4815" y="206"/>
                  </a:cubicBezTo>
                  <a:cubicBezTo>
                    <a:pt x="4778" y="206"/>
                    <a:pt x="4742" y="218"/>
                    <a:pt x="4715" y="239"/>
                  </a:cubicBezTo>
                  <a:cubicBezTo>
                    <a:pt x="4643" y="299"/>
                    <a:pt x="4643" y="406"/>
                    <a:pt x="4691" y="465"/>
                  </a:cubicBezTo>
                  <a:cubicBezTo>
                    <a:pt x="5167" y="1061"/>
                    <a:pt x="5417" y="1811"/>
                    <a:pt x="5370" y="2573"/>
                  </a:cubicBezTo>
                  <a:cubicBezTo>
                    <a:pt x="5334" y="3347"/>
                    <a:pt x="5013" y="4073"/>
                    <a:pt x="4465" y="4632"/>
                  </a:cubicBezTo>
                  <a:cubicBezTo>
                    <a:pt x="4358" y="4728"/>
                    <a:pt x="4262" y="4823"/>
                    <a:pt x="4155" y="4906"/>
                  </a:cubicBezTo>
                  <a:lnTo>
                    <a:pt x="4155" y="4037"/>
                  </a:lnTo>
                  <a:cubicBezTo>
                    <a:pt x="4155" y="3739"/>
                    <a:pt x="3941" y="3466"/>
                    <a:pt x="3667" y="3382"/>
                  </a:cubicBezTo>
                  <a:lnTo>
                    <a:pt x="3084" y="3216"/>
                  </a:lnTo>
                  <a:cubicBezTo>
                    <a:pt x="3012" y="3180"/>
                    <a:pt x="2953" y="3120"/>
                    <a:pt x="2953" y="3037"/>
                  </a:cubicBezTo>
                  <a:lnTo>
                    <a:pt x="2953" y="2906"/>
                  </a:lnTo>
                  <a:cubicBezTo>
                    <a:pt x="3012" y="2858"/>
                    <a:pt x="3048" y="2823"/>
                    <a:pt x="3096" y="2763"/>
                  </a:cubicBezTo>
                  <a:cubicBezTo>
                    <a:pt x="3334" y="2549"/>
                    <a:pt x="3453" y="2227"/>
                    <a:pt x="3453" y="1906"/>
                  </a:cubicBezTo>
                  <a:lnTo>
                    <a:pt x="3453" y="1596"/>
                  </a:lnTo>
                  <a:lnTo>
                    <a:pt x="3512" y="1453"/>
                  </a:lnTo>
                  <a:cubicBezTo>
                    <a:pt x="3584" y="1311"/>
                    <a:pt x="3620" y="1156"/>
                    <a:pt x="3620" y="1001"/>
                  </a:cubicBezTo>
                  <a:lnTo>
                    <a:pt x="3620" y="168"/>
                  </a:lnTo>
                  <a:cubicBezTo>
                    <a:pt x="3620" y="72"/>
                    <a:pt x="3548" y="1"/>
                    <a:pt x="34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33"/>
            <p:cNvSpPr/>
            <p:nvPr/>
          </p:nvSpPr>
          <p:spPr>
            <a:xfrm>
              <a:off x="1974207" y="1638617"/>
              <a:ext cx="43989" cy="15597"/>
            </a:xfrm>
            <a:custGeom>
              <a:rect b="b" l="l" r="r" t="t"/>
              <a:pathLst>
                <a:path extrusionOk="0" h="490" w="1382">
                  <a:moveTo>
                    <a:pt x="155" y="1"/>
                  </a:moveTo>
                  <a:cubicBezTo>
                    <a:pt x="72" y="1"/>
                    <a:pt x="1" y="72"/>
                    <a:pt x="1" y="168"/>
                  </a:cubicBezTo>
                  <a:cubicBezTo>
                    <a:pt x="1" y="251"/>
                    <a:pt x="72" y="322"/>
                    <a:pt x="155" y="322"/>
                  </a:cubicBezTo>
                  <a:cubicBezTo>
                    <a:pt x="334" y="322"/>
                    <a:pt x="870" y="358"/>
                    <a:pt x="1132" y="477"/>
                  </a:cubicBezTo>
                  <a:cubicBezTo>
                    <a:pt x="1155" y="489"/>
                    <a:pt x="1167" y="489"/>
                    <a:pt x="1203" y="489"/>
                  </a:cubicBezTo>
                  <a:cubicBezTo>
                    <a:pt x="1263" y="489"/>
                    <a:pt x="1322" y="465"/>
                    <a:pt x="1346" y="406"/>
                  </a:cubicBezTo>
                  <a:cubicBezTo>
                    <a:pt x="1382" y="322"/>
                    <a:pt x="1346" y="227"/>
                    <a:pt x="1275" y="191"/>
                  </a:cubicBezTo>
                  <a:cubicBezTo>
                    <a:pt x="905" y="1"/>
                    <a:pt x="191" y="1"/>
                    <a:pt x="1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40" name="Google Shape;1340;p33"/>
          <p:cNvGrpSpPr/>
          <p:nvPr/>
        </p:nvGrpSpPr>
        <p:grpSpPr>
          <a:xfrm>
            <a:off x="7735632" y="1677335"/>
            <a:ext cx="441641" cy="384280"/>
            <a:chOff x="3716358" y="1544655"/>
            <a:chExt cx="361971" cy="314958"/>
          </a:xfrm>
        </p:grpSpPr>
        <p:sp>
          <p:nvSpPr>
            <p:cNvPr id="1341" name="Google Shape;1341;p33"/>
            <p:cNvSpPr/>
            <p:nvPr/>
          </p:nvSpPr>
          <p:spPr>
            <a:xfrm>
              <a:off x="3767509" y="1646957"/>
              <a:ext cx="231213" cy="10663"/>
            </a:xfrm>
            <a:custGeom>
              <a:rect b="b" l="l" r="r" t="t"/>
              <a:pathLst>
                <a:path extrusionOk="0" h="335" w="7264">
                  <a:moveTo>
                    <a:pt x="168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63"/>
                    <a:pt x="72" y="334"/>
                    <a:pt x="168" y="334"/>
                  </a:cubicBezTo>
                  <a:lnTo>
                    <a:pt x="7097" y="334"/>
                  </a:lnTo>
                  <a:cubicBezTo>
                    <a:pt x="7192" y="334"/>
                    <a:pt x="7264" y="263"/>
                    <a:pt x="7264" y="167"/>
                  </a:cubicBezTo>
                  <a:cubicBezTo>
                    <a:pt x="7264" y="72"/>
                    <a:pt x="7192" y="1"/>
                    <a:pt x="70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33"/>
            <p:cNvSpPr/>
            <p:nvPr/>
          </p:nvSpPr>
          <p:spPr>
            <a:xfrm>
              <a:off x="3767509" y="1618532"/>
              <a:ext cx="152020" cy="10663"/>
            </a:xfrm>
            <a:custGeom>
              <a:rect b="b" l="l" r="r" t="t"/>
              <a:pathLst>
                <a:path extrusionOk="0" h="335" w="4776">
                  <a:moveTo>
                    <a:pt x="168" y="1"/>
                  </a:moveTo>
                  <a:cubicBezTo>
                    <a:pt x="72" y="1"/>
                    <a:pt x="1" y="72"/>
                    <a:pt x="1" y="168"/>
                  </a:cubicBezTo>
                  <a:cubicBezTo>
                    <a:pt x="1" y="263"/>
                    <a:pt x="72" y="334"/>
                    <a:pt x="168" y="334"/>
                  </a:cubicBezTo>
                  <a:lnTo>
                    <a:pt x="4621" y="334"/>
                  </a:lnTo>
                  <a:cubicBezTo>
                    <a:pt x="4704" y="334"/>
                    <a:pt x="4775" y="263"/>
                    <a:pt x="4775" y="168"/>
                  </a:cubicBezTo>
                  <a:cubicBezTo>
                    <a:pt x="4775" y="72"/>
                    <a:pt x="4704" y="1"/>
                    <a:pt x="46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33"/>
            <p:cNvSpPr/>
            <p:nvPr/>
          </p:nvSpPr>
          <p:spPr>
            <a:xfrm>
              <a:off x="3931624" y="1618532"/>
              <a:ext cx="67098" cy="10663"/>
            </a:xfrm>
            <a:custGeom>
              <a:rect b="b" l="l" r="r" t="t"/>
              <a:pathLst>
                <a:path extrusionOk="0" h="335" w="2108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63"/>
                    <a:pt x="72" y="334"/>
                    <a:pt x="155" y="334"/>
                  </a:cubicBezTo>
                  <a:lnTo>
                    <a:pt x="1941" y="334"/>
                  </a:lnTo>
                  <a:cubicBezTo>
                    <a:pt x="2036" y="334"/>
                    <a:pt x="2108" y="263"/>
                    <a:pt x="2108" y="168"/>
                  </a:cubicBezTo>
                  <a:cubicBezTo>
                    <a:pt x="2108" y="72"/>
                    <a:pt x="2036" y="1"/>
                    <a:pt x="19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33"/>
            <p:cNvSpPr/>
            <p:nvPr/>
          </p:nvSpPr>
          <p:spPr>
            <a:xfrm>
              <a:off x="3767509" y="1590108"/>
              <a:ext cx="39087" cy="10663"/>
            </a:xfrm>
            <a:custGeom>
              <a:rect b="b" l="l" r="r" t="t"/>
              <a:pathLst>
                <a:path extrusionOk="0" h="335" w="1228">
                  <a:moveTo>
                    <a:pt x="168" y="1"/>
                  </a:moveTo>
                  <a:cubicBezTo>
                    <a:pt x="72" y="1"/>
                    <a:pt x="1" y="72"/>
                    <a:pt x="1" y="168"/>
                  </a:cubicBezTo>
                  <a:cubicBezTo>
                    <a:pt x="1" y="263"/>
                    <a:pt x="72" y="334"/>
                    <a:pt x="168" y="334"/>
                  </a:cubicBezTo>
                  <a:lnTo>
                    <a:pt x="1061" y="334"/>
                  </a:lnTo>
                  <a:cubicBezTo>
                    <a:pt x="1144" y="334"/>
                    <a:pt x="1227" y="263"/>
                    <a:pt x="1227" y="168"/>
                  </a:cubicBezTo>
                  <a:cubicBezTo>
                    <a:pt x="1227" y="72"/>
                    <a:pt x="1144" y="1"/>
                    <a:pt x="10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5" name="Google Shape;1345;p33"/>
            <p:cNvSpPr/>
            <p:nvPr/>
          </p:nvSpPr>
          <p:spPr>
            <a:xfrm>
              <a:off x="3818309" y="1590108"/>
              <a:ext cx="180412" cy="10663"/>
            </a:xfrm>
            <a:custGeom>
              <a:rect b="b" l="l" r="r" t="t"/>
              <a:pathLst>
                <a:path extrusionOk="0" h="335" w="5668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5501" y="334"/>
                  </a:lnTo>
                  <a:cubicBezTo>
                    <a:pt x="5596" y="334"/>
                    <a:pt x="5668" y="263"/>
                    <a:pt x="5668" y="168"/>
                  </a:cubicBezTo>
                  <a:cubicBezTo>
                    <a:pt x="5668" y="72"/>
                    <a:pt x="5596" y="1"/>
                    <a:pt x="55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46" name="Google Shape;1346;p33"/>
            <p:cNvGrpSpPr/>
            <p:nvPr/>
          </p:nvGrpSpPr>
          <p:grpSpPr>
            <a:xfrm>
              <a:off x="3716358" y="1544655"/>
              <a:ext cx="361971" cy="314958"/>
              <a:chOff x="3716358" y="1544655"/>
              <a:chExt cx="361971" cy="314958"/>
            </a:xfrm>
          </p:grpSpPr>
          <p:sp>
            <p:nvSpPr>
              <p:cNvPr id="1347" name="Google Shape;1347;p33"/>
              <p:cNvSpPr/>
              <p:nvPr/>
            </p:nvSpPr>
            <p:spPr>
              <a:xfrm>
                <a:off x="3767509" y="1675381"/>
                <a:ext cx="84540" cy="10663"/>
              </a:xfrm>
              <a:custGeom>
                <a:rect b="b" l="l" r="r" t="t"/>
                <a:pathLst>
                  <a:path extrusionOk="0" h="335" w="2656">
                    <a:moveTo>
                      <a:pt x="168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63"/>
                      <a:pt x="72" y="334"/>
                      <a:pt x="168" y="334"/>
                    </a:cubicBezTo>
                    <a:lnTo>
                      <a:pt x="2477" y="334"/>
                    </a:lnTo>
                    <a:cubicBezTo>
                      <a:pt x="2561" y="334"/>
                      <a:pt x="2632" y="263"/>
                      <a:pt x="2632" y="167"/>
                    </a:cubicBezTo>
                    <a:cubicBezTo>
                      <a:pt x="2656" y="72"/>
                      <a:pt x="2573" y="1"/>
                      <a:pt x="24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8" name="Google Shape;1348;p33"/>
              <p:cNvSpPr/>
              <p:nvPr/>
            </p:nvSpPr>
            <p:spPr>
              <a:xfrm>
                <a:off x="3875158" y="1675381"/>
                <a:ext cx="123564" cy="10663"/>
              </a:xfrm>
              <a:custGeom>
                <a:rect b="b" l="l" r="r" t="t"/>
                <a:pathLst>
                  <a:path extrusionOk="0" h="335" w="3882">
                    <a:moveTo>
                      <a:pt x="167" y="1"/>
                    </a:moveTo>
                    <a:cubicBezTo>
                      <a:pt x="72" y="1"/>
                      <a:pt x="0" y="72"/>
                      <a:pt x="0" y="167"/>
                    </a:cubicBezTo>
                    <a:cubicBezTo>
                      <a:pt x="0" y="263"/>
                      <a:pt x="72" y="334"/>
                      <a:pt x="167" y="334"/>
                    </a:cubicBezTo>
                    <a:lnTo>
                      <a:pt x="3715" y="334"/>
                    </a:lnTo>
                    <a:cubicBezTo>
                      <a:pt x="3810" y="334"/>
                      <a:pt x="3882" y="263"/>
                      <a:pt x="3882" y="167"/>
                    </a:cubicBezTo>
                    <a:cubicBezTo>
                      <a:pt x="3882" y="72"/>
                      <a:pt x="3810" y="1"/>
                      <a:pt x="37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9" name="Google Shape;1349;p33"/>
              <p:cNvSpPr/>
              <p:nvPr/>
            </p:nvSpPr>
            <p:spPr>
              <a:xfrm>
                <a:off x="3767509" y="1703423"/>
                <a:ext cx="174747" cy="10663"/>
              </a:xfrm>
              <a:custGeom>
                <a:rect b="b" l="l" r="r" t="t"/>
                <a:pathLst>
                  <a:path extrusionOk="0" h="335" w="5490">
                    <a:moveTo>
                      <a:pt x="168" y="1"/>
                    </a:moveTo>
                    <a:cubicBezTo>
                      <a:pt x="72" y="1"/>
                      <a:pt x="1" y="72"/>
                      <a:pt x="1" y="168"/>
                    </a:cubicBezTo>
                    <a:cubicBezTo>
                      <a:pt x="1" y="251"/>
                      <a:pt x="72" y="334"/>
                      <a:pt x="168" y="334"/>
                    </a:cubicBezTo>
                    <a:lnTo>
                      <a:pt x="5335" y="334"/>
                    </a:lnTo>
                    <a:cubicBezTo>
                      <a:pt x="5418" y="334"/>
                      <a:pt x="5490" y="251"/>
                      <a:pt x="5490" y="168"/>
                    </a:cubicBezTo>
                    <a:cubicBezTo>
                      <a:pt x="5490" y="72"/>
                      <a:pt x="5418" y="1"/>
                      <a:pt x="53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0" name="Google Shape;1350;p33"/>
              <p:cNvSpPr/>
              <p:nvPr/>
            </p:nvSpPr>
            <p:spPr>
              <a:xfrm>
                <a:off x="3954351" y="1703423"/>
                <a:ext cx="44371" cy="10663"/>
              </a:xfrm>
              <a:custGeom>
                <a:rect b="b" l="l" r="r" t="t"/>
                <a:pathLst>
                  <a:path extrusionOk="0" h="335" w="1394">
                    <a:moveTo>
                      <a:pt x="155" y="1"/>
                    </a:moveTo>
                    <a:cubicBezTo>
                      <a:pt x="72" y="1"/>
                      <a:pt x="1" y="72"/>
                      <a:pt x="1" y="168"/>
                    </a:cubicBezTo>
                    <a:cubicBezTo>
                      <a:pt x="1" y="251"/>
                      <a:pt x="72" y="334"/>
                      <a:pt x="155" y="334"/>
                    </a:cubicBezTo>
                    <a:lnTo>
                      <a:pt x="1227" y="334"/>
                    </a:lnTo>
                    <a:cubicBezTo>
                      <a:pt x="1322" y="334"/>
                      <a:pt x="1394" y="251"/>
                      <a:pt x="1394" y="168"/>
                    </a:cubicBezTo>
                    <a:cubicBezTo>
                      <a:pt x="1394" y="72"/>
                      <a:pt x="1322" y="1"/>
                      <a:pt x="12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1" name="Google Shape;1351;p33"/>
              <p:cNvSpPr/>
              <p:nvPr/>
            </p:nvSpPr>
            <p:spPr>
              <a:xfrm>
                <a:off x="3716358" y="1544655"/>
                <a:ext cx="361971" cy="314958"/>
              </a:xfrm>
              <a:custGeom>
                <a:rect b="b" l="l" r="r" t="t"/>
                <a:pathLst>
                  <a:path extrusionOk="0" h="9895" w="11372">
                    <a:moveTo>
                      <a:pt x="3513" y="6751"/>
                    </a:moveTo>
                    <a:lnTo>
                      <a:pt x="3346" y="7477"/>
                    </a:lnTo>
                    <a:lnTo>
                      <a:pt x="1953" y="7477"/>
                    </a:lnTo>
                    <a:lnTo>
                      <a:pt x="1953" y="7489"/>
                    </a:lnTo>
                    <a:cubicBezTo>
                      <a:pt x="1656" y="7489"/>
                      <a:pt x="1394" y="7251"/>
                      <a:pt x="1394" y="6941"/>
                    </a:cubicBezTo>
                    <a:lnTo>
                      <a:pt x="1394" y="6751"/>
                    </a:lnTo>
                    <a:close/>
                    <a:moveTo>
                      <a:pt x="9430" y="333"/>
                    </a:moveTo>
                    <a:cubicBezTo>
                      <a:pt x="9728" y="333"/>
                      <a:pt x="9990" y="572"/>
                      <a:pt x="9990" y="881"/>
                    </a:cubicBezTo>
                    <a:lnTo>
                      <a:pt x="9990" y="5870"/>
                    </a:lnTo>
                    <a:cubicBezTo>
                      <a:pt x="9990" y="6168"/>
                      <a:pt x="9752" y="6418"/>
                      <a:pt x="9430" y="6418"/>
                    </a:cubicBezTo>
                    <a:lnTo>
                      <a:pt x="6597" y="6418"/>
                    </a:lnTo>
                    <a:cubicBezTo>
                      <a:pt x="6561" y="6418"/>
                      <a:pt x="6537" y="6429"/>
                      <a:pt x="6501" y="6441"/>
                    </a:cubicBezTo>
                    <a:lnTo>
                      <a:pt x="3489" y="8501"/>
                    </a:lnTo>
                    <a:cubicBezTo>
                      <a:pt x="3465" y="8501"/>
                      <a:pt x="3465" y="8489"/>
                      <a:pt x="3465" y="8489"/>
                    </a:cubicBezTo>
                    <a:lnTo>
                      <a:pt x="3906" y="6608"/>
                    </a:lnTo>
                    <a:cubicBezTo>
                      <a:pt x="3918" y="6560"/>
                      <a:pt x="3906" y="6501"/>
                      <a:pt x="3870" y="6477"/>
                    </a:cubicBezTo>
                    <a:cubicBezTo>
                      <a:pt x="3834" y="6429"/>
                      <a:pt x="3799" y="6418"/>
                      <a:pt x="3739" y="6418"/>
                    </a:cubicBezTo>
                    <a:lnTo>
                      <a:pt x="894" y="6418"/>
                    </a:lnTo>
                    <a:cubicBezTo>
                      <a:pt x="596" y="6418"/>
                      <a:pt x="346" y="6179"/>
                      <a:pt x="346" y="5870"/>
                    </a:cubicBezTo>
                    <a:lnTo>
                      <a:pt x="346" y="881"/>
                    </a:lnTo>
                    <a:cubicBezTo>
                      <a:pt x="346" y="584"/>
                      <a:pt x="584" y="333"/>
                      <a:pt x="894" y="333"/>
                    </a:cubicBezTo>
                    <a:close/>
                    <a:moveTo>
                      <a:pt x="10502" y="1405"/>
                    </a:moveTo>
                    <a:cubicBezTo>
                      <a:pt x="10800" y="1405"/>
                      <a:pt x="11061" y="1643"/>
                      <a:pt x="11061" y="1953"/>
                    </a:cubicBezTo>
                    <a:lnTo>
                      <a:pt x="11061" y="6941"/>
                    </a:lnTo>
                    <a:cubicBezTo>
                      <a:pt x="11050" y="7239"/>
                      <a:pt x="10788" y="7489"/>
                      <a:pt x="10490" y="7489"/>
                    </a:cubicBezTo>
                    <a:lnTo>
                      <a:pt x="7656" y="7489"/>
                    </a:lnTo>
                    <a:cubicBezTo>
                      <a:pt x="7609" y="7489"/>
                      <a:pt x="7549" y="7525"/>
                      <a:pt x="7513" y="7549"/>
                    </a:cubicBezTo>
                    <a:cubicBezTo>
                      <a:pt x="7490" y="7596"/>
                      <a:pt x="7478" y="7644"/>
                      <a:pt x="7490" y="7680"/>
                    </a:cubicBezTo>
                    <a:lnTo>
                      <a:pt x="7918" y="9561"/>
                    </a:lnTo>
                    <a:lnTo>
                      <a:pt x="7918" y="9573"/>
                    </a:lnTo>
                    <a:lnTo>
                      <a:pt x="7906" y="9573"/>
                    </a:lnTo>
                    <a:lnTo>
                      <a:pt x="5216" y="7727"/>
                    </a:lnTo>
                    <a:lnTo>
                      <a:pt x="6644" y="6751"/>
                    </a:lnTo>
                    <a:lnTo>
                      <a:pt x="9430" y="6751"/>
                    </a:lnTo>
                    <a:cubicBezTo>
                      <a:pt x="9930" y="6751"/>
                      <a:pt x="10311" y="6358"/>
                      <a:pt x="10311" y="5870"/>
                    </a:cubicBezTo>
                    <a:lnTo>
                      <a:pt x="10311" y="1405"/>
                    </a:lnTo>
                    <a:close/>
                    <a:moveTo>
                      <a:pt x="882" y="0"/>
                    </a:moveTo>
                    <a:cubicBezTo>
                      <a:pt x="393" y="0"/>
                      <a:pt x="1" y="393"/>
                      <a:pt x="1" y="881"/>
                    </a:cubicBezTo>
                    <a:lnTo>
                      <a:pt x="1" y="5870"/>
                    </a:lnTo>
                    <a:cubicBezTo>
                      <a:pt x="1" y="6358"/>
                      <a:pt x="393" y="6739"/>
                      <a:pt x="882" y="6739"/>
                    </a:cubicBezTo>
                    <a:lnTo>
                      <a:pt x="1072" y="6739"/>
                    </a:lnTo>
                    <a:lnTo>
                      <a:pt x="1072" y="6941"/>
                    </a:lnTo>
                    <a:cubicBezTo>
                      <a:pt x="1072" y="7430"/>
                      <a:pt x="1465" y="7811"/>
                      <a:pt x="1953" y="7811"/>
                    </a:cubicBezTo>
                    <a:lnTo>
                      <a:pt x="3275" y="7811"/>
                    </a:lnTo>
                    <a:lnTo>
                      <a:pt x="3144" y="8406"/>
                    </a:lnTo>
                    <a:cubicBezTo>
                      <a:pt x="3108" y="8549"/>
                      <a:pt x="3168" y="8692"/>
                      <a:pt x="3287" y="8763"/>
                    </a:cubicBezTo>
                    <a:cubicBezTo>
                      <a:pt x="3346" y="8811"/>
                      <a:pt x="3430" y="8823"/>
                      <a:pt x="3489" y="8823"/>
                    </a:cubicBezTo>
                    <a:cubicBezTo>
                      <a:pt x="3561" y="8823"/>
                      <a:pt x="3620" y="8811"/>
                      <a:pt x="3680" y="8763"/>
                    </a:cubicBezTo>
                    <a:lnTo>
                      <a:pt x="4918" y="7918"/>
                    </a:lnTo>
                    <a:lnTo>
                      <a:pt x="7704" y="9835"/>
                    </a:lnTo>
                    <a:cubicBezTo>
                      <a:pt x="7763" y="9882"/>
                      <a:pt x="7847" y="9894"/>
                      <a:pt x="7906" y="9894"/>
                    </a:cubicBezTo>
                    <a:cubicBezTo>
                      <a:pt x="7978" y="9894"/>
                      <a:pt x="8037" y="9882"/>
                      <a:pt x="8097" y="9835"/>
                    </a:cubicBezTo>
                    <a:cubicBezTo>
                      <a:pt x="8216" y="9763"/>
                      <a:pt x="8275" y="9620"/>
                      <a:pt x="8240" y="9477"/>
                    </a:cubicBezTo>
                    <a:lnTo>
                      <a:pt x="7859" y="7811"/>
                    </a:lnTo>
                    <a:lnTo>
                      <a:pt x="10490" y="7811"/>
                    </a:lnTo>
                    <a:cubicBezTo>
                      <a:pt x="10978" y="7811"/>
                      <a:pt x="11371" y="7430"/>
                      <a:pt x="11371" y="6941"/>
                    </a:cubicBezTo>
                    <a:lnTo>
                      <a:pt x="11371" y="1953"/>
                    </a:lnTo>
                    <a:cubicBezTo>
                      <a:pt x="11371" y="1476"/>
                      <a:pt x="10966" y="1072"/>
                      <a:pt x="10490" y="1072"/>
                    </a:cubicBezTo>
                    <a:lnTo>
                      <a:pt x="10299" y="1072"/>
                    </a:lnTo>
                    <a:lnTo>
                      <a:pt x="10299" y="881"/>
                    </a:lnTo>
                    <a:cubicBezTo>
                      <a:pt x="10299" y="393"/>
                      <a:pt x="9918" y="0"/>
                      <a:pt x="94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5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p34"/>
          <p:cNvSpPr/>
          <p:nvPr/>
        </p:nvSpPr>
        <p:spPr>
          <a:xfrm>
            <a:off x="457200" y="1959747"/>
            <a:ext cx="8229600" cy="2600700"/>
          </a:xfrm>
          <a:prstGeom prst="roundRect">
            <a:avLst>
              <a:gd fmla="val 5642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57" name="Google Shape;1357;p34"/>
          <p:cNvCxnSpPr>
            <a:stCxn id="1358" idx="0"/>
            <a:endCxn id="1359" idx="1"/>
          </p:cNvCxnSpPr>
          <p:nvPr/>
        </p:nvCxnSpPr>
        <p:spPr>
          <a:xfrm rot="-5400000">
            <a:off x="1653900" y="522941"/>
            <a:ext cx="875400" cy="1114800"/>
          </a:xfrm>
          <a:prstGeom prst="curvedConnector2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360" name="Google Shape;1360;p34"/>
          <p:cNvCxnSpPr>
            <a:stCxn id="1361" idx="0"/>
            <a:endCxn id="1359" idx="3"/>
          </p:cNvCxnSpPr>
          <p:nvPr/>
        </p:nvCxnSpPr>
        <p:spPr>
          <a:xfrm flipH="1" rot="5400000">
            <a:off x="6614688" y="522941"/>
            <a:ext cx="875400" cy="1114800"/>
          </a:xfrm>
          <a:prstGeom prst="curvedConnector2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oval"/>
          </a:ln>
        </p:spPr>
      </p:cxnSp>
      <p:grpSp>
        <p:nvGrpSpPr>
          <p:cNvPr id="1362" name="Google Shape;1362;p34"/>
          <p:cNvGrpSpPr/>
          <p:nvPr/>
        </p:nvGrpSpPr>
        <p:grpSpPr>
          <a:xfrm>
            <a:off x="5649000" y="1339131"/>
            <a:ext cx="1062468" cy="1219006"/>
            <a:chOff x="5649000" y="1339131"/>
            <a:chExt cx="1062468" cy="1219006"/>
          </a:xfrm>
        </p:grpSpPr>
        <p:sp>
          <p:nvSpPr>
            <p:cNvPr id="1363" name="Google Shape;1363;p34"/>
            <p:cNvSpPr/>
            <p:nvPr/>
          </p:nvSpPr>
          <p:spPr>
            <a:xfrm rot="10800000">
              <a:off x="5855850" y="2401838"/>
              <a:ext cx="470100" cy="156300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4" name="Google Shape;1364;p34"/>
            <p:cNvSpPr/>
            <p:nvPr/>
          </p:nvSpPr>
          <p:spPr>
            <a:xfrm>
              <a:off x="5649000" y="1518041"/>
              <a:ext cx="883800" cy="883800"/>
            </a:xfrm>
            <a:prstGeom prst="roundRect">
              <a:avLst>
                <a:gd fmla="val 14892" name="adj"/>
              </a:avLst>
            </a:prstGeom>
            <a:solidFill>
              <a:schemeClr val="l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5" name="Google Shape;1365;p34"/>
            <p:cNvSpPr/>
            <p:nvPr/>
          </p:nvSpPr>
          <p:spPr>
            <a:xfrm>
              <a:off x="6354168" y="1339131"/>
              <a:ext cx="357300" cy="357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chemeClr val="lt1"/>
                  </a:solidFill>
                  <a:latin typeface="Fira Sans"/>
                  <a:ea typeface="Fira Sans"/>
                  <a:cs typeface="Fira Sans"/>
                  <a:sym typeface="Fira Sans"/>
                </a:rPr>
                <a:t>4</a:t>
              </a:r>
              <a:endParaRPr b="1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1366" name="Google Shape;1366;p34"/>
          <p:cNvGrpSpPr/>
          <p:nvPr/>
        </p:nvGrpSpPr>
        <p:grpSpPr>
          <a:xfrm>
            <a:off x="4130100" y="1339131"/>
            <a:ext cx="1058845" cy="1219006"/>
            <a:chOff x="4130100" y="1339131"/>
            <a:chExt cx="1058845" cy="1219006"/>
          </a:xfrm>
        </p:grpSpPr>
        <p:sp>
          <p:nvSpPr>
            <p:cNvPr id="1367" name="Google Shape;1367;p34"/>
            <p:cNvSpPr/>
            <p:nvPr/>
          </p:nvSpPr>
          <p:spPr>
            <a:xfrm rot="10800000">
              <a:off x="4336950" y="2401838"/>
              <a:ext cx="470100" cy="156300"/>
            </a:xfrm>
            <a:prstGeom prst="triangle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8" name="Google Shape;1368;p34"/>
            <p:cNvSpPr/>
            <p:nvPr/>
          </p:nvSpPr>
          <p:spPr>
            <a:xfrm>
              <a:off x="4130100" y="1518041"/>
              <a:ext cx="883800" cy="883800"/>
            </a:xfrm>
            <a:prstGeom prst="roundRect">
              <a:avLst>
                <a:gd fmla="val 14892" name="adj"/>
              </a:avLst>
            </a:prstGeom>
            <a:solidFill>
              <a:schemeClr val="l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9" name="Google Shape;1369;p34"/>
            <p:cNvSpPr/>
            <p:nvPr/>
          </p:nvSpPr>
          <p:spPr>
            <a:xfrm>
              <a:off x="4831645" y="1339131"/>
              <a:ext cx="357300" cy="357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chemeClr val="lt1"/>
                  </a:solidFill>
                  <a:latin typeface="Fira Sans"/>
                  <a:ea typeface="Fira Sans"/>
                  <a:cs typeface="Fira Sans"/>
                  <a:sym typeface="Fira Sans"/>
                </a:rPr>
                <a:t>3</a:t>
              </a:r>
              <a:endParaRPr b="1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1370" name="Google Shape;1370;p34"/>
          <p:cNvGrpSpPr/>
          <p:nvPr/>
        </p:nvGrpSpPr>
        <p:grpSpPr>
          <a:xfrm>
            <a:off x="2611200" y="1339131"/>
            <a:ext cx="1055223" cy="1219006"/>
            <a:chOff x="2611200" y="1339131"/>
            <a:chExt cx="1055223" cy="1219006"/>
          </a:xfrm>
        </p:grpSpPr>
        <p:sp>
          <p:nvSpPr>
            <p:cNvPr id="1371" name="Google Shape;1371;p34"/>
            <p:cNvSpPr/>
            <p:nvPr/>
          </p:nvSpPr>
          <p:spPr>
            <a:xfrm rot="10800000">
              <a:off x="2818050" y="2401838"/>
              <a:ext cx="470100" cy="156300"/>
            </a:xfrm>
            <a:prstGeom prst="triangl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2" name="Google Shape;1372;p34"/>
            <p:cNvSpPr/>
            <p:nvPr/>
          </p:nvSpPr>
          <p:spPr>
            <a:xfrm>
              <a:off x="2611200" y="1518041"/>
              <a:ext cx="883800" cy="883800"/>
            </a:xfrm>
            <a:prstGeom prst="roundRect">
              <a:avLst>
                <a:gd fmla="val 14892" name="adj"/>
              </a:avLst>
            </a:prstGeom>
            <a:solidFill>
              <a:schemeClr val="l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3" name="Google Shape;1373;p34"/>
            <p:cNvSpPr/>
            <p:nvPr/>
          </p:nvSpPr>
          <p:spPr>
            <a:xfrm>
              <a:off x="3309123" y="1339131"/>
              <a:ext cx="357300" cy="3573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chemeClr val="lt1"/>
                  </a:solidFill>
                  <a:latin typeface="Fira Sans"/>
                  <a:ea typeface="Fira Sans"/>
                  <a:cs typeface="Fira Sans"/>
                  <a:sym typeface="Fira Sans"/>
                </a:rPr>
                <a:t>2</a:t>
              </a:r>
              <a:endParaRPr b="1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1374" name="Google Shape;1374;p34"/>
          <p:cNvGrpSpPr/>
          <p:nvPr/>
        </p:nvGrpSpPr>
        <p:grpSpPr>
          <a:xfrm>
            <a:off x="1092300" y="1339131"/>
            <a:ext cx="1051600" cy="1219006"/>
            <a:chOff x="1092300" y="1339131"/>
            <a:chExt cx="1051600" cy="1219006"/>
          </a:xfrm>
        </p:grpSpPr>
        <p:sp>
          <p:nvSpPr>
            <p:cNvPr id="1375" name="Google Shape;1375;p34"/>
            <p:cNvSpPr/>
            <p:nvPr/>
          </p:nvSpPr>
          <p:spPr>
            <a:xfrm rot="10800000">
              <a:off x="1299150" y="2401838"/>
              <a:ext cx="470100" cy="156300"/>
            </a:xfrm>
            <a:prstGeom prst="triangle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8" name="Google Shape;1358;p34"/>
            <p:cNvSpPr/>
            <p:nvPr/>
          </p:nvSpPr>
          <p:spPr>
            <a:xfrm>
              <a:off x="1092300" y="1518041"/>
              <a:ext cx="883800" cy="883800"/>
            </a:xfrm>
            <a:prstGeom prst="roundRect">
              <a:avLst>
                <a:gd fmla="val 14892" name="adj"/>
              </a:avLst>
            </a:prstGeom>
            <a:solidFill>
              <a:schemeClr val="l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6" name="Google Shape;1376;p34"/>
            <p:cNvSpPr/>
            <p:nvPr/>
          </p:nvSpPr>
          <p:spPr>
            <a:xfrm>
              <a:off x="1786600" y="1339131"/>
              <a:ext cx="357300" cy="357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chemeClr val="lt1"/>
                  </a:solidFill>
                  <a:latin typeface="Fira Sans"/>
                  <a:ea typeface="Fira Sans"/>
                  <a:cs typeface="Fira Sans"/>
                  <a:sym typeface="Fira Sans"/>
                </a:rPr>
                <a:t>1</a:t>
              </a:r>
              <a:endParaRPr b="1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1377" name="Google Shape;1377;p34"/>
          <p:cNvGrpSpPr/>
          <p:nvPr/>
        </p:nvGrpSpPr>
        <p:grpSpPr>
          <a:xfrm>
            <a:off x="7167888" y="1339131"/>
            <a:ext cx="1066103" cy="1219006"/>
            <a:chOff x="7167888" y="1339131"/>
            <a:chExt cx="1066103" cy="1219006"/>
          </a:xfrm>
        </p:grpSpPr>
        <p:sp>
          <p:nvSpPr>
            <p:cNvPr id="1378" name="Google Shape;1378;p34"/>
            <p:cNvSpPr/>
            <p:nvPr/>
          </p:nvSpPr>
          <p:spPr>
            <a:xfrm rot="10800000">
              <a:off x="7374738" y="2401838"/>
              <a:ext cx="470100" cy="156300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361" name="Google Shape;1361;p34"/>
            <p:cNvSpPr/>
            <p:nvPr/>
          </p:nvSpPr>
          <p:spPr>
            <a:xfrm>
              <a:off x="7167888" y="1518041"/>
              <a:ext cx="883800" cy="883800"/>
            </a:xfrm>
            <a:prstGeom prst="roundRect">
              <a:avLst>
                <a:gd fmla="val 14892" name="adj"/>
              </a:avLst>
            </a:prstGeom>
            <a:solidFill>
              <a:schemeClr val="l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9" name="Google Shape;1379;p34"/>
            <p:cNvSpPr/>
            <p:nvPr/>
          </p:nvSpPr>
          <p:spPr>
            <a:xfrm>
              <a:off x="7876691" y="1339131"/>
              <a:ext cx="357300" cy="357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5</a:t>
              </a:r>
              <a:endParaRPr b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sp>
        <p:nvSpPr>
          <p:cNvPr id="1380" name="Google Shape;1380;p34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grpSp>
        <p:nvGrpSpPr>
          <p:cNvPr id="1381" name="Google Shape;1381;p34"/>
          <p:cNvGrpSpPr/>
          <p:nvPr/>
        </p:nvGrpSpPr>
        <p:grpSpPr>
          <a:xfrm>
            <a:off x="2743115" y="4402090"/>
            <a:ext cx="3657758" cy="320664"/>
            <a:chOff x="-1205565" y="784675"/>
            <a:chExt cx="3337980" cy="470113"/>
          </a:xfrm>
        </p:grpSpPr>
        <p:sp>
          <p:nvSpPr>
            <p:cNvPr id="1382" name="Google Shape;1382;p34"/>
            <p:cNvSpPr/>
            <p:nvPr/>
          </p:nvSpPr>
          <p:spPr>
            <a:xfrm rot="-5400000">
              <a:off x="-1380015" y="959125"/>
              <a:ext cx="470100" cy="121200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3" name="Google Shape;1383;p34"/>
            <p:cNvSpPr/>
            <p:nvPr/>
          </p:nvSpPr>
          <p:spPr>
            <a:xfrm>
              <a:off x="-1084362" y="784688"/>
              <a:ext cx="3096300" cy="47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4" name="Google Shape;1384;p34"/>
            <p:cNvSpPr/>
            <p:nvPr/>
          </p:nvSpPr>
          <p:spPr>
            <a:xfrm rot="5400000">
              <a:off x="1837065" y="959438"/>
              <a:ext cx="470100" cy="120600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85" name="Google Shape;1385;p34"/>
          <p:cNvSpPr txBox="1"/>
          <p:nvPr/>
        </p:nvSpPr>
        <p:spPr>
          <a:xfrm>
            <a:off x="3022800" y="4457275"/>
            <a:ext cx="30984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VENUS HAS A BEAUTIFUL NAME</a:t>
            </a:r>
            <a:endParaRPr>
              <a:solidFill>
                <a:srgbClr val="FFFFFF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grpSp>
        <p:nvGrpSpPr>
          <p:cNvPr id="1386" name="Google Shape;1386;p34"/>
          <p:cNvGrpSpPr/>
          <p:nvPr/>
        </p:nvGrpSpPr>
        <p:grpSpPr>
          <a:xfrm>
            <a:off x="5911854" y="1781285"/>
            <a:ext cx="358092" cy="357310"/>
            <a:chOff x="7429366" y="3223183"/>
            <a:chExt cx="334634" cy="333904"/>
          </a:xfrm>
        </p:grpSpPr>
        <p:sp>
          <p:nvSpPr>
            <p:cNvPr id="1387" name="Google Shape;1387;p34"/>
            <p:cNvSpPr/>
            <p:nvPr/>
          </p:nvSpPr>
          <p:spPr>
            <a:xfrm>
              <a:off x="7429366" y="3223183"/>
              <a:ext cx="334634" cy="333904"/>
            </a:xfrm>
            <a:custGeom>
              <a:rect b="b" l="l" r="r" t="t"/>
              <a:pathLst>
                <a:path extrusionOk="0" h="10515" w="10538">
                  <a:moveTo>
                    <a:pt x="6978" y="322"/>
                  </a:moveTo>
                  <a:cubicBezTo>
                    <a:pt x="7930" y="322"/>
                    <a:pt x="8716" y="1096"/>
                    <a:pt x="8716" y="2061"/>
                  </a:cubicBezTo>
                  <a:cubicBezTo>
                    <a:pt x="8716" y="2334"/>
                    <a:pt x="8633" y="2644"/>
                    <a:pt x="8478" y="2942"/>
                  </a:cubicBezTo>
                  <a:cubicBezTo>
                    <a:pt x="8478" y="2954"/>
                    <a:pt x="8466" y="2977"/>
                    <a:pt x="8466" y="2977"/>
                  </a:cubicBezTo>
                  <a:cubicBezTo>
                    <a:pt x="8061" y="3823"/>
                    <a:pt x="7276" y="4704"/>
                    <a:pt x="6978" y="5025"/>
                  </a:cubicBezTo>
                  <a:cubicBezTo>
                    <a:pt x="6680" y="4716"/>
                    <a:pt x="5894" y="3835"/>
                    <a:pt x="5490" y="2989"/>
                  </a:cubicBezTo>
                  <a:cubicBezTo>
                    <a:pt x="5490" y="2977"/>
                    <a:pt x="5478" y="2954"/>
                    <a:pt x="5478" y="2942"/>
                  </a:cubicBezTo>
                  <a:cubicBezTo>
                    <a:pt x="5323" y="2632"/>
                    <a:pt x="5240" y="2334"/>
                    <a:pt x="5240" y="2061"/>
                  </a:cubicBezTo>
                  <a:cubicBezTo>
                    <a:pt x="5240" y="1096"/>
                    <a:pt x="6025" y="322"/>
                    <a:pt x="6978" y="322"/>
                  </a:cubicBezTo>
                  <a:close/>
                  <a:moveTo>
                    <a:pt x="5252" y="3227"/>
                  </a:moveTo>
                  <a:cubicBezTo>
                    <a:pt x="5728" y="4192"/>
                    <a:pt x="6597" y="5121"/>
                    <a:pt x="6811" y="5335"/>
                  </a:cubicBezTo>
                  <a:lnTo>
                    <a:pt x="6811" y="5811"/>
                  </a:lnTo>
                  <a:lnTo>
                    <a:pt x="3751" y="6728"/>
                  </a:lnTo>
                  <a:lnTo>
                    <a:pt x="3751" y="3668"/>
                  </a:lnTo>
                  <a:lnTo>
                    <a:pt x="5252" y="3227"/>
                  </a:lnTo>
                  <a:close/>
                  <a:moveTo>
                    <a:pt x="8704" y="3239"/>
                  </a:moveTo>
                  <a:lnTo>
                    <a:pt x="10205" y="3668"/>
                  </a:lnTo>
                  <a:lnTo>
                    <a:pt x="10205" y="6728"/>
                  </a:lnTo>
                  <a:lnTo>
                    <a:pt x="7145" y="5811"/>
                  </a:lnTo>
                  <a:lnTo>
                    <a:pt x="7145" y="5335"/>
                  </a:lnTo>
                  <a:cubicBezTo>
                    <a:pt x="7371" y="5121"/>
                    <a:pt x="8228" y="4192"/>
                    <a:pt x="8704" y="3239"/>
                  </a:cubicBezTo>
                  <a:close/>
                  <a:moveTo>
                    <a:pt x="358" y="2763"/>
                  </a:moveTo>
                  <a:lnTo>
                    <a:pt x="3418" y="3668"/>
                  </a:lnTo>
                  <a:lnTo>
                    <a:pt x="3418" y="6728"/>
                  </a:lnTo>
                  <a:lnTo>
                    <a:pt x="2263" y="6383"/>
                  </a:lnTo>
                  <a:cubicBezTo>
                    <a:pt x="2244" y="6375"/>
                    <a:pt x="2225" y="6372"/>
                    <a:pt x="2208" y="6372"/>
                  </a:cubicBezTo>
                  <a:cubicBezTo>
                    <a:pt x="2136" y="6372"/>
                    <a:pt x="2077" y="6425"/>
                    <a:pt x="2049" y="6502"/>
                  </a:cubicBezTo>
                  <a:cubicBezTo>
                    <a:pt x="2025" y="6585"/>
                    <a:pt x="2084" y="6680"/>
                    <a:pt x="2168" y="6704"/>
                  </a:cubicBezTo>
                  <a:lnTo>
                    <a:pt x="3418" y="7085"/>
                  </a:lnTo>
                  <a:lnTo>
                    <a:pt x="3418" y="10121"/>
                  </a:lnTo>
                  <a:lnTo>
                    <a:pt x="358" y="9204"/>
                  </a:lnTo>
                  <a:lnTo>
                    <a:pt x="358" y="6168"/>
                  </a:lnTo>
                  <a:lnTo>
                    <a:pt x="1513" y="6514"/>
                  </a:lnTo>
                  <a:lnTo>
                    <a:pt x="1561" y="6514"/>
                  </a:lnTo>
                  <a:cubicBezTo>
                    <a:pt x="1632" y="6514"/>
                    <a:pt x="1692" y="6466"/>
                    <a:pt x="1727" y="6394"/>
                  </a:cubicBezTo>
                  <a:cubicBezTo>
                    <a:pt x="1751" y="6311"/>
                    <a:pt x="1692" y="6216"/>
                    <a:pt x="1608" y="6192"/>
                  </a:cubicBezTo>
                  <a:lnTo>
                    <a:pt x="358" y="5811"/>
                  </a:lnTo>
                  <a:lnTo>
                    <a:pt x="358" y="2763"/>
                  </a:lnTo>
                  <a:close/>
                  <a:moveTo>
                    <a:pt x="7145" y="6156"/>
                  </a:moveTo>
                  <a:lnTo>
                    <a:pt x="10205" y="7061"/>
                  </a:lnTo>
                  <a:lnTo>
                    <a:pt x="10205" y="10121"/>
                  </a:lnTo>
                  <a:lnTo>
                    <a:pt x="7145" y="9204"/>
                  </a:lnTo>
                  <a:lnTo>
                    <a:pt x="7145" y="7990"/>
                  </a:lnTo>
                  <a:cubicBezTo>
                    <a:pt x="7145" y="7895"/>
                    <a:pt x="7073" y="7823"/>
                    <a:pt x="6978" y="7823"/>
                  </a:cubicBezTo>
                  <a:cubicBezTo>
                    <a:pt x="6895" y="7823"/>
                    <a:pt x="6811" y="7895"/>
                    <a:pt x="6811" y="7990"/>
                  </a:cubicBezTo>
                  <a:lnTo>
                    <a:pt x="6811" y="9204"/>
                  </a:lnTo>
                  <a:lnTo>
                    <a:pt x="3751" y="10121"/>
                  </a:lnTo>
                  <a:lnTo>
                    <a:pt x="3751" y="7061"/>
                  </a:lnTo>
                  <a:lnTo>
                    <a:pt x="6811" y="6156"/>
                  </a:lnTo>
                  <a:lnTo>
                    <a:pt x="6811" y="7311"/>
                  </a:lnTo>
                  <a:cubicBezTo>
                    <a:pt x="6811" y="7407"/>
                    <a:pt x="6895" y="7478"/>
                    <a:pt x="6978" y="7478"/>
                  </a:cubicBezTo>
                  <a:cubicBezTo>
                    <a:pt x="7073" y="7478"/>
                    <a:pt x="7145" y="7407"/>
                    <a:pt x="7145" y="7311"/>
                  </a:cubicBezTo>
                  <a:lnTo>
                    <a:pt x="7145" y="6156"/>
                  </a:lnTo>
                  <a:close/>
                  <a:moveTo>
                    <a:pt x="6966" y="1"/>
                  </a:moveTo>
                  <a:cubicBezTo>
                    <a:pt x="5823" y="1"/>
                    <a:pt x="4894" y="918"/>
                    <a:pt x="4894" y="2061"/>
                  </a:cubicBezTo>
                  <a:cubicBezTo>
                    <a:pt x="4894" y="2334"/>
                    <a:pt x="4966" y="2632"/>
                    <a:pt x="5085" y="2930"/>
                  </a:cubicBezTo>
                  <a:lnTo>
                    <a:pt x="3573" y="3370"/>
                  </a:lnTo>
                  <a:lnTo>
                    <a:pt x="215" y="2382"/>
                  </a:lnTo>
                  <a:cubicBezTo>
                    <a:pt x="205" y="2375"/>
                    <a:pt x="192" y="2372"/>
                    <a:pt x="179" y="2372"/>
                  </a:cubicBezTo>
                  <a:cubicBezTo>
                    <a:pt x="146" y="2372"/>
                    <a:pt x="106" y="2389"/>
                    <a:pt x="72" y="2406"/>
                  </a:cubicBezTo>
                  <a:cubicBezTo>
                    <a:pt x="25" y="2442"/>
                    <a:pt x="1" y="2477"/>
                    <a:pt x="1" y="2537"/>
                  </a:cubicBezTo>
                  <a:lnTo>
                    <a:pt x="1" y="5954"/>
                  </a:lnTo>
                  <a:lnTo>
                    <a:pt x="1" y="9335"/>
                  </a:lnTo>
                  <a:cubicBezTo>
                    <a:pt x="1" y="9419"/>
                    <a:pt x="37" y="9478"/>
                    <a:pt x="120" y="9502"/>
                  </a:cubicBezTo>
                  <a:lnTo>
                    <a:pt x="3513" y="10514"/>
                  </a:lnTo>
                  <a:lnTo>
                    <a:pt x="3573" y="10514"/>
                  </a:lnTo>
                  <a:lnTo>
                    <a:pt x="6847" y="9550"/>
                  </a:lnTo>
                  <a:cubicBezTo>
                    <a:pt x="6859" y="9562"/>
                    <a:pt x="6883" y="9562"/>
                    <a:pt x="6918" y="9562"/>
                  </a:cubicBezTo>
                  <a:cubicBezTo>
                    <a:pt x="6942" y="9562"/>
                    <a:pt x="6966" y="9562"/>
                    <a:pt x="6990" y="9550"/>
                  </a:cubicBezTo>
                  <a:lnTo>
                    <a:pt x="10264" y="10514"/>
                  </a:lnTo>
                  <a:lnTo>
                    <a:pt x="10312" y="10514"/>
                  </a:lnTo>
                  <a:cubicBezTo>
                    <a:pt x="10335" y="10514"/>
                    <a:pt x="10383" y="10502"/>
                    <a:pt x="10419" y="10490"/>
                  </a:cubicBezTo>
                  <a:cubicBezTo>
                    <a:pt x="10455" y="10454"/>
                    <a:pt x="10490" y="10407"/>
                    <a:pt x="10490" y="10347"/>
                  </a:cubicBezTo>
                  <a:lnTo>
                    <a:pt x="10538" y="6942"/>
                  </a:lnTo>
                  <a:lnTo>
                    <a:pt x="10538" y="3549"/>
                  </a:lnTo>
                  <a:cubicBezTo>
                    <a:pt x="10538" y="3477"/>
                    <a:pt x="10490" y="3418"/>
                    <a:pt x="10419" y="3394"/>
                  </a:cubicBezTo>
                  <a:lnTo>
                    <a:pt x="8835" y="2930"/>
                  </a:lnTo>
                  <a:cubicBezTo>
                    <a:pt x="8954" y="2632"/>
                    <a:pt x="9038" y="2334"/>
                    <a:pt x="9038" y="2061"/>
                  </a:cubicBezTo>
                  <a:cubicBezTo>
                    <a:pt x="9038" y="918"/>
                    <a:pt x="8109" y="1"/>
                    <a:pt x="69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8" name="Google Shape;1388;p34"/>
            <p:cNvSpPr/>
            <p:nvPr/>
          </p:nvSpPr>
          <p:spPr>
            <a:xfrm>
              <a:off x="7613514" y="3251541"/>
              <a:ext cx="74878" cy="74529"/>
            </a:xfrm>
            <a:custGeom>
              <a:rect b="b" l="l" r="r" t="t"/>
              <a:pathLst>
                <a:path extrusionOk="0" h="2347" w="2358">
                  <a:moveTo>
                    <a:pt x="1179" y="322"/>
                  </a:moveTo>
                  <a:cubicBezTo>
                    <a:pt x="1643" y="322"/>
                    <a:pt x="2012" y="691"/>
                    <a:pt x="2012" y="1156"/>
                  </a:cubicBezTo>
                  <a:cubicBezTo>
                    <a:pt x="2012" y="1620"/>
                    <a:pt x="1643" y="1989"/>
                    <a:pt x="1179" y="1989"/>
                  </a:cubicBezTo>
                  <a:cubicBezTo>
                    <a:pt x="715" y="1989"/>
                    <a:pt x="345" y="1620"/>
                    <a:pt x="345" y="1156"/>
                  </a:cubicBezTo>
                  <a:cubicBezTo>
                    <a:pt x="334" y="703"/>
                    <a:pt x="715" y="322"/>
                    <a:pt x="1179" y="322"/>
                  </a:cubicBezTo>
                  <a:close/>
                  <a:moveTo>
                    <a:pt x="1179" y="1"/>
                  </a:moveTo>
                  <a:cubicBezTo>
                    <a:pt x="524" y="1"/>
                    <a:pt x="0" y="513"/>
                    <a:pt x="0" y="1168"/>
                  </a:cubicBezTo>
                  <a:cubicBezTo>
                    <a:pt x="0" y="1811"/>
                    <a:pt x="524" y="2346"/>
                    <a:pt x="1179" y="2346"/>
                  </a:cubicBezTo>
                  <a:cubicBezTo>
                    <a:pt x="1834" y="2346"/>
                    <a:pt x="2358" y="1822"/>
                    <a:pt x="2358" y="1168"/>
                  </a:cubicBezTo>
                  <a:cubicBezTo>
                    <a:pt x="2358" y="513"/>
                    <a:pt x="1834" y="1"/>
                    <a:pt x="11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89" name="Google Shape;1389;p34"/>
          <p:cNvSpPr txBox="1"/>
          <p:nvPr/>
        </p:nvSpPr>
        <p:spPr>
          <a:xfrm>
            <a:off x="5328741" y="3309195"/>
            <a:ext cx="1524300" cy="76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Despite being red, Mars is actually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a cold place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390" name="Google Shape;1390;p34"/>
          <p:cNvSpPr txBox="1"/>
          <p:nvPr/>
        </p:nvSpPr>
        <p:spPr>
          <a:xfrm>
            <a:off x="5328741" y="2824813"/>
            <a:ext cx="1524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17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1391" name="Google Shape;1391;p34"/>
          <p:cNvGrpSpPr/>
          <p:nvPr/>
        </p:nvGrpSpPr>
        <p:grpSpPr>
          <a:xfrm>
            <a:off x="4359177" y="1819327"/>
            <a:ext cx="425646" cy="281227"/>
            <a:chOff x="5206262" y="4174817"/>
            <a:chExt cx="397763" cy="262804"/>
          </a:xfrm>
        </p:grpSpPr>
        <p:sp>
          <p:nvSpPr>
            <p:cNvPr id="1392" name="Google Shape;1392;p34"/>
            <p:cNvSpPr/>
            <p:nvPr/>
          </p:nvSpPr>
          <p:spPr>
            <a:xfrm>
              <a:off x="5206262" y="4177104"/>
              <a:ext cx="397763" cy="260518"/>
            </a:xfrm>
            <a:custGeom>
              <a:rect b="b" l="l" r="r" t="t"/>
              <a:pathLst>
                <a:path extrusionOk="0" h="8204" w="12526">
                  <a:moveTo>
                    <a:pt x="3655" y="381"/>
                  </a:moveTo>
                  <a:cubicBezTo>
                    <a:pt x="3989" y="381"/>
                    <a:pt x="4298" y="500"/>
                    <a:pt x="4536" y="738"/>
                  </a:cubicBezTo>
                  <a:lnTo>
                    <a:pt x="7049" y="3120"/>
                  </a:lnTo>
                  <a:lnTo>
                    <a:pt x="5644" y="3120"/>
                  </a:lnTo>
                  <a:lnTo>
                    <a:pt x="3512" y="381"/>
                  </a:lnTo>
                  <a:close/>
                  <a:moveTo>
                    <a:pt x="10585" y="3477"/>
                  </a:moveTo>
                  <a:cubicBezTo>
                    <a:pt x="10882" y="3501"/>
                    <a:pt x="11156" y="3620"/>
                    <a:pt x="11382" y="3846"/>
                  </a:cubicBezTo>
                  <a:lnTo>
                    <a:pt x="11502" y="3965"/>
                  </a:lnTo>
                  <a:lnTo>
                    <a:pt x="10763" y="3965"/>
                  </a:lnTo>
                  <a:lnTo>
                    <a:pt x="10763" y="3953"/>
                  </a:lnTo>
                  <a:cubicBezTo>
                    <a:pt x="10656" y="3953"/>
                    <a:pt x="10585" y="3858"/>
                    <a:pt x="10585" y="3775"/>
                  </a:cubicBezTo>
                  <a:lnTo>
                    <a:pt x="10585" y="3477"/>
                  </a:lnTo>
                  <a:close/>
                  <a:moveTo>
                    <a:pt x="7906" y="4263"/>
                  </a:moveTo>
                  <a:lnTo>
                    <a:pt x="4536" y="7430"/>
                  </a:lnTo>
                  <a:cubicBezTo>
                    <a:pt x="4298" y="7656"/>
                    <a:pt x="3989" y="7787"/>
                    <a:pt x="3655" y="7787"/>
                  </a:cubicBezTo>
                  <a:lnTo>
                    <a:pt x="3512" y="7787"/>
                  </a:lnTo>
                  <a:lnTo>
                    <a:pt x="6263" y="4263"/>
                  </a:lnTo>
                  <a:close/>
                  <a:moveTo>
                    <a:pt x="3381" y="0"/>
                  </a:moveTo>
                  <a:cubicBezTo>
                    <a:pt x="3262" y="0"/>
                    <a:pt x="3155" y="60"/>
                    <a:pt x="3108" y="179"/>
                  </a:cubicBezTo>
                  <a:cubicBezTo>
                    <a:pt x="3060" y="286"/>
                    <a:pt x="3060" y="405"/>
                    <a:pt x="3143" y="512"/>
                  </a:cubicBezTo>
                  <a:lnTo>
                    <a:pt x="5167" y="3120"/>
                  </a:lnTo>
                  <a:lnTo>
                    <a:pt x="2512" y="3120"/>
                  </a:lnTo>
                  <a:cubicBezTo>
                    <a:pt x="2405" y="3120"/>
                    <a:pt x="2310" y="3060"/>
                    <a:pt x="2250" y="2965"/>
                  </a:cubicBezTo>
                  <a:lnTo>
                    <a:pt x="1429" y="1536"/>
                  </a:lnTo>
                  <a:cubicBezTo>
                    <a:pt x="1310" y="1334"/>
                    <a:pt x="1084" y="1215"/>
                    <a:pt x="845" y="1215"/>
                  </a:cubicBezTo>
                  <a:lnTo>
                    <a:pt x="310" y="1215"/>
                  </a:lnTo>
                  <a:cubicBezTo>
                    <a:pt x="143" y="1215"/>
                    <a:pt x="0" y="1346"/>
                    <a:pt x="0" y="1524"/>
                  </a:cubicBezTo>
                  <a:lnTo>
                    <a:pt x="0" y="4394"/>
                  </a:lnTo>
                  <a:cubicBezTo>
                    <a:pt x="0" y="4763"/>
                    <a:pt x="310" y="5084"/>
                    <a:pt x="679" y="5084"/>
                  </a:cubicBezTo>
                  <a:lnTo>
                    <a:pt x="2262" y="5084"/>
                  </a:lnTo>
                  <a:cubicBezTo>
                    <a:pt x="2369" y="5084"/>
                    <a:pt x="2441" y="4989"/>
                    <a:pt x="2441" y="4906"/>
                  </a:cubicBezTo>
                  <a:cubicBezTo>
                    <a:pt x="2441" y="4810"/>
                    <a:pt x="2346" y="4727"/>
                    <a:pt x="2262" y="4727"/>
                  </a:cubicBezTo>
                  <a:lnTo>
                    <a:pt x="679" y="4727"/>
                  </a:lnTo>
                  <a:cubicBezTo>
                    <a:pt x="500" y="4727"/>
                    <a:pt x="369" y="4572"/>
                    <a:pt x="369" y="4406"/>
                  </a:cubicBezTo>
                  <a:lnTo>
                    <a:pt x="369" y="1596"/>
                  </a:lnTo>
                  <a:lnTo>
                    <a:pt x="845" y="1596"/>
                  </a:lnTo>
                  <a:cubicBezTo>
                    <a:pt x="965" y="1596"/>
                    <a:pt x="1060" y="1655"/>
                    <a:pt x="1119" y="1750"/>
                  </a:cubicBezTo>
                  <a:lnTo>
                    <a:pt x="1929" y="3179"/>
                  </a:lnTo>
                  <a:cubicBezTo>
                    <a:pt x="2048" y="3382"/>
                    <a:pt x="2274" y="3513"/>
                    <a:pt x="2512" y="3513"/>
                  </a:cubicBezTo>
                  <a:lnTo>
                    <a:pt x="10192" y="3513"/>
                  </a:lnTo>
                  <a:lnTo>
                    <a:pt x="10192" y="3834"/>
                  </a:lnTo>
                  <a:cubicBezTo>
                    <a:pt x="10192" y="4132"/>
                    <a:pt x="10442" y="4382"/>
                    <a:pt x="10740" y="4382"/>
                  </a:cubicBezTo>
                  <a:lnTo>
                    <a:pt x="11835" y="4382"/>
                  </a:lnTo>
                  <a:lnTo>
                    <a:pt x="12049" y="4620"/>
                  </a:lnTo>
                  <a:cubicBezTo>
                    <a:pt x="12085" y="4644"/>
                    <a:pt x="12109" y="4703"/>
                    <a:pt x="12133" y="4751"/>
                  </a:cubicBezTo>
                  <a:lnTo>
                    <a:pt x="7942" y="4751"/>
                  </a:lnTo>
                  <a:lnTo>
                    <a:pt x="8454" y="4275"/>
                  </a:lnTo>
                  <a:cubicBezTo>
                    <a:pt x="8513" y="4227"/>
                    <a:pt x="8525" y="4144"/>
                    <a:pt x="8501" y="4072"/>
                  </a:cubicBezTo>
                  <a:cubicBezTo>
                    <a:pt x="8465" y="3989"/>
                    <a:pt x="8406" y="3953"/>
                    <a:pt x="8334" y="3953"/>
                  </a:cubicBezTo>
                  <a:lnTo>
                    <a:pt x="6203" y="3953"/>
                  </a:lnTo>
                  <a:cubicBezTo>
                    <a:pt x="6120" y="3953"/>
                    <a:pt x="6025" y="3989"/>
                    <a:pt x="5965" y="4072"/>
                  </a:cubicBezTo>
                  <a:lnTo>
                    <a:pt x="5441" y="4739"/>
                  </a:lnTo>
                  <a:lnTo>
                    <a:pt x="3120" y="4739"/>
                  </a:lnTo>
                  <a:cubicBezTo>
                    <a:pt x="3024" y="4739"/>
                    <a:pt x="2941" y="4822"/>
                    <a:pt x="2941" y="4918"/>
                  </a:cubicBezTo>
                  <a:cubicBezTo>
                    <a:pt x="2941" y="5001"/>
                    <a:pt x="3036" y="5096"/>
                    <a:pt x="3120" y="5096"/>
                  </a:cubicBezTo>
                  <a:lnTo>
                    <a:pt x="5167" y="5096"/>
                  </a:lnTo>
                  <a:lnTo>
                    <a:pt x="3143" y="7704"/>
                  </a:lnTo>
                  <a:cubicBezTo>
                    <a:pt x="3060" y="7787"/>
                    <a:pt x="3048" y="7918"/>
                    <a:pt x="3108" y="8025"/>
                  </a:cubicBezTo>
                  <a:cubicBezTo>
                    <a:pt x="3155" y="8132"/>
                    <a:pt x="3274" y="8204"/>
                    <a:pt x="3381" y="8204"/>
                  </a:cubicBezTo>
                  <a:lnTo>
                    <a:pt x="3643" y="8204"/>
                  </a:lnTo>
                  <a:cubicBezTo>
                    <a:pt x="4060" y="8204"/>
                    <a:pt x="4477" y="8037"/>
                    <a:pt x="4775" y="7763"/>
                  </a:cubicBezTo>
                  <a:lnTo>
                    <a:pt x="7572" y="5108"/>
                  </a:lnTo>
                  <a:lnTo>
                    <a:pt x="12252" y="5108"/>
                  </a:lnTo>
                  <a:cubicBezTo>
                    <a:pt x="12395" y="5108"/>
                    <a:pt x="12525" y="4989"/>
                    <a:pt x="12525" y="4822"/>
                  </a:cubicBezTo>
                  <a:cubicBezTo>
                    <a:pt x="12525" y="4584"/>
                    <a:pt x="12466" y="4406"/>
                    <a:pt x="12335" y="4286"/>
                  </a:cubicBezTo>
                  <a:lnTo>
                    <a:pt x="11621" y="3572"/>
                  </a:lnTo>
                  <a:cubicBezTo>
                    <a:pt x="11311" y="3263"/>
                    <a:pt x="10894" y="3096"/>
                    <a:pt x="10466" y="3096"/>
                  </a:cubicBezTo>
                  <a:lnTo>
                    <a:pt x="7572" y="3096"/>
                  </a:lnTo>
                  <a:lnTo>
                    <a:pt x="4775" y="453"/>
                  </a:lnTo>
                  <a:cubicBezTo>
                    <a:pt x="4465" y="155"/>
                    <a:pt x="4060" y="0"/>
                    <a:pt x="36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3" name="Google Shape;1393;p34"/>
            <p:cNvSpPr/>
            <p:nvPr/>
          </p:nvSpPr>
          <p:spPr>
            <a:xfrm>
              <a:off x="5434231" y="4174817"/>
              <a:ext cx="167539" cy="70369"/>
            </a:xfrm>
            <a:custGeom>
              <a:rect b="b" l="l" r="r" t="t"/>
              <a:pathLst>
                <a:path extrusionOk="0" h="2216" w="5276">
                  <a:moveTo>
                    <a:pt x="2596" y="1"/>
                  </a:moveTo>
                  <a:cubicBezTo>
                    <a:pt x="1965" y="1"/>
                    <a:pt x="1417" y="418"/>
                    <a:pt x="1251" y="1013"/>
                  </a:cubicBezTo>
                  <a:cubicBezTo>
                    <a:pt x="1179" y="1001"/>
                    <a:pt x="1108" y="1001"/>
                    <a:pt x="1048" y="1001"/>
                  </a:cubicBezTo>
                  <a:cubicBezTo>
                    <a:pt x="465" y="1001"/>
                    <a:pt x="1" y="1465"/>
                    <a:pt x="1" y="2037"/>
                  </a:cubicBezTo>
                  <a:cubicBezTo>
                    <a:pt x="24" y="2132"/>
                    <a:pt x="96" y="2203"/>
                    <a:pt x="203" y="2203"/>
                  </a:cubicBezTo>
                  <a:lnTo>
                    <a:pt x="3358" y="2203"/>
                  </a:lnTo>
                  <a:cubicBezTo>
                    <a:pt x="3465" y="2203"/>
                    <a:pt x="3537" y="2120"/>
                    <a:pt x="3537" y="2025"/>
                  </a:cubicBezTo>
                  <a:cubicBezTo>
                    <a:pt x="3537" y="1918"/>
                    <a:pt x="3441" y="1846"/>
                    <a:pt x="3358" y="1846"/>
                  </a:cubicBezTo>
                  <a:lnTo>
                    <a:pt x="405" y="1846"/>
                  </a:lnTo>
                  <a:cubicBezTo>
                    <a:pt x="489" y="1561"/>
                    <a:pt x="751" y="1358"/>
                    <a:pt x="1048" y="1358"/>
                  </a:cubicBezTo>
                  <a:cubicBezTo>
                    <a:pt x="1144" y="1358"/>
                    <a:pt x="1239" y="1370"/>
                    <a:pt x="1334" y="1418"/>
                  </a:cubicBezTo>
                  <a:cubicBezTo>
                    <a:pt x="1359" y="1428"/>
                    <a:pt x="1384" y="1431"/>
                    <a:pt x="1409" y="1431"/>
                  </a:cubicBezTo>
                  <a:cubicBezTo>
                    <a:pt x="1442" y="1431"/>
                    <a:pt x="1473" y="1425"/>
                    <a:pt x="1501" y="1418"/>
                  </a:cubicBezTo>
                  <a:cubicBezTo>
                    <a:pt x="1536" y="1382"/>
                    <a:pt x="1584" y="1346"/>
                    <a:pt x="1584" y="1287"/>
                  </a:cubicBezTo>
                  <a:cubicBezTo>
                    <a:pt x="1644" y="763"/>
                    <a:pt x="2096" y="370"/>
                    <a:pt x="2608" y="370"/>
                  </a:cubicBezTo>
                  <a:cubicBezTo>
                    <a:pt x="3084" y="370"/>
                    <a:pt x="3489" y="691"/>
                    <a:pt x="3608" y="1144"/>
                  </a:cubicBezTo>
                  <a:cubicBezTo>
                    <a:pt x="3620" y="1191"/>
                    <a:pt x="3656" y="1239"/>
                    <a:pt x="3703" y="1263"/>
                  </a:cubicBezTo>
                  <a:cubicBezTo>
                    <a:pt x="3726" y="1286"/>
                    <a:pt x="3758" y="1294"/>
                    <a:pt x="3791" y="1294"/>
                  </a:cubicBezTo>
                  <a:cubicBezTo>
                    <a:pt x="3810" y="1294"/>
                    <a:pt x="3829" y="1291"/>
                    <a:pt x="3846" y="1287"/>
                  </a:cubicBezTo>
                  <a:cubicBezTo>
                    <a:pt x="3930" y="1251"/>
                    <a:pt x="4025" y="1239"/>
                    <a:pt x="4120" y="1239"/>
                  </a:cubicBezTo>
                  <a:cubicBezTo>
                    <a:pt x="4501" y="1239"/>
                    <a:pt x="4811" y="1501"/>
                    <a:pt x="4906" y="1858"/>
                  </a:cubicBezTo>
                  <a:lnTo>
                    <a:pt x="4215" y="1858"/>
                  </a:lnTo>
                  <a:cubicBezTo>
                    <a:pt x="4120" y="1858"/>
                    <a:pt x="4037" y="1953"/>
                    <a:pt x="4037" y="2037"/>
                  </a:cubicBezTo>
                  <a:cubicBezTo>
                    <a:pt x="4037" y="2132"/>
                    <a:pt x="4132" y="2215"/>
                    <a:pt x="4215" y="2215"/>
                  </a:cubicBezTo>
                  <a:lnTo>
                    <a:pt x="5096" y="2215"/>
                  </a:lnTo>
                  <a:cubicBezTo>
                    <a:pt x="5204" y="2215"/>
                    <a:pt x="5275" y="2132"/>
                    <a:pt x="5275" y="2037"/>
                  </a:cubicBezTo>
                  <a:cubicBezTo>
                    <a:pt x="5275" y="1406"/>
                    <a:pt x="4751" y="870"/>
                    <a:pt x="4096" y="870"/>
                  </a:cubicBezTo>
                  <a:cubicBezTo>
                    <a:pt x="4025" y="870"/>
                    <a:pt x="3965" y="870"/>
                    <a:pt x="3894" y="882"/>
                  </a:cubicBezTo>
                  <a:cubicBezTo>
                    <a:pt x="3680" y="358"/>
                    <a:pt x="3180" y="1"/>
                    <a:pt x="25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34"/>
            <p:cNvSpPr/>
            <p:nvPr/>
          </p:nvSpPr>
          <p:spPr>
            <a:xfrm>
              <a:off x="5360877" y="4298852"/>
              <a:ext cx="15147" cy="15147"/>
            </a:xfrm>
            <a:custGeom>
              <a:rect b="b" l="l" r="r" t="t"/>
              <a:pathLst>
                <a:path extrusionOk="0" h="477" w="477">
                  <a:moveTo>
                    <a:pt x="239" y="0"/>
                  </a:moveTo>
                  <a:cubicBezTo>
                    <a:pt x="96" y="0"/>
                    <a:pt x="1" y="95"/>
                    <a:pt x="1" y="238"/>
                  </a:cubicBezTo>
                  <a:cubicBezTo>
                    <a:pt x="1" y="369"/>
                    <a:pt x="96" y="476"/>
                    <a:pt x="239" y="476"/>
                  </a:cubicBezTo>
                  <a:cubicBezTo>
                    <a:pt x="370" y="476"/>
                    <a:pt x="477" y="381"/>
                    <a:pt x="477" y="238"/>
                  </a:cubicBezTo>
                  <a:cubicBezTo>
                    <a:pt x="477" y="95"/>
                    <a:pt x="370" y="0"/>
                    <a:pt x="2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5" name="Google Shape;1395;p34"/>
            <p:cNvSpPr/>
            <p:nvPr/>
          </p:nvSpPr>
          <p:spPr>
            <a:xfrm>
              <a:off x="5329503" y="4298852"/>
              <a:ext cx="15147" cy="15147"/>
            </a:xfrm>
            <a:custGeom>
              <a:rect b="b" l="l" r="r" t="t"/>
              <a:pathLst>
                <a:path extrusionOk="0" h="477" w="477">
                  <a:moveTo>
                    <a:pt x="239" y="0"/>
                  </a:moveTo>
                  <a:cubicBezTo>
                    <a:pt x="108" y="0"/>
                    <a:pt x="1" y="95"/>
                    <a:pt x="1" y="238"/>
                  </a:cubicBezTo>
                  <a:cubicBezTo>
                    <a:pt x="1" y="369"/>
                    <a:pt x="108" y="476"/>
                    <a:pt x="239" y="476"/>
                  </a:cubicBezTo>
                  <a:cubicBezTo>
                    <a:pt x="370" y="476"/>
                    <a:pt x="477" y="381"/>
                    <a:pt x="477" y="238"/>
                  </a:cubicBezTo>
                  <a:cubicBezTo>
                    <a:pt x="477" y="95"/>
                    <a:pt x="370" y="0"/>
                    <a:pt x="2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6" name="Google Shape;1396;p34"/>
            <p:cNvSpPr/>
            <p:nvPr/>
          </p:nvSpPr>
          <p:spPr>
            <a:xfrm>
              <a:off x="5298511" y="4299202"/>
              <a:ext cx="14766" cy="15179"/>
            </a:xfrm>
            <a:custGeom>
              <a:rect b="b" l="l" r="r" t="t"/>
              <a:pathLst>
                <a:path extrusionOk="0" h="478" w="465">
                  <a:moveTo>
                    <a:pt x="238" y="1"/>
                  </a:moveTo>
                  <a:cubicBezTo>
                    <a:pt x="95" y="1"/>
                    <a:pt x="0" y="108"/>
                    <a:pt x="0" y="239"/>
                  </a:cubicBezTo>
                  <a:cubicBezTo>
                    <a:pt x="0" y="370"/>
                    <a:pt x="95" y="477"/>
                    <a:pt x="238" y="477"/>
                  </a:cubicBezTo>
                  <a:cubicBezTo>
                    <a:pt x="369" y="477"/>
                    <a:pt x="465" y="370"/>
                    <a:pt x="465" y="239"/>
                  </a:cubicBezTo>
                  <a:cubicBezTo>
                    <a:pt x="465" y="108"/>
                    <a:pt x="369" y="1"/>
                    <a:pt x="2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34"/>
            <p:cNvSpPr/>
            <p:nvPr/>
          </p:nvSpPr>
          <p:spPr>
            <a:xfrm>
              <a:off x="5267137" y="4298852"/>
              <a:ext cx="15147" cy="15147"/>
            </a:xfrm>
            <a:custGeom>
              <a:rect b="b" l="l" r="r" t="t"/>
              <a:pathLst>
                <a:path extrusionOk="0" h="477" w="477">
                  <a:moveTo>
                    <a:pt x="238" y="0"/>
                  </a:moveTo>
                  <a:cubicBezTo>
                    <a:pt x="107" y="0"/>
                    <a:pt x="0" y="95"/>
                    <a:pt x="0" y="238"/>
                  </a:cubicBezTo>
                  <a:cubicBezTo>
                    <a:pt x="0" y="369"/>
                    <a:pt x="107" y="476"/>
                    <a:pt x="238" y="476"/>
                  </a:cubicBezTo>
                  <a:cubicBezTo>
                    <a:pt x="369" y="476"/>
                    <a:pt x="476" y="369"/>
                    <a:pt x="476" y="238"/>
                  </a:cubicBezTo>
                  <a:cubicBezTo>
                    <a:pt x="476" y="95"/>
                    <a:pt x="369" y="0"/>
                    <a:pt x="2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34"/>
            <p:cNvSpPr/>
            <p:nvPr/>
          </p:nvSpPr>
          <p:spPr>
            <a:xfrm>
              <a:off x="5492470" y="4298852"/>
              <a:ext cx="15147" cy="15147"/>
            </a:xfrm>
            <a:custGeom>
              <a:rect b="b" l="l" r="r" t="t"/>
              <a:pathLst>
                <a:path extrusionOk="0" h="477" w="477">
                  <a:moveTo>
                    <a:pt x="238" y="0"/>
                  </a:moveTo>
                  <a:cubicBezTo>
                    <a:pt x="107" y="0"/>
                    <a:pt x="0" y="95"/>
                    <a:pt x="0" y="238"/>
                  </a:cubicBezTo>
                  <a:cubicBezTo>
                    <a:pt x="0" y="369"/>
                    <a:pt x="107" y="476"/>
                    <a:pt x="238" y="476"/>
                  </a:cubicBezTo>
                  <a:cubicBezTo>
                    <a:pt x="381" y="476"/>
                    <a:pt x="476" y="381"/>
                    <a:pt x="476" y="238"/>
                  </a:cubicBezTo>
                  <a:cubicBezTo>
                    <a:pt x="476" y="95"/>
                    <a:pt x="381" y="0"/>
                    <a:pt x="2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9" name="Google Shape;1399;p34"/>
          <p:cNvSpPr txBox="1"/>
          <p:nvPr/>
        </p:nvSpPr>
        <p:spPr>
          <a:xfrm>
            <a:off x="3809844" y="3309195"/>
            <a:ext cx="1524300" cy="76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Venus is the second planet from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400" name="Google Shape;1400;p34"/>
          <p:cNvSpPr txBox="1"/>
          <p:nvPr/>
        </p:nvSpPr>
        <p:spPr>
          <a:xfrm>
            <a:off x="3809844" y="2824813"/>
            <a:ext cx="1524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Venus</a:t>
            </a:r>
            <a:endParaRPr sz="17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1401" name="Google Shape;1401;p34"/>
          <p:cNvGrpSpPr/>
          <p:nvPr/>
        </p:nvGrpSpPr>
        <p:grpSpPr>
          <a:xfrm>
            <a:off x="2858083" y="1819531"/>
            <a:ext cx="390034" cy="280819"/>
            <a:chOff x="3588440" y="3258368"/>
            <a:chExt cx="364484" cy="262423"/>
          </a:xfrm>
        </p:grpSpPr>
        <p:sp>
          <p:nvSpPr>
            <p:cNvPr id="1402" name="Google Shape;1402;p34"/>
            <p:cNvSpPr/>
            <p:nvPr/>
          </p:nvSpPr>
          <p:spPr>
            <a:xfrm>
              <a:off x="3588440" y="3258368"/>
              <a:ext cx="364484" cy="262423"/>
            </a:xfrm>
            <a:custGeom>
              <a:rect b="b" l="l" r="r" t="t"/>
              <a:pathLst>
                <a:path extrusionOk="0" h="8264" w="11478">
                  <a:moveTo>
                    <a:pt x="1965" y="345"/>
                  </a:moveTo>
                  <a:cubicBezTo>
                    <a:pt x="2024" y="345"/>
                    <a:pt x="2072" y="393"/>
                    <a:pt x="2072" y="453"/>
                  </a:cubicBezTo>
                  <a:lnTo>
                    <a:pt x="2072" y="810"/>
                  </a:lnTo>
                  <a:lnTo>
                    <a:pt x="1346" y="810"/>
                  </a:lnTo>
                  <a:lnTo>
                    <a:pt x="1346" y="453"/>
                  </a:lnTo>
                  <a:cubicBezTo>
                    <a:pt x="1346" y="393"/>
                    <a:pt x="1381" y="345"/>
                    <a:pt x="1441" y="345"/>
                  </a:cubicBezTo>
                  <a:close/>
                  <a:moveTo>
                    <a:pt x="10311" y="1191"/>
                  </a:moveTo>
                  <a:cubicBezTo>
                    <a:pt x="10371" y="1191"/>
                    <a:pt x="10418" y="1238"/>
                    <a:pt x="10418" y="1298"/>
                  </a:cubicBezTo>
                  <a:lnTo>
                    <a:pt x="10418" y="1631"/>
                  </a:lnTo>
                  <a:lnTo>
                    <a:pt x="9037" y="1631"/>
                  </a:lnTo>
                  <a:lnTo>
                    <a:pt x="9037" y="1298"/>
                  </a:lnTo>
                  <a:cubicBezTo>
                    <a:pt x="9037" y="1238"/>
                    <a:pt x="9085" y="1191"/>
                    <a:pt x="9144" y="1191"/>
                  </a:cubicBezTo>
                  <a:close/>
                  <a:moveTo>
                    <a:pt x="1453" y="0"/>
                  </a:moveTo>
                  <a:cubicBezTo>
                    <a:pt x="1215" y="0"/>
                    <a:pt x="1012" y="203"/>
                    <a:pt x="1012" y="453"/>
                  </a:cubicBezTo>
                  <a:lnTo>
                    <a:pt x="1012" y="810"/>
                  </a:lnTo>
                  <a:lnTo>
                    <a:pt x="858" y="810"/>
                  </a:lnTo>
                  <a:cubicBezTo>
                    <a:pt x="667" y="810"/>
                    <a:pt x="477" y="881"/>
                    <a:pt x="322" y="1000"/>
                  </a:cubicBezTo>
                  <a:cubicBezTo>
                    <a:pt x="250" y="1060"/>
                    <a:pt x="238" y="1167"/>
                    <a:pt x="298" y="1238"/>
                  </a:cubicBezTo>
                  <a:cubicBezTo>
                    <a:pt x="334" y="1282"/>
                    <a:pt x="388" y="1308"/>
                    <a:pt x="441" y="1308"/>
                  </a:cubicBezTo>
                  <a:cubicBezTo>
                    <a:pt x="475" y="1308"/>
                    <a:pt x="508" y="1297"/>
                    <a:pt x="536" y="1274"/>
                  </a:cubicBezTo>
                  <a:cubicBezTo>
                    <a:pt x="663" y="1170"/>
                    <a:pt x="790" y="1154"/>
                    <a:pt x="914" y="1154"/>
                  </a:cubicBezTo>
                  <a:cubicBezTo>
                    <a:pt x="966" y="1154"/>
                    <a:pt x="1018" y="1157"/>
                    <a:pt x="1070" y="1157"/>
                  </a:cubicBezTo>
                  <a:cubicBezTo>
                    <a:pt x="1090" y="1157"/>
                    <a:pt x="1111" y="1156"/>
                    <a:pt x="1131" y="1155"/>
                  </a:cubicBezTo>
                  <a:lnTo>
                    <a:pt x="2560" y="1155"/>
                  </a:lnTo>
                  <a:cubicBezTo>
                    <a:pt x="2846" y="1155"/>
                    <a:pt x="3060" y="1369"/>
                    <a:pt x="3060" y="1655"/>
                  </a:cubicBezTo>
                  <a:lnTo>
                    <a:pt x="3060" y="2310"/>
                  </a:lnTo>
                  <a:cubicBezTo>
                    <a:pt x="3060" y="2405"/>
                    <a:pt x="3144" y="2477"/>
                    <a:pt x="3227" y="2477"/>
                  </a:cubicBezTo>
                  <a:cubicBezTo>
                    <a:pt x="3322" y="2477"/>
                    <a:pt x="3394" y="2405"/>
                    <a:pt x="3394" y="2310"/>
                  </a:cubicBezTo>
                  <a:lnTo>
                    <a:pt x="3394" y="1965"/>
                  </a:lnTo>
                  <a:lnTo>
                    <a:pt x="10656" y="1965"/>
                  </a:lnTo>
                  <a:cubicBezTo>
                    <a:pt x="10918" y="1988"/>
                    <a:pt x="11133" y="2203"/>
                    <a:pt x="11133" y="2477"/>
                  </a:cubicBezTo>
                  <a:lnTo>
                    <a:pt x="11133" y="2679"/>
                  </a:lnTo>
                  <a:lnTo>
                    <a:pt x="10835" y="2679"/>
                  </a:lnTo>
                  <a:cubicBezTo>
                    <a:pt x="10740" y="2679"/>
                    <a:pt x="10668" y="2762"/>
                    <a:pt x="10668" y="2846"/>
                  </a:cubicBezTo>
                  <a:cubicBezTo>
                    <a:pt x="10668" y="2941"/>
                    <a:pt x="10740" y="3012"/>
                    <a:pt x="10835" y="3012"/>
                  </a:cubicBezTo>
                  <a:lnTo>
                    <a:pt x="11133" y="3012"/>
                  </a:lnTo>
                  <a:lnTo>
                    <a:pt x="11133" y="7072"/>
                  </a:lnTo>
                  <a:lnTo>
                    <a:pt x="10347" y="7072"/>
                  </a:lnTo>
                  <a:cubicBezTo>
                    <a:pt x="10085" y="7072"/>
                    <a:pt x="9882" y="6870"/>
                    <a:pt x="9882" y="6608"/>
                  </a:cubicBezTo>
                  <a:lnTo>
                    <a:pt x="9882" y="3489"/>
                  </a:lnTo>
                  <a:cubicBezTo>
                    <a:pt x="9882" y="3274"/>
                    <a:pt x="10013" y="3096"/>
                    <a:pt x="10216" y="3036"/>
                  </a:cubicBezTo>
                  <a:cubicBezTo>
                    <a:pt x="10299" y="3012"/>
                    <a:pt x="10347" y="2917"/>
                    <a:pt x="10323" y="2834"/>
                  </a:cubicBezTo>
                  <a:cubicBezTo>
                    <a:pt x="10302" y="2750"/>
                    <a:pt x="10235" y="2713"/>
                    <a:pt x="10155" y="2713"/>
                  </a:cubicBezTo>
                  <a:cubicBezTo>
                    <a:pt x="10144" y="2713"/>
                    <a:pt x="10132" y="2713"/>
                    <a:pt x="10121" y="2715"/>
                  </a:cubicBezTo>
                  <a:cubicBezTo>
                    <a:pt x="9787" y="2822"/>
                    <a:pt x="9561" y="3131"/>
                    <a:pt x="9561" y="3489"/>
                  </a:cubicBezTo>
                  <a:lnTo>
                    <a:pt x="9561" y="6608"/>
                  </a:lnTo>
                  <a:cubicBezTo>
                    <a:pt x="9561" y="7061"/>
                    <a:pt x="9918" y="7418"/>
                    <a:pt x="10359" y="7418"/>
                  </a:cubicBezTo>
                  <a:lnTo>
                    <a:pt x="11145" y="7418"/>
                  </a:lnTo>
                  <a:cubicBezTo>
                    <a:pt x="11145" y="7703"/>
                    <a:pt x="10918" y="7918"/>
                    <a:pt x="10644" y="7918"/>
                  </a:cubicBezTo>
                  <a:lnTo>
                    <a:pt x="3239" y="7918"/>
                  </a:lnTo>
                  <a:cubicBezTo>
                    <a:pt x="3322" y="7823"/>
                    <a:pt x="3382" y="7715"/>
                    <a:pt x="3394" y="7584"/>
                  </a:cubicBezTo>
                  <a:cubicBezTo>
                    <a:pt x="3405" y="7489"/>
                    <a:pt x="3346" y="7406"/>
                    <a:pt x="3263" y="7370"/>
                  </a:cubicBezTo>
                  <a:cubicBezTo>
                    <a:pt x="3254" y="7369"/>
                    <a:pt x="3246" y="7369"/>
                    <a:pt x="3238" y="7369"/>
                  </a:cubicBezTo>
                  <a:cubicBezTo>
                    <a:pt x="3153" y="7369"/>
                    <a:pt x="3081" y="7425"/>
                    <a:pt x="3048" y="7501"/>
                  </a:cubicBezTo>
                  <a:cubicBezTo>
                    <a:pt x="3013" y="7739"/>
                    <a:pt x="2798" y="7906"/>
                    <a:pt x="2548" y="7906"/>
                  </a:cubicBezTo>
                  <a:lnTo>
                    <a:pt x="762" y="7906"/>
                  </a:lnTo>
                  <a:cubicBezTo>
                    <a:pt x="500" y="7882"/>
                    <a:pt x="322" y="7656"/>
                    <a:pt x="322" y="7406"/>
                  </a:cubicBezTo>
                  <a:lnTo>
                    <a:pt x="322" y="2619"/>
                  </a:lnTo>
                  <a:lnTo>
                    <a:pt x="322" y="1727"/>
                  </a:lnTo>
                  <a:cubicBezTo>
                    <a:pt x="322" y="1643"/>
                    <a:pt x="250" y="1572"/>
                    <a:pt x="167" y="1572"/>
                  </a:cubicBezTo>
                  <a:cubicBezTo>
                    <a:pt x="72" y="1572"/>
                    <a:pt x="0" y="1643"/>
                    <a:pt x="0" y="1727"/>
                  </a:cubicBezTo>
                  <a:lnTo>
                    <a:pt x="0" y="7418"/>
                  </a:lnTo>
                  <a:cubicBezTo>
                    <a:pt x="0" y="7834"/>
                    <a:pt x="310" y="8192"/>
                    <a:pt x="703" y="8251"/>
                  </a:cubicBezTo>
                  <a:cubicBezTo>
                    <a:pt x="715" y="8251"/>
                    <a:pt x="738" y="8251"/>
                    <a:pt x="762" y="8263"/>
                  </a:cubicBezTo>
                  <a:lnTo>
                    <a:pt x="10633" y="8263"/>
                  </a:lnTo>
                  <a:cubicBezTo>
                    <a:pt x="11109" y="8263"/>
                    <a:pt x="11478" y="7882"/>
                    <a:pt x="11478" y="7418"/>
                  </a:cubicBezTo>
                  <a:lnTo>
                    <a:pt x="11478" y="2477"/>
                  </a:lnTo>
                  <a:cubicBezTo>
                    <a:pt x="11478" y="2060"/>
                    <a:pt x="11168" y="1703"/>
                    <a:pt x="10764" y="1643"/>
                  </a:cubicBezTo>
                  <a:lnTo>
                    <a:pt x="10764" y="1298"/>
                  </a:lnTo>
                  <a:cubicBezTo>
                    <a:pt x="10764" y="1060"/>
                    <a:pt x="10573" y="857"/>
                    <a:pt x="10311" y="857"/>
                  </a:cubicBezTo>
                  <a:lnTo>
                    <a:pt x="9144" y="857"/>
                  </a:lnTo>
                  <a:cubicBezTo>
                    <a:pt x="8906" y="857"/>
                    <a:pt x="8692" y="1048"/>
                    <a:pt x="8692" y="1298"/>
                  </a:cubicBezTo>
                  <a:lnTo>
                    <a:pt x="8692" y="1631"/>
                  </a:lnTo>
                  <a:lnTo>
                    <a:pt x="8216" y="1631"/>
                  </a:lnTo>
                  <a:lnTo>
                    <a:pt x="7858" y="857"/>
                  </a:lnTo>
                  <a:cubicBezTo>
                    <a:pt x="7727" y="584"/>
                    <a:pt x="7454" y="405"/>
                    <a:pt x="7156" y="405"/>
                  </a:cubicBezTo>
                  <a:lnTo>
                    <a:pt x="5775" y="405"/>
                  </a:lnTo>
                  <a:cubicBezTo>
                    <a:pt x="5525" y="405"/>
                    <a:pt x="5287" y="524"/>
                    <a:pt x="5132" y="738"/>
                  </a:cubicBezTo>
                  <a:cubicBezTo>
                    <a:pt x="5072" y="810"/>
                    <a:pt x="5108" y="917"/>
                    <a:pt x="5179" y="976"/>
                  </a:cubicBezTo>
                  <a:cubicBezTo>
                    <a:pt x="5205" y="997"/>
                    <a:pt x="5234" y="1006"/>
                    <a:pt x="5264" y="1006"/>
                  </a:cubicBezTo>
                  <a:cubicBezTo>
                    <a:pt x="5320" y="1006"/>
                    <a:pt x="5379" y="975"/>
                    <a:pt x="5418" y="929"/>
                  </a:cubicBezTo>
                  <a:cubicBezTo>
                    <a:pt x="5489" y="810"/>
                    <a:pt x="5632" y="750"/>
                    <a:pt x="5775" y="750"/>
                  </a:cubicBezTo>
                  <a:lnTo>
                    <a:pt x="7156" y="750"/>
                  </a:lnTo>
                  <a:cubicBezTo>
                    <a:pt x="7323" y="750"/>
                    <a:pt x="7489" y="857"/>
                    <a:pt x="7561" y="1000"/>
                  </a:cubicBezTo>
                  <a:lnTo>
                    <a:pt x="7858" y="1631"/>
                  </a:lnTo>
                  <a:lnTo>
                    <a:pt x="5096" y="1631"/>
                  </a:lnTo>
                  <a:lnTo>
                    <a:pt x="5156" y="1512"/>
                  </a:lnTo>
                  <a:cubicBezTo>
                    <a:pt x="5191" y="1417"/>
                    <a:pt x="5156" y="1310"/>
                    <a:pt x="5060" y="1286"/>
                  </a:cubicBezTo>
                  <a:cubicBezTo>
                    <a:pt x="5034" y="1273"/>
                    <a:pt x="5008" y="1267"/>
                    <a:pt x="4984" y="1267"/>
                  </a:cubicBezTo>
                  <a:cubicBezTo>
                    <a:pt x="4918" y="1267"/>
                    <a:pt x="4860" y="1309"/>
                    <a:pt x="4834" y="1369"/>
                  </a:cubicBezTo>
                  <a:lnTo>
                    <a:pt x="4715" y="1631"/>
                  </a:lnTo>
                  <a:lnTo>
                    <a:pt x="3417" y="1631"/>
                  </a:lnTo>
                  <a:cubicBezTo>
                    <a:pt x="3405" y="1179"/>
                    <a:pt x="3036" y="810"/>
                    <a:pt x="2572" y="810"/>
                  </a:cubicBezTo>
                  <a:lnTo>
                    <a:pt x="2429" y="810"/>
                  </a:lnTo>
                  <a:lnTo>
                    <a:pt x="2429" y="453"/>
                  </a:lnTo>
                  <a:cubicBezTo>
                    <a:pt x="2429" y="214"/>
                    <a:pt x="2227" y="0"/>
                    <a:pt x="19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3" name="Google Shape;1403;p34"/>
            <p:cNvSpPr/>
            <p:nvPr/>
          </p:nvSpPr>
          <p:spPr>
            <a:xfrm>
              <a:off x="3685992" y="3347949"/>
              <a:ext cx="10606" cy="133498"/>
            </a:xfrm>
            <a:custGeom>
              <a:rect b="b" l="l" r="r" t="t"/>
              <a:pathLst>
                <a:path extrusionOk="0" h="4204" w="334">
                  <a:moveTo>
                    <a:pt x="155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4049"/>
                  </a:lnTo>
                  <a:cubicBezTo>
                    <a:pt x="0" y="4132"/>
                    <a:pt x="72" y="4204"/>
                    <a:pt x="155" y="4204"/>
                  </a:cubicBezTo>
                  <a:cubicBezTo>
                    <a:pt x="250" y="4204"/>
                    <a:pt x="322" y="4132"/>
                    <a:pt x="322" y="4049"/>
                  </a:cubicBezTo>
                  <a:lnTo>
                    <a:pt x="322" y="156"/>
                  </a:lnTo>
                  <a:cubicBezTo>
                    <a:pt x="333" y="84"/>
                    <a:pt x="250" y="1"/>
                    <a:pt x="1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34"/>
            <p:cNvSpPr/>
            <p:nvPr/>
          </p:nvSpPr>
          <p:spPr>
            <a:xfrm>
              <a:off x="3862549" y="3329785"/>
              <a:ext cx="40107" cy="30675"/>
            </a:xfrm>
            <a:custGeom>
              <a:rect b="b" l="l" r="r" t="t"/>
              <a:pathLst>
                <a:path extrusionOk="0" h="966" w="1263">
                  <a:moveTo>
                    <a:pt x="760" y="0"/>
                  </a:moveTo>
                  <a:cubicBezTo>
                    <a:pt x="704" y="0"/>
                    <a:pt x="646" y="27"/>
                    <a:pt x="608" y="73"/>
                  </a:cubicBezTo>
                  <a:cubicBezTo>
                    <a:pt x="548" y="144"/>
                    <a:pt x="584" y="251"/>
                    <a:pt x="655" y="311"/>
                  </a:cubicBezTo>
                  <a:cubicBezTo>
                    <a:pt x="786" y="406"/>
                    <a:pt x="715" y="621"/>
                    <a:pt x="548" y="621"/>
                  </a:cubicBezTo>
                  <a:cubicBezTo>
                    <a:pt x="441" y="621"/>
                    <a:pt x="357" y="537"/>
                    <a:pt x="381" y="418"/>
                  </a:cubicBezTo>
                  <a:cubicBezTo>
                    <a:pt x="405" y="323"/>
                    <a:pt x="346" y="240"/>
                    <a:pt x="250" y="228"/>
                  </a:cubicBezTo>
                  <a:cubicBezTo>
                    <a:pt x="243" y="227"/>
                    <a:pt x="236" y="226"/>
                    <a:pt x="229" y="226"/>
                  </a:cubicBezTo>
                  <a:cubicBezTo>
                    <a:pt x="151" y="226"/>
                    <a:pt x="71" y="282"/>
                    <a:pt x="60" y="359"/>
                  </a:cubicBezTo>
                  <a:cubicBezTo>
                    <a:pt x="0" y="692"/>
                    <a:pt x="238" y="966"/>
                    <a:pt x="560" y="966"/>
                  </a:cubicBezTo>
                  <a:cubicBezTo>
                    <a:pt x="1060" y="954"/>
                    <a:pt x="1262" y="323"/>
                    <a:pt x="846" y="25"/>
                  </a:cubicBezTo>
                  <a:cubicBezTo>
                    <a:pt x="820" y="8"/>
                    <a:pt x="791" y="0"/>
                    <a:pt x="7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5" name="Google Shape;1405;p34"/>
            <p:cNvSpPr/>
            <p:nvPr/>
          </p:nvSpPr>
          <p:spPr>
            <a:xfrm>
              <a:off x="3703743" y="3323942"/>
              <a:ext cx="183417" cy="182083"/>
            </a:xfrm>
            <a:custGeom>
              <a:rect b="b" l="l" r="r" t="t"/>
              <a:pathLst>
                <a:path extrusionOk="0" h="5734" w="5776">
                  <a:moveTo>
                    <a:pt x="2879" y="1"/>
                  </a:moveTo>
                  <a:cubicBezTo>
                    <a:pt x="2275" y="1"/>
                    <a:pt x="1659" y="191"/>
                    <a:pt x="1120" y="614"/>
                  </a:cubicBezTo>
                  <a:cubicBezTo>
                    <a:pt x="1048" y="674"/>
                    <a:pt x="1025" y="781"/>
                    <a:pt x="1084" y="852"/>
                  </a:cubicBezTo>
                  <a:cubicBezTo>
                    <a:pt x="1119" y="901"/>
                    <a:pt x="1170" y="925"/>
                    <a:pt x="1220" y="925"/>
                  </a:cubicBezTo>
                  <a:cubicBezTo>
                    <a:pt x="1257" y="925"/>
                    <a:pt x="1292" y="913"/>
                    <a:pt x="1322" y="888"/>
                  </a:cubicBezTo>
                  <a:cubicBezTo>
                    <a:pt x="1801" y="509"/>
                    <a:pt x="2346" y="339"/>
                    <a:pt x="2879" y="339"/>
                  </a:cubicBezTo>
                  <a:cubicBezTo>
                    <a:pt x="4191" y="339"/>
                    <a:pt x="5430" y="1370"/>
                    <a:pt x="5430" y="2876"/>
                  </a:cubicBezTo>
                  <a:cubicBezTo>
                    <a:pt x="5430" y="3472"/>
                    <a:pt x="5228" y="4055"/>
                    <a:pt x="4835" y="4507"/>
                  </a:cubicBezTo>
                  <a:cubicBezTo>
                    <a:pt x="4346" y="5079"/>
                    <a:pt x="3644" y="5412"/>
                    <a:pt x="2894" y="5412"/>
                  </a:cubicBezTo>
                  <a:cubicBezTo>
                    <a:pt x="1489" y="5412"/>
                    <a:pt x="346" y="4269"/>
                    <a:pt x="346" y="2864"/>
                  </a:cubicBezTo>
                  <a:cubicBezTo>
                    <a:pt x="346" y="2305"/>
                    <a:pt x="525" y="1769"/>
                    <a:pt x="870" y="1316"/>
                  </a:cubicBezTo>
                  <a:cubicBezTo>
                    <a:pt x="929" y="1245"/>
                    <a:pt x="906" y="1138"/>
                    <a:pt x="834" y="1078"/>
                  </a:cubicBezTo>
                  <a:cubicBezTo>
                    <a:pt x="804" y="1054"/>
                    <a:pt x="768" y="1041"/>
                    <a:pt x="732" y="1041"/>
                  </a:cubicBezTo>
                  <a:cubicBezTo>
                    <a:pt x="682" y="1041"/>
                    <a:pt x="631" y="1065"/>
                    <a:pt x="596" y="1114"/>
                  </a:cubicBezTo>
                  <a:cubicBezTo>
                    <a:pt x="203" y="1614"/>
                    <a:pt x="1" y="2221"/>
                    <a:pt x="1" y="2852"/>
                  </a:cubicBezTo>
                  <a:cubicBezTo>
                    <a:pt x="1" y="4448"/>
                    <a:pt x="1298" y="5734"/>
                    <a:pt x="2882" y="5734"/>
                  </a:cubicBezTo>
                  <a:cubicBezTo>
                    <a:pt x="3751" y="5734"/>
                    <a:pt x="4549" y="5365"/>
                    <a:pt x="5108" y="4698"/>
                  </a:cubicBezTo>
                  <a:cubicBezTo>
                    <a:pt x="5537" y="4174"/>
                    <a:pt x="5775" y="3519"/>
                    <a:pt x="5775" y="2852"/>
                  </a:cubicBezTo>
                  <a:cubicBezTo>
                    <a:pt x="5775" y="1158"/>
                    <a:pt x="4365" y="1"/>
                    <a:pt x="28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34"/>
            <p:cNvSpPr/>
            <p:nvPr/>
          </p:nvSpPr>
          <p:spPr>
            <a:xfrm>
              <a:off x="3733624" y="3358174"/>
              <a:ext cx="138039" cy="114667"/>
            </a:xfrm>
            <a:custGeom>
              <a:rect b="b" l="l" r="r" t="t"/>
              <a:pathLst>
                <a:path extrusionOk="0" h="3611" w="4347">
                  <a:moveTo>
                    <a:pt x="1965" y="0"/>
                  </a:moveTo>
                  <a:cubicBezTo>
                    <a:pt x="846" y="0"/>
                    <a:pt x="0" y="1000"/>
                    <a:pt x="179" y="2096"/>
                  </a:cubicBezTo>
                  <a:cubicBezTo>
                    <a:pt x="190" y="2183"/>
                    <a:pt x="270" y="2240"/>
                    <a:pt x="348" y="2240"/>
                  </a:cubicBezTo>
                  <a:cubicBezTo>
                    <a:pt x="355" y="2240"/>
                    <a:pt x="362" y="2240"/>
                    <a:pt x="369" y="2239"/>
                  </a:cubicBezTo>
                  <a:cubicBezTo>
                    <a:pt x="465" y="2215"/>
                    <a:pt x="524" y="2132"/>
                    <a:pt x="500" y="2036"/>
                  </a:cubicBezTo>
                  <a:cubicBezTo>
                    <a:pt x="347" y="1083"/>
                    <a:pt x="1112" y="331"/>
                    <a:pt x="1952" y="331"/>
                  </a:cubicBezTo>
                  <a:cubicBezTo>
                    <a:pt x="2288" y="331"/>
                    <a:pt x="2635" y="451"/>
                    <a:pt x="2941" y="727"/>
                  </a:cubicBezTo>
                  <a:cubicBezTo>
                    <a:pt x="3525" y="1262"/>
                    <a:pt x="3572" y="2191"/>
                    <a:pt x="3013" y="2798"/>
                  </a:cubicBezTo>
                  <a:cubicBezTo>
                    <a:pt x="2727" y="3116"/>
                    <a:pt x="2334" y="3271"/>
                    <a:pt x="1942" y="3271"/>
                  </a:cubicBezTo>
                  <a:cubicBezTo>
                    <a:pt x="1468" y="3271"/>
                    <a:pt x="995" y="3045"/>
                    <a:pt x="715" y="2608"/>
                  </a:cubicBezTo>
                  <a:cubicBezTo>
                    <a:pt x="684" y="2561"/>
                    <a:pt x="623" y="2530"/>
                    <a:pt x="564" y="2530"/>
                  </a:cubicBezTo>
                  <a:cubicBezTo>
                    <a:pt x="533" y="2530"/>
                    <a:pt x="502" y="2539"/>
                    <a:pt x="477" y="2560"/>
                  </a:cubicBezTo>
                  <a:cubicBezTo>
                    <a:pt x="393" y="2608"/>
                    <a:pt x="369" y="2727"/>
                    <a:pt x="429" y="2798"/>
                  </a:cubicBezTo>
                  <a:cubicBezTo>
                    <a:pt x="780" y="3337"/>
                    <a:pt x="1353" y="3611"/>
                    <a:pt x="1934" y="3611"/>
                  </a:cubicBezTo>
                  <a:cubicBezTo>
                    <a:pt x="2418" y="3611"/>
                    <a:pt x="2906" y="3421"/>
                    <a:pt x="3274" y="3036"/>
                  </a:cubicBezTo>
                  <a:cubicBezTo>
                    <a:pt x="4346" y="1882"/>
                    <a:pt x="3525" y="0"/>
                    <a:pt x="19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34"/>
            <p:cNvSpPr/>
            <p:nvPr/>
          </p:nvSpPr>
          <p:spPr>
            <a:xfrm>
              <a:off x="3777478" y="3386087"/>
              <a:ext cx="51062" cy="43282"/>
            </a:xfrm>
            <a:custGeom>
              <a:rect b="b" l="l" r="r" t="t"/>
              <a:pathLst>
                <a:path extrusionOk="0" h="1363" w="1608">
                  <a:moveTo>
                    <a:pt x="772" y="1"/>
                  </a:moveTo>
                  <a:cubicBezTo>
                    <a:pt x="765" y="1"/>
                    <a:pt x="758" y="1"/>
                    <a:pt x="750" y="2"/>
                  </a:cubicBezTo>
                  <a:cubicBezTo>
                    <a:pt x="215" y="110"/>
                    <a:pt x="0" y="776"/>
                    <a:pt x="393" y="1157"/>
                  </a:cubicBezTo>
                  <a:cubicBezTo>
                    <a:pt x="524" y="1294"/>
                    <a:pt x="697" y="1363"/>
                    <a:pt x="871" y="1363"/>
                  </a:cubicBezTo>
                  <a:cubicBezTo>
                    <a:pt x="1045" y="1363"/>
                    <a:pt x="1221" y="1294"/>
                    <a:pt x="1358" y="1157"/>
                  </a:cubicBezTo>
                  <a:cubicBezTo>
                    <a:pt x="1560" y="919"/>
                    <a:pt x="1608" y="610"/>
                    <a:pt x="1489" y="360"/>
                  </a:cubicBezTo>
                  <a:cubicBezTo>
                    <a:pt x="1457" y="296"/>
                    <a:pt x="1404" y="264"/>
                    <a:pt x="1348" y="264"/>
                  </a:cubicBezTo>
                  <a:cubicBezTo>
                    <a:pt x="1319" y="264"/>
                    <a:pt x="1290" y="272"/>
                    <a:pt x="1262" y="288"/>
                  </a:cubicBezTo>
                  <a:cubicBezTo>
                    <a:pt x="1179" y="324"/>
                    <a:pt x="1143" y="431"/>
                    <a:pt x="1191" y="502"/>
                  </a:cubicBezTo>
                  <a:cubicBezTo>
                    <a:pt x="1251" y="633"/>
                    <a:pt x="1239" y="788"/>
                    <a:pt x="1120" y="907"/>
                  </a:cubicBezTo>
                  <a:cubicBezTo>
                    <a:pt x="1054" y="973"/>
                    <a:pt x="965" y="1006"/>
                    <a:pt x="875" y="1006"/>
                  </a:cubicBezTo>
                  <a:cubicBezTo>
                    <a:pt x="786" y="1006"/>
                    <a:pt x="697" y="973"/>
                    <a:pt x="631" y="907"/>
                  </a:cubicBezTo>
                  <a:cubicBezTo>
                    <a:pt x="429" y="717"/>
                    <a:pt x="536" y="372"/>
                    <a:pt x="810" y="324"/>
                  </a:cubicBezTo>
                  <a:cubicBezTo>
                    <a:pt x="893" y="312"/>
                    <a:pt x="953" y="229"/>
                    <a:pt x="941" y="133"/>
                  </a:cubicBezTo>
                  <a:cubicBezTo>
                    <a:pt x="930" y="57"/>
                    <a:pt x="850" y="1"/>
                    <a:pt x="7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08" name="Google Shape;1408;p34"/>
          <p:cNvSpPr txBox="1"/>
          <p:nvPr/>
        </p:nvSpPr>
        <p:spPr>
          <a:xfrm>
            <a:off x="2290947" y="3309195"/>
            <a:ext cx="1524300" cy="76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Jupiter is the biggest planet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of them all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409" name="Google Shape;1409;p34"/>
          <p:cNvSpPr txBox="1"/>
          <p:nvPr/>
        </p:nvSpPr>
        <p:spPr>
          <a:xfrm>
            <a:off x="2290947" y="2824813"/>
            <a:ext cx="1524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Jupiter</a:t>
            </a:r>
            <a:endParaRPr sz="17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1410" name="Google Shape;1410;p34"/>
          <p:cNvGrpSpPr/>
          <p:nvPr/>
        </p:nvGrpSpPr>
        <p:grpSpPr>
          <a:xfrm>
            <a:off x="1326427" y="1782414"/>
            <a:ext cx="415546" cy="355053"/>
            <a:chOff x="866243" y="2291587"/>
            <a:chExt cx="415546" cy="355053"/>
          </a:xfrm>
        </p:grpSpPr>
        <p:sp>
          <p:nvSpPr>
            <p:cNvPr id="1411" name="Google Shape;1411;p34"/>
            <p:cNvSpPr/>
            <p:nvPr/>
          </p:nvSpPr>
          <p:spPr>
            <a:xfrm>
              <a:off x="1053756" y="2523748"/>
              <a:ext cx="103998" cy="81706"/>
            </a:xfrm>
            <a:custGeom>
              <a:rect b="b" l="l" r="r" t="t"/>
              <a:pathLst>
                <a:path extrusionOk="0" h="2573" w="3275">
                  <a:moveTo>
                    <a:pt x="2358" y="393"/>
                  </a:moveTo>
                  <a:cubicBezTo>
                    <a:pt x="2418" y="393"/>
                    <a:pt x="2465" y="429"/>
                    <a:pt x="2489" y="488"/>
                  </a:cubicBezTo>
                  <a:lnTo>
                    <a:pt x="2823" y="1262"/>
                  </a:lnTo>
                  <a:cubicBezTo>
                    <a:pt x="2846" y="1322"/>
                    <a:pt x="2823" y="1405"/>
                    <a:pt x="2739" y="1441"/>
                  </a:cubicBezTo>
                  <a:lnTo>
                    <a:pt x="989" y="2179"/>
                  </a:lnTo>
                  <a:cubicBezTo>
                    <a:pt x="977" y="2179"/>
                    <a:pt x="953" y="2203"/>
                    <a:pt x="929" y="2203"/>
                  </a:cubicBezTo>
                  <a:cubicBezTo>
                    <a:pt x="870" y="2203"/>
                    <a:pt x="822" y="2167"/>
                    <a:pt x="787" y="2108"/>
                  </a:cubicBezTo>
                  <a:lnTo>
                    <a:pt x="465" y="1334"/>
                  </a:lnTo>
                  <a:cubicBezTo>
                    <a:pt x="441" y="1262"/>
                    <a:pt x="465" y="1191"/>
                    <a:pt x="537" y="1155"/>
                  </a:cubicBezTo>
                  <a:lnTo>
                    <a:pt x="2299" y="417"/>
                  </a:lnTo>
                  <a:cubicBezTo>
                    <a:pt x="2311" y="417"/>
                    <a:pt x="2322" y="393"/>
                    <a:pt x="2358" y="393"/>
                  </a:cubicBezTo>
                  <a:close/>
                  <a:moveTo>
                    <a:pt x="2358" y="0"/>
                  </a:moveTo>
                  <a:cubicBezTo>
                    <a:pt x="2287" y="0"/>
                    <a:pt x="2227" y="12"/>
                    <a:pt x="2144" y="36"/>
                  </a:cubicBezTo>
                  <a:lnTo>
                    <a:pt x="394" y="786"/>
                  </a:lnTo>
                  <a:cubicBezTo>
                    <a:pt x="120" y="905"/>
                    <a:pt x="1" y="1203"/>
                    <a:pt x="108" y="1465"/>
                  </a:cubicBezTo>
                  <a:lnTo>
                    <a:pt x="429" y="2239"/>
                  </a:lnTo>
                  <a:cubicBezTo>
                    <a:pt x="525" y="2441"/>
                    <a:pt x="703" y="2572"/>
                    <a:pt x="929" y="2572"/>
                  </a:cubicBezTo>
                  <a:cubicBezTo>
                    <a:pt x="1001" y="2572"/>
                    <a:pt x="1060" y="2560"/>
                    <a:pt x="1132" y="2524"/>
                  </a:cubicBezTo>
                  <a:lnTo>
                    <a:pt x="2894" y="1786"/>
                  </a:lnTo>
                  <a:cubicBezTo>
                    <a:pt x="3156" y="1679"/>
                    <a:pt x="3275" y="1370"/>
                    <a:pt x="3180" y="1096"/>
                  </a:cubicBezTo>
                  <a:lnTo>
                    <a:pt x="2846" y="322"/>
                  </a:lnTo>
                  <a:cubicBezTo>
                    <a:pt x="2763" y="131"/>
                    <a:pt x="2584" y="0"/>
                    <a:pt x="23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2" name="Google Shape;1412;p34"/>
            <p:cNvSpPr/>
            <p:nvPr/>
          </p:nvSpPr>
          <p:spPr>
            <a:xfrm>
              <a:off x="1076461" y="2409176"/>
              <a:ext cx="79419" cy="60525"/>
            </a:xfrm>
            <a:custGeom>
              <a:rect b="b" l="l" r="r" t="t"/>
              <a:pathLst>
                <a:path extrusionOk="0" h="1906" w="2501">
                  <a:moveTo>
                    <a:pt x="1250" y="370"/>
                  </a:moveTo>
                  <a:cubicBezTo>
                    <a:pt x="1715" y="370"/>
                    <a:pt x="2119" y="620"/>
                    <a:pt x="2119" y="941"/>
                  </a:cubicBezTo>
                  <a:cubicBezTo>
                    <a:pt x="2119" y="1251"/>
                    <a:pt x="1715" y="1501"/>
                    <a:pt x="1250" y="1501"/>
                  </a:cubicBezTo>
                  <a:cubicBezTo>
                    <a:pt x="798" y="1501"/>
                    <a:pt x="393" y="1251"/>
                    <a:pt x="393" y="941"/>
                  </a:cubicBezTo>
                  <a:cubicBezTo>
                    <a:pt x="393" y="620"/>
                    <a:pt x="786" y="370"/>
                    <a:pt x="1250" y="370"/>
                  </a:cubicBezTo>
                  <a:close/>
                  <a:moveTo>
                    <a:pt x="1250" y="1"/>
                  </a:moveTo>
                  <a:cubicBezTo>
                    <a:pt x="929" y="1"/>
                    <a:pt x="631" y="96"/>
                    <a:pt x="393" y="251"/>
                  </a:cubicBezTo>
                  <a:cubicBezTo>
                    <a:pt x="143" y="429"/>
                    <a:pt x="0" y="691"/>
                    <a:pt x="0" y="953"/>
                  </a:cubicBezTo>
                  <a:cubicBezTo>
                    <a:pt x="0" y="1227"/>
                    <a:pt x="143" y="1465"/>
                    <a:pt x="393" y="1656"/>
                  </a:cubicBezTo>
                  <a:cubicBezTo>
                    <a:pt x="631" y="1822"/>
                    <a:pt x="929" y="1906"/>
                    <a:pt x="1250" y="1906"/>
                  </a:cubicBezTo>
                  <a:cubicBezTo>
                    <a:pt x="1584" y="1906"/>
                    <a:pt x="1881" y="1810"/>
                    <a:pt x="2119" y="1656"/>
                  </a:cubicBezTo>
                  <a:cubicBezTo>
                    <a:pt x="2369" y="1477"/>
                    <a:pt x="2500" y="1227"/>
                    <a:pt x="2500" y="953"/>
                  </a:cubicBezTo>
                  <a:cubicBezTo>
                    <a:pt x="2500" y="691"/>
                    <a:pt x="2358" y="429"/>
                    <a:pt x="2119" y="251"/>
                  </a:cubicBezTo>
                  <a:cubicBezTo>
                    <a:pt x="1881" y="96"/>
                    <a:pt x="1584" y="1"/>
                    <a:pt x="12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3" name="Google Shape;1413;p34"/>
            <p:cNvSpPr/>
            <p:nvPr/>
          </p:nvSpPr>
          <p:spPr>
            <a:xfrm>
              <a:off x="985324" y="2448488"/>
              <a:ext cx="86628" cy="94185"/>
            </a:xfrm>
            <a:custGeom>
              <a:rect b="b" l="l" r="r" t="t"/>
              <a:pathLst>
                <a:path extrusionOk="0" h="2966" w="2728">
                  <a:moveTo>
                    <a:pt x="977" y="370"/>
                  </a:moveTo>
                  <a:lnTo>
                    <a:pt x="1537" y="430"/>
                  </a:lnTo>
                  <a:cubicBezTo>
                    <a:pt x="1608" y="442"/>
                    <a:pt x="1680" y="489"/>
                    <a:pt x="1715" y="561"/>
                  </a:cubicBezTo>
                  <a:lnTo>
                    <a:pt x="2287" y="1858"/>
                  </a:lnTo>
                  <a:cubicBezTo>
                    <a:pt x="2322" y="1918"/>
                    <a:pt x="2322" y="1977"/>
                    <a:pt x="2311" y="2037"/>
                  </a:cubicBezTo>
                  <a:cubicBezTo>
                    <a:pt x="2299" y="2096"/>
                    <a:pt x="2251" y="2144"/>
                    <a:pt x="2191" y="2156"/>
                  </a:cubicBezTo>
                  <a:lnTo>
                    <a:pt x="1310" y="2549"/>
                  </a:lnTo>
                  <a:cubicBezTo>
                    <a:pt x="1287" y="2561"/>
                    <a:pt x="1251" y="2561"/>
                    <a:pt x="1227" y="2561"/>
                  </a:cubicBezTo>
                  <a:cubicBezTo>
                    <a:pt x="1132" y="2561"/>
                    <a:pt x="1060" y="2513"/>
                    <a:pt x="1013" y="2430"/>
                  </a:cubicBezTo>
                  <a:lnTo>
                    <a:pt x="429" y="1132"/>
                  </a:lnTo>
                  <a:cubicBezTo>
                    <a:pt x="406" y="1061"/>
                    <a:pt x="406" y="977"/>
                    <a:pt x="465" y="906"/>
                  </a:cubicBezTo>
                  <a:lnTo>
                    <a:pt x="787" y="465"/>
                  </a:lnTo>
                  <a:cubicBezTo>
                    <a:pt x="834" y="406"/>
                    <a:pt x="906" y="370"/>
                    <a:pt x="977" y="370"/>
                  </a:cubicBezTo>
                  <a:close/>
                  <a:moveTo>
                    <a:pt x="965" y="1"/>
                  </a:moveTo>
                  <a:cubicBezTo>
                    <a:pt x="775" y="1"/>
                    <a:pt x="596" y="84"/>
                    <a:pt x="477" y="251"/>
                  </a:cubicBezTo>
                  <a:lnTo>
                    <a:pt x="156" y="703"/>
                  </a:lnTo>
                  <a:cubicBezTo>
                    <a:pt x="13" y="882"/>
                    <a:pt x="1" y="1096"/>
                    <a:pt x="84" y="1311"/>
                  </a:cubicBezTo>
                  <a:lnTo>
                    <a:pt x="667" y="2608"/>
                  </a:lnTo>
                  <a:cubicBezTo>
                    <a:pt x="775" y="2823"/>
                    <a:pt x="977" y="2966"/>
                    <a:pt x="1215" y="2966"/>
                  </a:cubicBezTo>
                  <a:cubicBezTo>
                    <a:pt x="1310" y="2966"/>
                    <a:pt x="1382" y="2942"/>
                    <a:pt x="1453" y="2906"/>
                  </a:cubicBezTo>
                  <a:lnTo>
                    <a:pt x="2334" y="2513"/>
                  </a:lnTo>
                  <a:cubicBezTo>
                    <a:pt x="2489" y="2454"/>
                    <a:pt x="2608" y="2335"/>
                    <a:pt x="2644" y="2168"/>
                  </a:cubicBezTo>
                  <a:cubicBezTo>
                    <a:pt x="2727" y="2025"/>
                    <a:pt x="2727" y="1858"/>
                    <a:pt x="2656" y="1715"/>
                  </a:cubicBezTo>
                  <a:lnTo>
                    <a:pt x="2072" y="418"/>
                  </a:lnTo>
                  <a:cubicBezTo>
                    <a:pt x="1977" y="227"/>
                    <a:pt x="1787" y="84"/>
                    <a:pt x="1572" y="61"/>
                  </a:cubicBezTo>
                  <a:cubicBezTo>
                    <a:pt x="1370" y="49"/>
                    <a:pt x="1156" y="1"/>
                    <a:pt x="9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4" name="Google Shape;1414;p34"/>
            <p:cNvSpPr/>
            <p:nvPr/>
          </p:nvSpPr>
          <p:spPr>
            <a:xfrm>
              <a:off x="1014062" y="2472336"/>
              <a:ext cx="15147" cy="15147"/>
            </a:xfrm>
            <a:custGeom>
              <a:rect b="b" l="l" r="r" t="t"/>
              <a:pathLst>
                <a:path extrusionOk="0" h="477" w="477">
                  <a:moveTo>
                    <a:pt x="239" y="0"/>
                  </a:moveTo>
                  <a:cubicBezTo>
                    <a:pt x="108" y="0"/>
                    <a:pt x="1" y="107"/>
                    <a:pt x="1" y="238"/>
                  </a:cubicBezTo>
                  <a:cubicBezTo>
                    <a:pt x="1" y="381"/>
                    <a:pt x="108" y="476"/>
                    <a:pt x="239" y="476"/>
                  </a:cubicBezTo>
                  <a:cubicBezTo>
                    <a:pt x="370" y="476"/>
                    <a:pt x="477" y="381"/>
                    <a:pt x="477" y="238"/>
                  </a:cubicBezTo>
                  <a:cubicBezTo>
                    <a:pt x="477" y="107"/>
                    <a:pt x="370" y="0"/>
                    <a:pt x="2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34"/>
            <p:cNvSpPr/>
            <p:nvPr/>
          </p:nvSpPr>
          <p:spPr>
            <a:xfrm>
              <a:off x="866243" y="2291587"/>
              <a:ext cx="415546" cy="355053"/>
            </a:xfrm>
            <a:custGeom>
              <a:rect b="b" l="l" r="r" t="t"/>
              <a:pathLst>
                <a:path extrusionOk="0" h="11181" w="13086">
                  <a:moveTo>
                    <a:pt x="7620" y="1430"/>
                  </a:moveTo>
                  <a:lnTo>
                    <a:pt x="7620" y="1989"/>
                  </a:lnTo>
                  <a:lnTo>
                    <a:pt x="5453" y="1989"/>
                  </a:lnTo>
                  <a:lnTo>
                    <a:pt x="5453" y="1430"/>
                  </a:lnTo>
                  <a:close/>
                  <a:moveTo>
                    <a:pt x="7608" y="406"/>
                  </a:moveTo>
                  <a:cubicBezTo>
                    <a:pt x="8168" y="406"/>
                    <a:pt x="8632" y="858"/>
                    <a:pt x="8632" y="1430"/>
                  </a:cubicBezTo>
                  <a:lnTo>
                    <a:pt x="8632" y="1989"/>
                  </a:lnTo>
                  <a:lnTo>
                    <a:pt x="7989" y="1989"/>
                  </a:lnTo>
                  <a:lnTo>
                    <a:pt x="7989" y="1430"/>
                  </a:lnTo>
                  <a:cubicBezTo>
                    <a:pt x="7989" y="1215"/>
                    <a:pt x="7811" y="1037"/>
                    <a:pt x="7608" y="1037"/>
                  </a:cubicBezTo>
                  <a:lnTo>
                    <a:pt x="5453" y="1037"/>
                  </a:lnTo>
                  <a:cubicBezTo>
                    <a:pt x="5239" y="1037"/>
                    <a:pt x="5060" y="1215"/>
                    <a:pt x="5060" y="1430"/>
                  </a:cubicBezTo>
                  <a:lnTo>
                    <a:pt x="5060" y="1989"/>
                  </a:lnTo>
                  <a:lnTo>
                    <a:pt x="4417" y="1989"/>
                  </a:lnTo>
                  <a:lnTo>
                    <a:pt x="4417" y="1430"/>
                  </a:lnTo>
                  <a:cubicBezTo>
                    <a:pt x="4417" y="858"/>
                    <a:pt x="4882" y="406"/>
                    <a:pt x="5453" y="406"/>
                  </a:cubicBezTo>
                  <a:close/>
                  <a:moveTo>
                    <a:pt x="2929" y="2096"/>
                  </a:moveTo>
                  <a:cubicBezTo>
                    <a:pt x="3013" y="2096"/>
                    <a:pt x="3072" y="2156"/>
                    <a:pt x="3072" y="2227"/>
                  </a:cubicBezTo>
                  <a:lnTo>
                    <a:pt x="3072" y="3299"/>
                  </a:lnTo>
                  <a:cubicBezTo>
                    <a:pt x="3072" y="3382"/>
                    <a:pt x="3132" y="3454"/>
                    <a:pt x="3203" y="3478"/>
                  </a:cubicBezTo>
                  <a:cubicBezTo>
                    <a:pt x="3224" y="3486"/>
                    <a:pt x="3246" y="3490"/>
                    <a:pt x="3267" y="3490"/>
                  </a:cubicBezTo>
                  <a:cubicBezTo>
                    <a:pt x="3365" y="3490"/>
                    <a:pt x="3453" y="3406"/>
                    <a:pt x="3453" y="3299"/>
                  </a:cubicBezTo>
                  <a:lnTo>
                    <a:pt x="3453" y="2358"/>
                  </a:lnTo>
                  <a:lnTo>
                    <a:pt x="9632" y="2358"/>
                  </a:lnTo>
                  <a:lnTo>
                    <a:pt x="9632" y="10502"/>
                  </a:lnTo>
                  <a:lnTo>
                    <a:pt x="3453" y="10502"/>
                  </a:lnTo>
                  <a:lnTo>
                    <a:pt x="3453" y="4073"/>
                  </a:lnTo>
                  <a:cubicBezTo>
                    <a:pt x="3453" y="3978"/>
                    <a:pt x="3370" y="3882"/>
                    <a:pt x="3263" y="3882"/>
                  </a:cubicBezTo>
                  <a:cubicBezTo>
                    <a:pt x="3155" y="3882"/>
                    <a:pt x="3072" y="3978"/>
                    <a:pt x="3072" y="4073"/>
                  </a:cubicBezTo>
                  <a:lnTo>
                    <a:pt x="3072" y="10657"/>
                  </a:lnTo>
                  <a:cubicBezTo>
                    <a:pt x="3072" y="10728"/>
                    <a:pt x="3013" y="10788"/>
                    <a:pt x="2929" y="10788"/>
                  </a:cubicBezTo>
                  <a:lnTo>
                    <a:pt x="2310" y="10788"/>
                  </a:lnTo>
                  <a:cubicBezTo>
                    <a:pt x="2239" y="10788"/>
                    <a:pt x="2179" y="10728"/>
                    <a:pt x="2179" y="10657"/>
                  </a:cubicBezTo>
                  <a:lnTo>
                    <a:pt x="2179" y="2227"/>
                  </a:lnTo>
                  <a:cubicBezTo>
                    <a:pt x="2179" y="2156"/>
                    <a:pt x="2239" y="2096"/>
                    <a:pt x="2310" y="2096"/>
                  </a:cubicBezTo>
                  <a:close/>
                  <a:moveTo>
                    <a:pt x="10775" y="2096"/>
                  </a:moveTo>
                  <a:cubicBezTo>
                    <a:pt x="10847" y="2096"/>
                    <a:pt x="10906" y="2156"/>
                    <a:pt x="10906" y="2227"/>
                  </a:cubicBezTo>
                  <a:lnTo>
                    <a:pt x="10906" y="10657"/>
                  </a:lnTo>
                  <a:cubicBezTo>
                    <a:pt x="10906" y="10728"/>
                    <a:pt x="10847" y="10788"/>
                    <a:pt x="10775" y="10788"/>
                  </a:cubicBezTo>
                  <a:lnTo>
                    <a:pt x="10156" y="10788"/>
                  </a:lnTo>
                  <a:cubicBezTo>
                    <a:pt x="10073" y="10788"/>
                    <a:pt x="10013" y="10728"/>
                    <a:pt x="10013" y="10657"/>
                  </a:cubicBezTo>
                  <a:lnTo>
                    <a:pt x="10013" y="2227"/>
                  </a:lnTo>
                  <a:cubicBezTo>
                    <a:pt x="10013" y="2156"/>
                    <a:pt x="10073" y="2096"/>
                    <a:pt x="10156" y="2096"/>
                  </a:cubicBezTo>
                  <a:close/>
                  <a:moveTo>
                    <a:pt x="5465" y="1"/>
                  </a:moveTo>
                  <a:cubicBezTo>
                    <a:pt x="4691" y="1"/>
                    <a:pt x="4048" y="644"/>
                    <a:pt x="4048" y="1418"/>
                  </a:cubicBezTo>
                  <a:lnTo>
                    <a:pt x="4048" y="1977"/>
                  </a:lnTo>
                  <a:lnTo>
                    <a:pt x="3394" y="1977"/>
                  </a:lnTo>
                  <a:cubicBezTo>
                    <a:pt x="3310" y="1811"/>
                    <a:pt x="3132" y="1692"/>
                    <a:pt x="2929" y="1692"/>
                  </a:cubicBezTo>
                  <a:lnTo>
                    <a:pt x="2310" y="1692"/>
                  </a:lnTo>
                  <a:cubicBezTo>
                    <a:pt x="2096" y="1692"/>
                    <a:pt x="1941" y="1811"/>
                    <a:pt x="1846" y="1977"/>
                  </a:cubicBezTo>
                  <a:lnTo>
                    <a:pt x="1310" y="1977"/>
                  </a:lnTo>
                  <a:cubicBezTo>
                    <a:pt x="596" y="1977"/>
                    <a:pt x="0" y="2561"/>
                    <a:pt x="0" y="3287"/>
                  </a:cubicBezTo>
                  <a:lnTo>
                    <a:pt x="0" y="7990"/>
                  </a:lnTo>
                  <a:cubicBezTo>
                    <a:pt x="0" y="8097"/>
                    <a:pt x="96" y="8180"/>
                    <a:pt x="191" y="8180"/>
                  </a:cubicBezTo>
                  <a:cubicBezTo>
                    <a:pt x="298" y="8180"/>
                    <a:pt x="393" y="8097"/>
                    <a:pt x="393" y="7990"/>
                  </a:cubicBezTo>
                  <a:lnTo>
                    <a:pt x="393" y="3287"/>
                  </a:lnTo>
                  <a:cubicBezTo>
                    <a:pt x="393" y="2787"/>
                    <a:pt x="810" y="2370"/>
                    <a:pt x="1310" y="2370"/>
                  </a:cubicBezTo>
                  <a:lnTo>
                    <a:pt x="1786" y="2370"/>
                  </a:lnTo>
                  <a:lnTo>
                    <a:pt x="1786" y="10502"/>
                  </a:lnTo>
                  <a:lnTo>
                    <a:pt x="1310" y="10502"/>
                  </a:lnTo>
                  <a:cubicBezTo>
                    <a:pt x="810" y="10502"/>
                    <a:pt x="393" y="10085"/>
                    <a:pt x="393" y="9585"/>
                  </a:cubicBezTo>
                  <a:lnTo>
                    <a:pt x="393" y="8764"/>
                  </a:lnTo>
                  <a:cubicBezTo>
                    <a:pt x="393" y="8657"/>
                    <a:pt x="298" y="8573"/>
                    <a:pt x="191" y="8573"/>
                  </a:cubicBezTo>
                  <a:cubicBezTo>
                    <a:pt x="96" y="8573"/>
                    <a:pt x="0" y="8657"/>
                    <a:pt x="0" y="8764"/>
                  </a:cubicBezTo>
                  <a:lnTo>
                    <a:pt x="0" y="9585"/>
                  </a:lnTo>
                  <a:cubicBezTo>
                    <a:pt x="0" y="10300"/>
                    <a:pt x="584" y="10895"/>
                    <a:pt x="1310" y="10895"/>
                  </a:cubicBezTo>
                  <a:lnTo>
                    <a:pt x="1846" y="10895"/>
                  </a:lnTo>
                  <a:cubicBezTo>
                    <a:pt x="1941" y="11062"/>
                    <a:pt x="2120" y="11181"/>
                    <a:pt x="2310" y="11181"/>
                  </a:cubicBezTo>
                  <a:lnTo>
                    <a:pt x="2929" y="11181"/>
                  </a:lnTo>
                  <a:cubicBezTo>
                    <a:pt x="3144" y="11181"/>
                    <a:pt x="3310" y="11062"/>
                    <a:pt x="3394" y="10895"/>
                  </a:cubicBezTo>
                  <a:lnTo>
                    <a:pt x="9692" y="10895"/>
                  </a:lnTo>
                  <a:cubicBezTo>
                    <a:pt x="9775" y="11062"/>
                    <a:pt x="9954" y="11181"/>
                    <a:pt x="10156" y="11181"/>
                  </a:cubicBezTo>
                  <a:lnTo>
                    <a:pt x="10775" y="11181"/>
                  </a:lnTo>
                  <a:cubicBezTo>
                    <a:pt x="10978" y="11181"/>
                    <a:pt x="11145" y="11062"/>
                    <a:pt x="11240" y="10895"/>
                  </a:cubicBezTo>
                  <a:lnTo>
                    <a:pt x="11776" y="10895"/>
                  </a:lnTo>
                  <a:cubicBezTo>
                    <a:pt x="12490" y="10895"/>
                    <a:pt x="13085" y="10312"/>
                    <a:pt x="13085" y="9585"/>
                  </a:cubicBezTo>
                  <a:lnTo>
                    <a:pt x="13085" y="4894"/>
                  </a:lnTo>
                  <a:cubicBezTo>
                    <a:pt x="13085" y="4787"/>
                    <a:pt x="12990" y="4704"/>
                    <a:pt x="12883" y="4704"/>
                  </a:cubicBezTo>
                  <a:cubicBezTo>
                    <a:pt x="12788" y="4704"/>
                    <a:pt x="12692" y="4787"/>
                    <a:pt x="12692" y="4894"/>
                  </a:cubicBezTo>
                  <a:lnTo>
                    <a:pt x="12692" y="9585"/>
                  </a:lnTo>
                  <a:cubicBezTo>
                    <a:pt x="12692" y="10085"/>
                    <a:pt x="12276" y="10502"/>
                    <a:pt x="11776" y="10502"/>
                  </a:cubicBezTo>
                  <a:lnTo>
                    <a:pt x="11299" y="10502"/>
                  </a:lnTo>
                  <a:lnTo>
                    <a:pt x="11299" y="2370"/>
                  </a:lnTo>
                  <a:lnTo>
                    <a:pt x="11776" y="2370"/>
                  </a:lnTo>
                  <a:cubicBezTo>
                    <a:pt x="12276" y="2370"/>
                    <a:pt x="12692" y="2787"/>
                    <a:pt x="12692" y="3287"/>
                  </a:cubicBezTo>
                  <a:lnTo>
                    <a:pt x="12692" y="4120"/>
                  </a:lnTo>
                  <a:cubicBezTo>
                    <a:pt x="12692" y="4240"/>
                    <a:pt x="12788" y="4311"/>
                    <a:pt x="12895" y="4311"/>
                  </a:cubicBezTo>
                  <a:cubicBezTo>
                    <a:pt x="12990" y="4311"/>
                    <a:pt x="13085" y="4228"/>
                    <a:pt x="13085" y="4120"/>
                  </a:cubicBezTo>
                  <a:lnTo>
                    <a:pt x="13085" y="3287"/>
                  </a:lnTo>
                  <a:cubicBezTo>
                    <a:pt x="13085" y="2573"/>
                    <a:pt x="12502" y="1977"/>
                    <a:pt x="11776" y="1977"/>
                  </a:cubicBezTo>
                  <a:lnTo>
                    <a:pt x="11240" y="1977"/>
                  </a:lnTo>
                  <a:cubicBezTo>
                    <a:pt x="11145" y="1811"/>
                    <a:pt x="10966" y="1692"/>
                    <a:pt x="10775" y="1692"/>
                  </a:cubicBezTo>
                  <a:lnTo>
                    <a:pt x="10156" y="1692"/>
                  </a:lnTo>
                  <a:cubicBezTo>
                    <a:pt x="9942" y="1692"/>
                    <a:pt x="9775" y="1811"/>
                    <a:pt x="9692" y="1977"/>
                  </a:cubicBezTo>
                  <a:lnTo>
                    <a:pt x="9037" y="1977"/>
                  </a:lnTo>
                  <a:lnTo>
                    <a:pt x="9037" y="1418"/>
                  </a:lnTo>
                  <a:cubicBezTo>
                    <a:pt x="9037" y="644"/>
                    <a:pt x="8394" y="1"/>
                    <a:pt x="76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16" name="Google Shape;1416;p34"/>
          <p:cNvSpPr txBox="1"/>
          <p:nvPr/>
        </p:nvSpPr>
        <p:spPr>
          <a:xfrm>
            <a:off x="772050" y="3309195"/>
            <a:ext cx="1524300" cy="76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Mercury is the closest planet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to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417" name="Google Shape;1417;p34"/>
          <p:cNvSpPr txBox="1"/>
          <p:nvPr/>
        </p:nvSpPr>
        <p:spPr>
          <a:xfrm>
            <a:off x="772050" y="2824813"/>
            <a:ext cx="1524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7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1418" name="Google Shape;1418;p34"/>
          <p:cNvGrpSpPr/>
          <p:nvPr/>
        </p:nvGrpSpPr>
        <p:grpSpPr>
          <a:xfrm flipH="1">
            <a:off x="7389535" y="1814931"/>
            <a:ext cx="440505" cy="290018"/>
            <a:chOff x="5727616" y="4204699"/>
            <a:chExt cx="440505" cy="290018"/>
          </a:xfrm>
        </p:grpSpPr>
        <p:sp>
          <p:nvSpPr>
            <p:cNvPr id="1419" name="Google Shape;1419;p34"/>
            <p:cNvSpPr/>
            <p:nvPr/>
          </p:nvSpPr>
          <p:spPr>
            <a:xfrm>
              <a:off x="5727616" y="4204699"/>
              <a:ext cx="440505" cy="290018"/>
            </a:xfrm>
            <a:custGeom>
              <a:rect b="b" l="l" r="r" t="t"/>
              <a:pathLst>
                <a:path extrusionOk="0" h="9133" w="13872">
                  <a:moveTo>
                    <a:pt x="13145" y="4465"/>
                  </a:moveTo>
                  <a:lnTo>
                    <a:pt x="13145" y="4870"/>
                  </a:lnTo>
                  <a:lnTo>
                    <a:pt x="12752" y="4870"/>
                  </a:lnTo>
                  <a:lnTo>
                    <a:pt x="12752" y="4465"/>
                  </a:lnTo>
                  <a:close/>
                  <a:moveTo>
                    <a:pt x="1275" y="3941"/>
                  </a:moveTo>
                  <a:lnTo>
                    <a:pt x="1275" y="4430"/>
                  </a:lnTo>
                  <a:cubicBezTo>
                    <a:pt x="1275" y="4775"/>
                    <a:pt x="1013" y="5049"/>
                    <a:pt x="668" y="5049"/>
                  </a:cubicBezTo>
                  <a:lnTo>
                    <a:pt x="418" y="5049"/>
                  </a:lnTo>
                  <a:cubicBezTo>
                    <a:pt x="501" y="4549"/>
                    <a:pt x="810" y="4120"/>
                    <a:pt x="1275" y="3941"/>
                  </a:cubicBezTo>
                  <a:close/>
                  <a:moveTo>
                    <a:pt x="9121" y="417"/>
                  </a:moveTo>
                  <a:cubicBezTo>
                    <a:pt x="9562" y="417"/>
                    <a:pt x="9978" y="620"/>
                    <a:pt x="10252" y="977"/>
                  </a:cubicBezTo>
                  <a:lnTo>
                    <a:pt x="12205" y="3584"/>
                  </a:lnTo>
                  <a:cubicBezTo>
                    <a:pt x="12240" y="3632"/>
                    <a:pt x="12300" y="3656"/>
                    <a:pt x="12360" y="3656"/>
                  </a:cubicBezTo>
                  <a:lnTo>
                    <a:pt x="13312" y="3656"/>
                  </a:lnTo>
                  <a:cubicBezTo>
                    <a:pt x="13431" y="3656"/>
                    <a:pt x="13514" y="3775"/>
                    <a:pt x="13467" y="3882"/>
                  </a:cubicBezTo>
                  <a:lnTo>
                    <a:pt x="13372" y="4060"/>
                  </a:lnTo>
                  <a:lnTo>
                    <a:pt x="12574" y="4060"/>
                  </a:lnTo>
                  <a:cubicBezTo>
                    <a:pt x="12455" y="4060"/>
                    <a:pt x="12360" y="4156"/>
                    <a:pt x="12360" y="4275"/>
                  </a:cubicBezTo>
                  <a:lnTo>
                    <a:pt x="12360" y="5084"/>
                  </a:lnTo>
                  <a:cubicBezTo>
                    <a:pt x="12360" y="5203"/>
                    <a:pt x="12455" y="5299"/>
                    <a:pt x="12574" y="5299"/>
                  </a:cubicBezTo>
                  <a:lnTo>
                    <a:pt x="13181" y="5299"/>
                  </a:lnTo>
                  <a:lnTo>
                    <a:pt x="13181" y="5596"/>
                  </a:lnTo>
                  <a:cubicBezTo>
                    <a:pt x="13181" y="5787"/>
                    <a:pt x="13252" y="5977"/>
                    <a:pt x="13395" y="6096"/>
                  </a:cubicBezTo>
                  <a:cubicBezTo>
                    <a:pt x="13455" y="6156"/>
                    <a:pt x="13479" y="6227"/>
                    <a:pt x="13479" y="6323"/>
                  </a:cubicBezTo>
                  <a:lnTo>
                    <a:pt x="13479" y="6692"/>
                  </a:lnTo>
                  <a:lnTo>
                    <a:pt x="13443" y="6692"/>
                  </a:lnTo>
                  <a:cubicBezTo>
                    <a:pt x="13443" y="7037"/>
                    <a:pt x="13181" y="7311"/>
                    <a:pt x="12836" y="7311"/>
                  </a:cubicBezTo>
                  <a:lnTo>
                    <a:pt x="12526" y="7311"/>
                  </a:lnTo>
                  <a:cubicBezTo>
                    <a:pt x="12419" y="6501"/>
                    <a:pt x="11740" y="5894"/>
                    <a:pt x="10919" y="5894"/>
                  </a:cubicBezTo>
                  <a:cubicBezTo>
                    <a:pt x="10097" y="5894"/>
                    <a:pt x="9419" y="6513"/>
                    <a:pt x="9312" y="7311"/>
                  </a:cubicBezTo>
                  <a:lnTo>
                    <a:pt x="4061" y="7311"/>
                  </a:lnTo>
                  <a:cubicBezTo>
                    <a:pt x="3954" y="6501"/>
                    <a:pt x="3275" y="5894"/>
                    <a:pt x="2454" y="5894"/>
                  </a:cubicBezTo>
                  <a:cubicBezTo>
                    <a:pt x="1632" y="5894"/>
                    <a:pt x="965" y="6501"/>
                    <a:pt x="846" y="7275"/>
                  </a:cubicBezTo>
                  <a:cubicBezTo>
                    <a:pt x="608" y="7204"/>
                    <a:pt x="429" y="6966"/>
                    <a:pt x="429" y="6692"/>
                  </a:cubicBezTo>
                  <a:lnTo>
                    <a:pt x="429" y="5465"/>
                  </a:lnTo>
                  <a:lnTo>
                    <a:pt x="691" y="5465"/>
                  </a:lnTo>
                  <a:cubicBezTo>
                    <a:pt x="1263" y="5465"/>
                    <a:pt x="1703" y="5001"/>
                    <a:pt x="1703" y="4453"/>
                  </a:cubicBezTo>
                  <a:lnTo>
                    <a:pt x="1703" y="3822"/>
                  </a:lnTo>
                  <a:lnTo>
                    <a:pt x="2406" y="3644"/>
                  </a:lnTo>
                  <a:cubicBezTo>
                    <a:pt x="2465" y="3632"/>
                    <a:pt x="2513" y="3596"/>
                    <a:pt x="2525" y="3560"/>
                  </a:cubicBezTo>
                  <a:lnTo>
                    <a:pt x="3954" y="1120"/>
                  </a:lnTo>
                  <a:cubicBezTo>
                    <a:pt x="4204" y="679"/>
                    <a:pt x="4680" y="417"/>
                    <a:pt x="5180" y="417"/>
                  </a:cubicBezTo>
                  <a:close/>
                  <a:moveTo>
                    <a:pt x="2430" y="6275"/>
                  </a:moveTo>
                  <a:cubicBezTo>
                    <a:pt x="3108" y="6275"/>
                    <a:pt x="3656" y="6823"/>
                    <a:pt x="3656" y="7501"/>
                  </a:cubicBezTo>
                  <a:cubicBezTo>
                    <a:pt x="3656" y="8168"/>
                    <a:pt x="3108" y="8716"/>
                    <a:pt x="2430" y="8716"/>
                  </a:cubicBezTo>
                  <a:cubicBezTo>
                    <a:pt x="1763" y="8716"/>
                    <a:pt x="1215" y="8168"/>
                    <a:pt x="1215" y="7501"/>
                  </a:cubicBezTo>
                  <a:cubicBezTo>
                    <a:pt x="1215" y="6823"/>
                    <a:pt x="1763" y="6275"/>
                    <a:pt x="2430" y="6275"/>
                  </a:cubicBezTo>
                  <a:close/>
                  <a:moveTo>
                    <a:pt x="10919" y="6275"/>
                  </a:moveTo>
                  <a:cubicBezTo>
                    <a:pt x="11586" y="6275"/>
                    <a:pt x="12145" y="6823"/>
                    <a:pt x="12145" y="7501"/>
                  </a:cubicBezTo>
                  <a:cubicBezTo>
                    <a:pt x="12145" y="8168"/>
                    <a:pt x="11586" y="8716"/>
                    <a:pt x="10919" y="8716"/>
                  </a:cubicBezTo>
                  <a:cubicBezTo>
                    <a:pt x="10252" y="8716"/>
                    <a:pt x="9693" y="8168"/>
                    <a:pt x="9693" y="7501"/>
                  </a:cubicBezTo>
                  <a:cubicBezTo>
                    <a:pt x="9693" y="6823"/>
                    <a:pt x="10252" y="6275"/>
                    <a:pt x="10919" y="6275"/>
                  </a:cubicBezTo>
                  <a:close/>
                  <a:moveTo>
                    <a:pt x="5144" y="0"/>
                  </a:moveTo>
                  <a:cubicBezTo>
                    <a:pt x="4501" y="0"/>
                    <a:pt x="3894" y="334"/>
                    <a:pt x="3573" y="905"/>
                  </a:cubicBezTo>
                  <a:lnTo>
                    <a:pt x="2180" y="3275"/>
                  </a:lnTo>
                  <a:lnTo>
                    <a:pt x="1430" y="3465"/>
                  </a:lnTo>
                  <a:cubicBezTo>
                    <a:pt x="489" y="3703"/>
                    <a:pt x="1" y="4477"/>
                    <a:pt x="1" y="5251"/>
                  </a:cubicBezTo>
                  <a:lnTo>
                    <a:pt x="1" y="6692"/>
                  </a:lnTo>
                  <a:cubicBezTo>
                    <a:pt x="1" y="7180"/>
                    <a:pt x="358" y="7608"/>
                    <a:pt x="810" y="7692"/>
                  </a:cubicBezTo>
                  <a:cubicBezTo>
                    <a:pt x="906" y="8501"/>
                    <a:pt x="1584" y="9132"/>
                    <a:pt x="2418" y="9132"/>
                  </a:cubicBezTo>
                  <a:cubicBezTo>
                    <a:pt x="3251" y="9132"/>
                    <a:pt x="3930" y="8513"/>
                    <a:pt x="4025" y="7728"/>
                  </a:cubicBezTo>
                  <a:lnTo>
                    <a:pt x="9300" y="7728"/>
                  </a:lnTo>
                  <a:cubicBezTo>
                    <a:pt x="9407" y="8525"/>
                    <a:pt x="10085" y="9132"/>
                    <a:pt x="10907" y="9132"/>
                  </a:cubicBezTo>
                  <a:cubicBezTo>
                    <a:pt x="11740" y="9132"/>
                    <a:pt x="12407" y="8513"/>
                    <a:pt x="12514" y="7728"/>
                  </a:cubicBezTo>
                  <a:lnTo>
                    <a:pt x="12824" y="7728"/>
                  </a:lnTo>
                  <a:cubicBezTo>
                    <a:pt x="13395" y="7728"/>
                    <a:pt x="13836" y="7263"/>
                    <a:pt x="13836" y="6716"/>
                  </a:cubicBezTo>
                  <a:lnTo>
                    <a:pt x="13836" y="6299"/>
                  </a:lnTo>
                  <a:cubicBezTo>
                    <a:pt x="13848" y="6096"/>
                    <a:pt x="13776" y="5918"/>
                    <a:pt x="13645" y="5787"/>
                  </a:cubicBezTo>
                  <a:cubicBezTo>
                    <a:pt x="13586" y="5727"/>
                    <a:pt x="13550" y="5656"/>
                    <a:pt x="13550" y="5561"/>
                  </a:cubicBezTo>
                  <a:lnTo>
                    <a:pt x="13550" y="4572"/>
                  </a:lnTo>
                  <a:lnTo>
                    <a:pt x="13788" y="4037"/>
                  </a:lnTo>
                  <a:cubicBezTo>
                    <a:pt x="13872" y="3846"/>
                    <a:pt x="13872" y="3656"/>
                    <a:pt x="13764" y="3501"/>
                  </a:cubicBezTo>
                  <a:cubicBezTo>
                    <a:pt x="13657" y="3334"/>
                    <a:pt x="13479" y="3239"/>
                    <a:pt x="13288" y="3239"/>
                  </a:cubicBezTo>
                  <a:lnTo>
                    <a:pt x="12443" y="3239"/>
                  </a:lnTo>
                  <a:lnTo>
                    <a:pt x="10550" y="727"/>
                  </a:lnTo>
                  <a:cubicBezTo>
                    <a:pt x="10204" y="262"/>
                    <a:pt x="9657" y="0"/>
                    <a:pt x="90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34"/>
            <p:cNvSpPr/>
            <p:nvPr/>
          </p:nvSpPr>
          <p:spPr>
            <a:xfrm>
              <a:off x="5779789" y="4416409"/>
              <a:ext cx="52205" cy="51475"/>
            </a:xfrm>
            <a:custGeom>
              <a:rect b="b" l="l" r="r" t="t"/>
              <a:pathLst>
                <a:path extrusionOk="0" h="1621" w="1644">
                  <a:moveTo>
                    <a:pt x="811" y="1"/>
                  </a:moveTo>
                  <a:cubicBezTo>
                    <a:pt x="584" y="1"/>
                    <a:pt x="394" y="84"/>
                    <a:pt x="239" y="239"/>
                  </a:cubicBezTo>
                  <a:cubicBezTo>
                    <a:pt x="96" y="382"/>
                    <a:pt x="1" y="596"/>
                    <a:pt x="1" y="799"/>
                  </a:cubicBezTo>
                  <a:cubicBezTo>
                    <a:pt x="1" y="1263"/>
                    <a:pt x="382" y="1620"/>
                    <a:pt x="822" y="1620"/>
                  </a:cubicBezTo>
                  <a:cubicBezTo>
                    <a:pt x="1275" y="1620"/>
                    <a:pt x="1644" y="1263"/>
                    <a:pt x="1644" y="799"/>
                  </a:cubicBezTo>
                  <a:cubicBezTo>
                    <a:pt x="1644" y="739"/>
                    <a:pt x="1632" y="668"/>
                    <a:pt x="1608" y="608"/>
                  </a:cubicBezTo>
                  <a:cubicBezTo>
                    <a:pt x="1557" y="546"/>
                    <a:pt x="1478" y="484"/>
                    <a:pt x="1389" y="484"/>
                  </a:cubicBezTo>
                  <a:cubicBezTo>
                    <a:pt x="1375" y="484"/>
                    <a:pt x="1361" y="486"/>
                    <a:pt x="1346" y="489"/>
                  </a:cubicBezTo>
                  <a:cubicBezTo>
                    <a:pt x="1239" y="525"/>
                    <a:pt x="1168" y="620"/>
                    <a:pt x="1192" y="727"/>
                  </a:cubicBezTo>
                  <a:cubicBezTo>
                    <a:pt x="1203" y="763"/>
                    <a:pt x="1203" y="787"/>
                    <a:pt x="1203" y="822"/>
                  </a:cubicBezTo>
                  <a:cubicBezTo>
                    <a:pt x="1203" y="1037"/>
                    <a:pt x="1025" y="1215"/>
                    <a:pt x="811" y="1215"/>
                  </a:cubicBezTo>
                  <a:cubicBezTo>
                    <a:pt x="584" y="1215"/>
                    <a:pt x="406" y="1037"/>
                    <a:pt x="406" y="822"/>
                  </a:cubicBezTo>
                  <a:cubicBezTo>
                    <a:pt x="406" y="596"/>
                    <a:pt x="584" y="418"/>
                    <a:pt x="811" y="418"/>
                  </a:cubicBezTo>
                  <a:cubicBezTo>
                    <a:pt x="930" y="418"/>
                    <a:pt x="1013" y="322"/>
                    <a:pt x="1013" y="203"/>
                  </a:cubicBezTo>
                  <a:cubicBezTo>
                    <a:pt x="1013" y="84"/>
                    <a:pt x="930" y="1"/>
                    <a:pt x="8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1" name="Google Shape;1421;p34"/>
            <p:cNvSpPr/>
            <p:nvPr/>
          </p:nvSpPr>
          <p:spPr>
            <a:xfrm>
              <a:off x="6048627" y="4416409"/>
              <a:ext cx="52205" cy="51856"/>
            </a:xfrm>
            <a:custGeom>
              <a:rect b="b" l="l" r="r" t="t"/>
              <a:pathLst>
                <a:path extrusionOk="0" h="1633" w="1644">
                  <a:moveTo>
                    <a:pt x="822" y="1"/>
                  </a:moveTo>
                  <a:cubicBezTo>
                    <a:pt x="596" y="1"/>
                    <a:pt x="405" y="84"/>
                    <a:pt x="238" y="239"/>
                  </a:cubicBezTo>
                  <a:cubicBezTo>
                    <a:pt x="95" y="382"/>
                    <a:pt x="0" y="596"/>
                    <a:pt x="0" y="822"/>
                  </a:cubicBezTo>
                  <a:cubicBezTo>
                    <a:pt x="0" y="1263"/>
                    <a:pt x="381" y="1632"/>
                    <a:pt x="822" y="1632"/>
                  </a:cubicBezTo>
                  <a:cubicBezTo>
                    <a:pt x="1274" y="1632"/>
                    <a:pt x="1643" y="1275"/>
                    <a:pt x="1643" y="822"/>
                  </a:cubicBezTo>
                  <a:cubicBezTo>
                    <a:pt x="1643" y="763"/>
                    <a:pt x="1631" y="680"/>
                    <a:pt x="1608" y="620"/>
                  </a:cubicBezTo>
                  <a:cubicBezTo>
                    <a:pt x="1577" y="548"/>
                    <a:pt x="1492" y="484"/>
                    <a:pt x="1400" y="484"/>
                  </a:cubicBezTo>
                  <a:cubicBezTo>
                    <a:pt x="1386" y="484"/>
                    <a:pt x="1372" y="486"/>
                    <a:pt x="1358" y="489"/>
                  </a:cubicBezTo>
                  <a:cubicBezTo>
                    <a:pt x="1250" y="525"/>
                    <a:pt x="1179" y="620"/>
                    <a:pt x="1215" y="727"/>
                  </a:cubicBezTo>
                  <a:cubicBezTo>
                    <a:pt x="1227" y="763"/>
                    <a:pt x="1227" y="787"/>
                    <a:pt x="1227" y="822"/>
                  </a:cubicBezTo>
                  <a:cubicBezTo>
                    <a:pt x="1227" y="1037"/>
                    <a:pt x="1048" y="1215"/>
                    <a:pt x="822" y="1215"/>
                  </a:cubicBezTo>
                  <a:cubicBezTo>
                    <a:pt x="596" y="1215"/>
                    <a:pt x="417" y="1037"/>
                    <a:pt x="417" y="822"/>
                  </a:cubicBezTo>
                  <a:cubicBezTo>
                    <a:pt x="417" y="596"/>
                    <a:pt x="596" y="418"/>
                    <a:pt x="822" y="418"/>
                  </a:cubicBezTo>
                  <a:cubicBezTo>
                    <a:pt x="941" y="418"/>
                    <a:pt x="1036" y="322"/>
                    <a:pt x="1036" y="203"/>
                  </a:cubicBezTo>
                  <a:cubicBezTo>
                    <a:pt x="1036" y="84"/>
                    <a:pt x="941" y="1"/>
                    <a:pt x="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2" name="Google Shape;1422;p34"/>
            <p:cNvSpPr/>
            <p:nvPr/>
          </p:nvSpPr>
          <p:spPr>
            <a:xfrm>
              <a:off x="6000995" y="4365379"/>
              <a:ext cx="122892" cy="58016"/>
            </a:xfrm>
            <a:custGeom>
              <a:rect b="b" l="l" r="r" t="t"/>
              <a:pathLst>
                <a:path extrusionOk="0" h="1827" w="3870">
                  <a:moveTo>
                    <a:pt x="2310" y="1"/>
                  </a:moveTo>
                  <a:cubicBezTo>
                    <a:pt x="1810" y="1"/>
                    <a:pt x="1334" y="143"/>
                    <a:pt x="929" y="429"/>
                  </a:cubicBezTo>
                  <a:cubicBezTo>
                    <a:pt x="524" y="715"/>
                    <a:pt x="226" y="1096"/>
                    <a:pt x="48" y="1548"/>
                  </a:cubicBezTo>
                  <a:cubicBezTo>
                    <a:pt x="0" y="1656"/>
                    <a:pt x="60" y="1775"/>
                    <a:pt x="167" y="1810"/>
                  </a:cubicBezTo>
                  <a:cubicBezTo>
                    <a:pt x="192" y="1822"/>
                    <a:pt x="218" y="1827"/>
                    <a:pt x="244" y="1827"/>
                  </a:cubicBezTo>
                  <a:cubicBezTo>
                    <a:pt x="326" y="1827"/>
                    <a:pt x="404" y="1773"/>
                    <a:pt x="441" y="1691"/>
                  </a:cubicBezTo>
                  <a:cubicBezTo>
                    <a:pt x="738" y="917"/>
                    <a:pt x="1488" y="405"/>
                    <a:pt x="2322" y="405"/>
                  </a:cubicBezTo>
                  <a:cubicBezTo>
                    <a:pt x="2774" y="405"/>
                    <a:pt x="3191" y="536"/>
                    <a:pt x="3548" y="798"/>
                  </a:cubicBezTo>
                  <a:cubicBezTo>
                    <a:pt x="3581" y="831"/>
                    <a:pt x="3624" y="846"/>
                    <a:pt x="3667" y="846"/>
                  </a:cubicBezTo>
                  <a:cubicBezTo>
                    <a:pt x="3732" y="846"/>
                    <a:pt x="3798" y="813"/>
                    <a:pt x="3834" y="763"/>
                  </a:cubicBezTo>
                  <a:cubicBezTo>
                    <a:pt x="3870" y="679"/>
                    <a:pt x="3858" y="560"/>
                    <a:pt x="3774" y="489"/>
                  </a:cubicBezTo>
                  <a:cubicBezTo>
                    <a:pt x="3334" y="179"/>
                    <a:pt x="2846" y="1"/>
                    <a:pt x="23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3" name="Google Shape;1423;p34"/>
            <p:cNvSpPr/>
            <p:nvPr/>
          </p:nvSpPr>
          <p:spPr>
            <a:xfrm>
              <a:off x="5816847" y="4230039"/>
              <a:ext cx="124797" cy="193610"/>
            </a:xfrm>
            <a:custGeom>
              <a:rect b="b" l="l" r="r" t="t"/>
              <a:pathLst>
                <a:path extrusionOk="0" h="6097" w="3930">
                  <a:moveTo>
                    <a:pt x="3513" y="417"/>
                  </a:moveTo>
                  <a:lnTo>
                    <a:pt x="3513" y="2441"/>
                  </a:lnTo>
                  <a:lnTo>
                    <a:pt x="822" y="2441"/>
                  </a:lnTo>
                  <a:lnTo>
                    <a:pt x="1834" y="714"/>
                  </a:lnTo>
                  <a:cubicBezTo>
                    <a:pt x="1930" y="524"/>
                    <a:pt x="2144" y="417"/>
                    <a:pt x="2346" y="417"/>
                  </a:cubicBezTo>
                  <a:close/>
                  <a:moveTo>
                    <a:pt x="2346" y="0"/>
                  </a:moveTo>
                  <a:cubicBezTo>
                    <a:pt x="1989" y="0"/>
                    <a:pt x="1644" y="203"/>
                    <a:pt x="1465" y="512"/>
                  </a:cubicBezTo>
                  <a:lnTo>
                    <a:pt x="60" y="2917"/>
                  </a:lnTo>
                  <a:cubicBezTo>
                    <a:pt x="1" y="3024"/>
                    <a:pt x="25" y="3143"/>
                    <a:pt x="132" y="3203"/>
                  </a:cubicBezTo>
                  <a:cubicBezTo>
                    <a:pt x="155" y="3215"/>
                    <a:pt x="203" y="3239"/>
                    <a:pt x="239" y="3239"/>
                  </a:cubicBezTo>
                  <a:cubicBezTo>
                    <a:pt x="310" y="3239"/>
                    <a:pt x="370" y="3203"/>
                    <a:pt x="417" y="3131"/>
                  </a:cubicBezTo>
                  <a:lnTo>
                    <a:pt x="572" y="2846"/>
                  </a:lnTo>
                  <a:lnTo>
                    <a:pt x="3513" y="2846"/>
                  </a:lnTo>
                  <a:lnTo>
                    <a:pt x="3513" y="5882"/>
                  </a:lnTo>
                  <a:cubicBezTo>
                    <a:pt x="3513" y="6001"/>
                    <a:pt x="3596" y="6096"/>
                    <a:pt x="3715" y="6096"/>
                  </a:cubicBezTo>
                  <a:cubicBezTo>
                    <a:pt x="3835" y="6096"/>
                    <a:pt x="3930" y="6001"/>
                    <a:pt x="3930" y="5882"/>
                  </a:cubicBezTo>
                  <a:lnTo>
                    <a:pt x="3930" y="203"/>
                  </a:lnTo>
                  <a:cubicBezTo>
                    <a:pt x="3918" y="95"/>
                    <a:pt x="3823" y="0"/>
                    <a:pt x="3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34"/>
            <p:cNvSpPr/>
            <p:nvPr/>
          </p:nvSpPr>
          <p:spPr>
            <a:xfrm>
              <a:off x="5954474" y="4230039"/>
              <a:ext cx="120256" cy="102854"/>
            </a:xfrm>
            <a:custGeom>
              <a:rect b="b" l="l" r="r" t="t"/>
              <a:pathLst>
                <a:path extrusionOk="0" h="3239" w="3787">
                  <a:moveTo>
                    <a:pt x="203" y="0"/>
                  </a:moveTo>
                  <a:cubicBezTo>
                    <a:pt x="84" y="0"/>
                    <a:pt x="1" y="95"/>
                    <a:pt x="1" y="214"/>
                  </a:cubicBezTo>
                  <a:lnTo>
                    <a:pt x="1" y="3024"/>
                  </a:lnTo>
                  <a:cubicBezTo>
                    <a:pt x="1" y="3143"/>
                    <a:pt x="84" y="3239"/>
                    <a:pt x="203" y="3239"/>
                  </a:cubicBezTo>
                  <a:cubicBezTo>
                    <a:pt x="322" y="3239"/>
                    <a:pt x="417" y="3143"/>
                    <a:pt x="417" y="3024"/>
                  </a:cubicBezTo>
                  <a:lnTo>
                    <a:pt x="417" y="405"/>
                  </a:lnTo>
                  <a:lnTo>
                    <a:pt x="1977" y="405"/>
                  </a:lnTo>
                  <a:cubicBezTo>
                    <a:pt x="2132" y="405"/>
                    <a:pt x="2322" y="512"/>
                    <a:pt x="2429" y="655"/>
                  </a:cubicBezTo>
                  <a:lnTo>
                    <a:pt x="3287" y="1786"/>
                  </a:lnTo>
                  <a:cubicBezTo>
                    <a:pt x="3346" y="1869"/>
                    <a:pt x="3358" y="1941"/>
                    <a:pt x="3358" y="2024"/>
                  </a:cubicBezTo>
                  <a:cubicBezTo>
                    <a:pt x="3358" y="2250"/>
                    <a:pt x="3180" y="2429"/>
                    <a:pt x="2953" y="2429"/>
                  </a:cubicBezTo>
                  <a:lnTo>
                    <a:pt x="1013" y="2429"/>
                  </a:lnTo>
                  <a:cubicBezTo>
                    <a:pt x="894" y="2429"/>
                    <a:pt x="798" y="2524"/>
                    <a:pt x="798" y="2643"/>
                  </a:cubicBezTo>
                  <a:cubicBezTo>
                    <a:pt x="798" y="2762"/>
                    <a:pt x="882" y="2846"/>
                    <a:pt x="1013" y="2846"/>
                  </a:cubicBezTo>
                  <a:lnTo>
                    <a:pt x="2977" y="2846"/>
                  </a:lnTo>
                  <a:cubicBezTo>
                    <a:pt x="3418" y="2846"/>
                    <a:pt x="3787" y="2489"/>
                    <a:pt x="3787" y="2024"/>
                  </a:cubicBezTo>
                  <a:cubicBezTo>
                    <a:pt x="3787" y="1846"/>
                    <a:pt x="3727" y="1691"/>
                    <a:pt x="3632" y="1536"/>
                  </a:cubicBezTo>
                  <a:lnTo>
                    <a:pt x="2775" y="405"/>
                  </a:lnTo>
                  <a:cubicBezTo>
                    <a:pt x="2584" y="155"/>
                    <a:pt x="2287" y="0"/>
                    <a:pt x="19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34"/>
            <p:cNvSpPr/>
            <p:nvPr/>
          </p:nvSpPr>
          <p:spPr>
            <a:xfrm>
              <a:off x="5876198" y="4333243"/>
              <a:ext cx="39376" cy="13274"/>
            </a:xfrm>
            <a:custGeom>
              <a:rect b="b" l="l" r="r" t="t"/>
              <a:pathLst>
                <a:path extrusionOk="0" h="418" w="1240">
                  <a:moveTo>
                    <a:pt x="215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96" y="417"/>
                    <a:pt x="215" y="417"/>
                  </a:cubicBezTo>
                  <a:lnTo>
                    <a:pt x="1025" y="417"/>
                  </a:lnTo>
                  <a:cubicBezTo>
                    <a:pt x="1144" y="417"/>
                    <a:pt x="1239" y="322"/>
                    <a:pt x="1239" y="203"/>
                  </a:cubicBezTo>
                  <a:cubicBezTo>
                    <a:pt x="1239" y="84"/>
                    <a:pt x="1156" y="1"/>
                    <a:pt x="10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6" name="Google Shape;1426;p34"/>
            <p:cNvSpPr/>
            <p:nvPr/>
          </p:nvSpPr>
          <p:spPr>
            <a:xfrm>
              <a:off x="5979433" y="4333243"/>
              <a:ext cx="39344" cy="13274"/>
            </a:xfrm>
            <a:custGeom>
              <a:rect b="b" l="l" r="r" t="t"/>
              <a:pathLst>
                <a:path extrusionOk="0" h="418" w="1239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7"/>
                    <a:pt x="203" y="417"/>
                  </a:cubicBezTo>
                  <a:lnTo>
                    <a:pt x="1024" y="417"/>
                  </a:lnTo>
                  <a:cubicBezTo>
                    <a:pt x="1143" y="417"/>
                    <a:pt x="1239" y="322"/>
                    <a:pt x="1239" y="203"/>
                  </a:cubicBezTo>
                  <a:cubicBezTo>
                    <a:pt x="1239" y="84"/>
                    <a:pt x="1143" y="1"/>
                    <a:pt x="10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27" name="Google Shape;1427;p34"/>
          <p:cNvSpPr txBox="1"/>
          <p:nvPr/>
        </p:nvSpPr>
        <p:spPr>
          <a:xfrm>
            <a:off x="6847638" y="3309195"/>
            <a:ext cx="1524300" cy="76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Saturn is a gas giant and has several rings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428" name="Google Shape;1428;p34"/>
          <p:cNvSpPr txBox="1"/>
          <p:nvPr/>
        </p:nvSpPr>
        <p:spPr>
          <a:xfrm>
            <a:off x="6847638" y="2824813"/>
            <a:ext cx="1524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Saturn</a:t>
            </a:r>
            <a:endParaRPr sz="17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2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p35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sp>
        <p:nvSpPr>
          <p:cNvPr id="1434" name="Google Shape;1434;p35"/>
          <p:cNvSpPr/>
          <p:nvPr/>
        </p:nvSpPr>
        <p:spPr>
          <a:xfrm rot="10800000">
            <a:off x="1003256" y="3829319"/>
            <a:ext cx="470100" cy="156300"/>
          </a:xfrm>
          <a:prstGeom prst="triangle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5" name="Google Shape;1435;p35"/>
          <p:cNvSpPr/>
          <p:nvPr/>
        </p:nvSpPr>
        <p:spPr>
          <a:xfrm>
            <a:off x="476012" y="1952630"/>
            <a:ext cx="1524600" cy="132090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6" name="Google Shape;1436;p35"/>
          <p:cNvSpPr txBox="1"/>
          <p:nvPr/>
        </p:nvSpPr>
        <p:spPr>
          <a:xfrm>
            <a:off x="476012" y="1510053"/>
            <a:ext cx="15246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70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437" name="Google Shape;1437;p35"/>
          <p:cNvSpPr txBox="1"/>
          <p:nvPr/>
        </p:nvSpPr>
        <p:spPr>
          <a:xfrm>
            <a:off x="476031" y="4009928"/>
            <a:ext cx="1524600" cy="6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It’s the closest planet to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438" name="Google Shape;1438;p35"/>
          <p:cNvSpPr/>
          <p:nvPr/>
        </p:nvSpPr>
        <p:spPr>
          <a:xfrm>
            <a:off x="476031" y="2614062"/>
            <a:ext cx="1893550" cy="659475"/>
          </a:xfrm>
          <a:custGeom>
            <a:rect b="b" l="l" r="r" t="t"/>
            <a:pathLst>
              <a:path extrusionOk="0" h="26379" w="75742">
                <a:moveTo>
                  <a:pt x="0" y="50"/>
                </a:moveTo>
                <a:lnTo>
                  <a:pt x="13540" y="26379"/>
                </a:lnTo>
                <a:lnTo>
                  <a:pt x="48144" y="26379"/>
                </a:lnTo>
                <a:lnTo>
                  <a:pt x="61261" y="0"/>
                </a:lnTo>
                <a:lnTo>
                  <a:pt x="75742" y="0"/>
                </a:lnTo>
              </a:path>
            </a:pathLst>
          </a:custGeom>
          <a:noFill/>
          <a:ln cap="rnd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39" name="Google Shape;1439;p35"/>
          <p:cNvSpPr/>
          <p:nvPr/>
        </p:nvSpPr>
        <p:spPr>
          <a:xfrm>
            <a:off x="551906" y="3566134"/>
            <a:ext cx="1372800" cy="2820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440" name="Google Shape;1440;p35"/>
          <p:cNvCxnSpPr/>
          <p:nvPr/>
        </p:nvCxnSpPr>
        <p:spPr>
          <a:xfrm>
            <a:off x="1238306" y="3284034"/>
            <a:ext cx="0" cy="451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41" name="Google Shape;1441;p35"/>
          <p:cNvSpPr txBox="1"/>
          <p:nvPr/>
        </p:nvSpPr>
        <p:spPr>
          <a:xfrm>
            <a:off x="679431" y="3613542"/>
            <a:ext cx="1117800" cy="1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PLANET 1</a:t>
            </a:r>
            <a:endParaRPr sz="1200">
              <a:solidFill>
                <a:schemeClr val="lt1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grpSp>
        <p:nvGrpSpPr>
          <p:cNvPr id="1442" name="Google Shape;1442;p35"/>
          <p:cNvGrpSpPr/>
          <p:nvPr/>
        </p:nvGrpSpPr>
        <p:grpSpPr>
          <a:xfrm>
            <a:off x="986548" y="2361315"/>
            <a:ext cx="503529" cy="503529"/>
            <a:chOff x="1756921" y="1509739"/>
            <a:chExt cx="345997" cy="345997"/>
          </a:xfrm>
        </p:grpSpPr>
        <p:sp>
          <p:nvSpPr>
            <p:cNvPr id="1443" name="Google Shape;1443;p35"/>
            <p:cNvSpPr/>
            <p:nvPr/>
          </p:nvSpPr>
          <p:spPr>
            <a:xfrm>
              <a:off x="1756921" y="1509739"/>
              <a:ext cx="345997" cy="345997"/>
            </a:xfrm>
            <a:custGeom>
              <a:rect b="b" l="l" r="r" t="t"/>
              <a:pathLst>
                <a:path extrusionOk="0" h="10871" w="10871">
                  <a:moveTo>
                    <a:pt x="5442" y="0"/>
                  </a:moveTo>
                  <a:cubicBezTo>
                    <a:pt x="3977" y="0"/>
                    <a:pt x="2620" y="572"/>
                    <a:pt x="1596" y="1596"/>
                  </a:cubicBezTo>
                  <a:cubicBezTo>
                    <a:pt x="572" y="2620"/>
                    <a:pt x="1" y="3989"/>
                    <a:pt x="1" y="5441"/>
                  </a:cubicBezTo>
                  <a:cubicBezTo>
                    <a:pt x="1" y="6882"/>
                    <a:pt x="572" y="8251"/>
                    <a:pt x="1596" y="9275"/>
                  </a:cubicBezTo>
                  <a:cubicBezTo>
                    <a:pt x="2620" y="10299"/>
                    <a:pt x="3989" y="10871"/>
                    <a:pt x="5442" y="10871"/>
                  </a:cubicBezTo>
                  <a:cubicBezTo>
                    <a:pt x="6882" y="10871"/>
                    <a:pt x="8252" y="10299"/>
                    <a:pt x="9276" y="9275"/>
                  </a:cubicBezTo>
                  <a:cubicBezTo>
                    <a:pt x="10299" y="8251"/>
                    <a:pt x="10871" y="6882"/>
                    <a:pt x="10871" y="5441"/>
                  </a:cubicBezTo>
                  <a:cubicBezTo>
                    <a:pt x="10871" y="5346"/>
                    <a:pt x="10871" y="5263"/>
                    <a:pt x="10859" y="5156"/>
                  </a:cubicBezTo>
                  <a:cubicBezTo>
                    <a:pt x="10859" y="5060"/>
                    <a:pt x="10788" y="5001"/>
                    <a:pt x="10692" y="5001"/>
                  </a:cubicBezTo>
                  <a:cubicBezTo>
                    <a:pt x="10609" y="5001"/>
                    <a:pt x="10549" y="5084"/>
                    <a:pt x="10549" y="5168"/>
                  </a:cubicBezTo>
                  <a:lnTo>
                    <a:pt x="10549" y="5441"/>
                  </a:lnTo>
                  <a:cubicBezTo>
                    <a:pt x="10549" y="6811"/>
                    <a:pt x="10014" y="8085"/>
                    <a:pt x="9037" y="9049"/>
                  </a:cubicBezTo>
                  <a:cubicBezTo>
                    <a:pt x="8073" y="10025"/>
                    <a:pt x="6787" y="10561"/>
                    <a:pt x="5418" y="10561"/>
                  </a:cubicBezTo>
                  <a:cubicBezTo>
                    <a:pt x="4061" y="10561"/>
                    <a:pt x="2775" y="10025"/>
                    <a:pt x="1810" y="9049"/>
                  </a:cubicBezTo>
                  <a:cubicBezTo>
                    <a:pt x="834" y="8085"/>
                    <a:pt x="298" y="6811"/>
                    <a:pt x="298" y="5441"/>
                  </a:cubicBezTo>
                  <a:cubicBezTo>
                    <a:pt x="298" y="4072"/>
                    <a:pt x="834" y="2786"/>
                    <a:pt x="1810" y="1822"/>
                  </a:cubicBezTo>
                  <a:cubicBezTo>
                    <a:pt x="2775" y="858"/>
                    <a:pt x="4061" y="322"/>
                    <a:pt x="5418" y="322"/>
                  </a:cubicBezTo>
                  <a:cubicBezTo>
                    <a:pt x="6632" y="322"/>
                    <a:pt x="7799" y="750"/>
                    <a:pt x="8728" y="1524"/>
                  </a:cubicBezTo>
                  <a:cubicBezTo>
                    <a:pt x="9633" y="2298"/>
                    <a:pt x="10264" y="3358"/>
                    <a:pt x="10466" y="4513"/>
                  </a:cubicBezTo>
                  <a:cubicBezTo>
                    <a:pt x="10476" y="4594"/>
                    <a:pt x="10547" y="4649"/>
                    <a:pt x="10612" y="4649"/>
                  </a:cubicBezTo>
                  <a:cubicBezTo>
                    <a:pt x="10623" y="4649"/>
                    <a:pt x="10634" y="4647"/>
                    <a:pt x="10645" y="4644"/>
                  </a:cubicBezTo>
                  <a:cubicBezTo>
                    <a:pt x="10740" y="4632"/>
                    <a:pt x="10800" y="4548"/>
                    <a:pt x="10776" y="4465"/>
                  </a:cubicBezTo>
                  <a:cubicBezTo>
                    <a:pt x="10561" y="3239"/>
                    <a:pt x="9907" y="2108"/>
                    <a:pt x="8930" y="1286"/>
                  </a:cubicBezTo>
                  <a:cubicBezTo>
                    <a:pt x="7954" y="465"/>
                    <a:pt x="6716" y="0"/>
                    <a:pt x="54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4" name="Google Shape;1444;p35"/>
            <p:cNvSpPr/>
            <p:nvPr/>
          </p:nvSpPr>
          <p:spPr>
            <a:xfrm>
              <a:off x="1781937" y="1535488"/>
              <a:ext cx="295614" cy="295614"/>
            </a:xfrm>
            <a:custGeom>
              <a:rect b="b" l="l" r="r" t="t"/>
              <a:pathLst>
                <a:path extrusionOk="0" h="9288" w="9288">
                  <a:moveTo>
                    <a:pt x="4644" y="1"/>
                  </a:moveTo>
                  <a:cubicBezTo>
                    <a:pt x="3989" y="1"/>
                    <a:pt x="3346" y="132"/>
                    <a:pt x="2751" y="406"/>
                  </a:cubicBezTo>
                  <a:cubicBezTo>
                    <a:pt x="2167" y="656"/>
                    <a:pt x="1667" y="1025"/>
                    <a:pt x="1227" y="1489"/>
                  </a:cubicBezTo>
                  <a:cubicBezTo>
                    <a:pt x="1167" y="1549"/>
                    <a:pt x="1167" y="1656"/>
                    <a:pt x="1251" y="1715"/>
                  </a:cubicBezTo>
                  <a:cubicBezTo>
                    <a:pt x="1278" y="1743"/>
                    <a:pt x="1313" y="1757"/>
                    <a:pt x="1348" y="1757"/>
                  </a:cubicBezTo>
                  <a:cubicBezTo>
                    <a:pt x="1390" y="1757"/>
                    <a:pt x="1433" y="1737"/>
                    <a:pt x="1465" y="1692"/>
                  </a:cubicBezTo>
                  <a:cubicBezTo>
                    <a:pt x="1870" y="1263"/>
                    <a:pt x="2346" y="918"/>
                    <a:pt x="2882" y="680"/>
                  </a:cubicBezTo>
                  <a:cubicBezTo>
                    <a:pt x="3429" y="430"/>
                    <a:pt x="4025" y="310"/>
                    <a:pt x="4644" y="310"/>
                  </a:cubicBezTo>
                  <a:cubicBezTo>
                    <a:pt x="7025" y="310"/>
                    <a:pt x="8966" y="2239"/>
                    <a:pt x="8966" y="4644"/>
                  </a:cubicBezTo>
                  <a:cubicBezTo>
                    <a:pt x="8966" y="7037"/>
                    <a:pt x="7037" y="8978"/>
                    <a:pt x="4644" y="8978"/>
                  </a:cubicBezTo>
                  <a:cubicBezTo>
                    <a:pt x="2263" y="8978"/>
                    <a:pt x="310" y="7037"/>
                    <a:pt x="310" y="4644"/>
                  </a:cubicBezTo>
                  <a:cubicBezTo>
                    <a:pt x="310" y="3799"/>
                    <a:pt x="560" y="2966"/>
                    <a:pt x="1024" y="2263"/>
                  </a:cubicBezTo>
                  <a:cubicBezTo>
                    <a:pt x="1084" y="2192"/>
                    <a:pt x="1072" y="2084"/>
                    <a:pt x="989" y="2037"/>
                  </a:cubicBezTo>
                  <a:cubicBezTo>
                    <a:pt x="963" y="2020"/>
                    <a:pt x="933" y="2012"/>
                    <a:pt x="904" y="2012"/>
                  </a:cubicBezTo>
                  <a:cubicBezTo>
                    <a:pt x="850" y="2012"/>
                    <a:pt x="797" y="2038"/>
                    <a:pt x="774" y="2084"/>
                  </a:cubicBezTo>
                  <a:cubicBezTo>
                    <a:pt x="262" y="2846"/>
                    <a:pt x="0" y="3716"/>
                    <a:pt x="0" y="4644"/>
                  </a:cubicBezTo>
                  <a:cubicBezTo>
                    <a:pt x="0" y="5883"/>
                    <a:pt x="477" y="7049"/>
                    <a:pt x="1346" y="7930"/>
                  </a:cubicBezTo>
                  <a:cubicBezTo>
                    <a:pt x="2227" y="8811"/>
                    <a:pt x="3394" y="9288"/>
                    <a:pt x="4644" y="9288"/>
                  </a:cubicBezTo>
                  <a:cubicBezTo>
                    <a:pt x="5894" y="9288"/>
                    <a:pt x="7049" y="8811"/>
                    <a:pt x="7930" y="7930"/>
                  </a:cubicBezTo>
                  <a:cubicBezTo>
                    <a:pt x="8811" y="7049"/>
                    <a:pt x="9287" y="5894"/>
                    <a:pt x="9287" y="4644"/>
                  </a:cubicBezTo>
                  <a:cubicBezTo>
                    <a:pt x="9287" y="3394"/>
                    <a:pt x="8811" y="2227"/>
                    <a:pt x="7930" y="1346"/>
                  </a:cubicBezTo>
                  <a:cubicBezTo>
                    <a:pt x="7049" y="477"/>
                    <a:pt x="5894" y="1"/>
                    <a:pt x="46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5" name="Google Shape;1445;p35"/>
            <p:cNvSpPr/>
            <p:nvPr/>
          </p:nvSpPr>
          <p:spPr>
            <a:xfrm>
              <a:off x="1806954" y="1677980"/>
              <a:ext cx="17441" cy="10630"/>
            </a:xfrm>
            <a:custGeom>
              <a:rect b="b" l="l" r="r" t="t"/>
              <a:pathLst>
                <a:path extrusionOk="0" h="334" w="548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381" y="334"/>
                  </a:lnTo>
                  <a:cubicBezTo>
                    <a:pt x="476" y="334"/>
                    <a:pt x="548" y="251"/>
                    <a:pt x="548" y="167"/>
                  </a:cubicBezTo>
                  <a:cubicBezTo>
                    <a:pt x="548" y="72"/>
                    <a:pt x="47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35"/>
            <p:cNvSpPr/>
            <p:nvPr/>
          </p:nvSpPr>
          <p:spPr>
            <a:xfrm>
              <a:off x="1924429" y="1560122"/>
              <a:ext cx="128106" cy="128488"/>
            </a:xfrm>
            <a:custGeom>
              <a:rect b="b" l="l" r="r" t="t"/>
              <a:pathLst>
                <a:path extrusionOk="0" h="4037" w="4025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3870"/>
                  </a:lnTo>
                  <a:cubicBezTo>
                    <a:pt x="0" y="3954"/>
                    <a:pt x="72" y="4037"/>
                    <a:pt x="155" y="4037"/>
                  </a:cubicBezTo>
                  <a:lnTo>
                    <a:pt x="3870" y="4037"/>
                  </a:lnTo>
                  <a:cubicBezTo>
                    <a:pt x="3953" y="4037"/>
                    <a:pt x="4024" y="3954"/>
                    <a:pt x="4024" y="3870"/>
                  </a:cubicBezTo>
                  <a:cubicBezTo>
                    <a:pt x="4024" y="3775"/>
                    <a:pt x="3953" y="3704"/>
                    <a:pt x="3870" y="3704"/>
                  </a:cubicBezTo>
                  <a:lnTo>
                    <a:pt x="322" y="3704"/>
                  </a:lnTo>
                  <a:lnTo>
                    <a:pt x="322" y="167"/>
                  </a:ln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35"/>
            <p:cNvSpPr/>
            <p:nvPr/>
          </p:nvSpPr>
          <p:spPr>
            <a:xfrm>
              <a:off x="1924811" y="1788644"/>
              <a:ext cx="10630" cy="17823"/>
            </a:xfrm>
            <a:custGeom>
              <a:rect b="b" l="l" r="r" t="t"/>
              <a:pathLst>
                <a:path extrusionOk="0" h="560" w="334">
                  <a:moveTo>
                    <a:pt x="167" y="0"/>
                  </a:moveTo>
                  <a:cubicBezTo>
                    <a:pt x="71" y="0"/>
                    <a:pt x="0" y="84"/>
                    <a:pt x="0" y="167"/>
                  </a:cubicBezTo>
                  <a:lnTo>
                    <a:pt x="0" y="393"/>
                  </a:lnTo>
                  <a:cubicBezTo>
                    <a:pt x="0" y="488"/>
                    <a:pt x="71" y="560"/>
                    <a:pt x="167" y="560"/>
                  </a:cubicBezTo>
                  <a:cubicBezTo>
                    <a:pt x="250" y="560"/>
                    <a:pt x="333" y="488"/>
                    <a:pt x="333" y="393"/>
                  </a:cubicBezTo>
                  <a:lnTo>
                    <a:pt x="333" y="167"/>
                  </a:lnTo>
                  <a:cubicBezTo>
                    <a:pt x="333" y="84"/>
                    <a:pt x="250" y="0"/>
                    <a:pt x="1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8" name="Google Shape;1448;p35"/>
            <p:cNvSpPr/>
            <p:nvPr/>
          </p:nvSpPr>
          <p:spPr>
            <a:xfrm>
              <a:off x="1841423" y="1594719"/>
              <a:ext cx="16328" cy="15086"/>
            </a:xfrm>
            <a:custGeom>
              <a:rect b="b" l="l" r="r" t="t"/>
              <a:pathLst>
                <a:path extrusionOk="0" h="474" w="513">
                  <a:moveTo>
                    <a:pt x="173" y="0"/>
                  </a:moveTo>
                  <a:cubicBezTo>
                    <a:pt x="132" y="0"/>
                    <a:pt x="90" y="15"/>
                    <a:pt x="60" y="45"/>
                  </a:cubicBezTo>
                  <a:cubicBezTo>
                    <a:pt x="1" y="104"/>
                    <a:pt x="1" y="212"/>
                    <a:pt x="60" y="259"/>
                  </a:cubicBezTo>
                  <a:lnTo>
                    <a:pt x="215" y="426"/>
                  </a:lnTo>
                  <a:cubicBezTo>
                    <a:pt x="239" y="462"/>
                    <a:pt x="286" y="474"/>
                    <a:pt x="334" y="474"/>
                  </a:cubicBezTo>
                  <a:cubicBezTo>
                    <a:pt x="370" y="474"/>
                    <a:pt x="405" y="462"/>
                    <a:pt x="453" y="426"/>
                  </a:cubicBezTo>
                  <a:cubicBezTo>
                    <a:pt x="513" y="366"/>
                    <a:pt x="513" y="259"/>
                    <a:pt x="453" y="212"/>
                  </a:cubicBezTo>
                  <a:lnTo>
                    <a:pt x="286" y="45"/>
                  </a:lnTo>
                  <a:cubicBezTo>
                    <a:pt x="257" y="15"/>
                    <a:pt x="215" y="0"/>
                    <a:pt x="1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9" name="Google Shape;1449;p35"/>
            <p:cNvSpPr/>
            <p:nvPr/>
          </p:nvSpPr>
          <p:spPr>
            <a:xfrm>
              <a:off x="2002470" y="1756243"/>
              <a:ext cx="16709" cy="15755"/>
            </a:xfrm>
            <a:custGeom>
              <a:rect b="b" l="l" r="r" t="t"/>
              <a:pathLst>
                <a:path extrusionOk="0" h="495" w="525">
                  <a:moveTo>
                    <a:pt x="175" y="0"/>
                  </a:moveTo>
                  <a:cubicBezTo>
                    <a:pt x="132" y="0"/>
                    <a:pt x="90" y="18"/>
                    <a:pt x="60" y="54"/>
                  </a:cubicBezTo>
                  <a:cubicBezTo>
                    <a:pt x="1" y="113"/>
                    <a:pt x="1" y="221"/>
                    <a:pt x="60" y="280"/>
                  </a:cubicBezTo>
                  <a:lnTo>
                    <a:pt x="227" y="447"/>
                  </a:lnTo>
                  <a:cubicBezTo>
                    <a:pt x="251" y="471"/>
                    <a:pt x="298" y="494"/>
                    <a:pt x="346" y="494"/>
                  </a:cubicBezTo>
                  <a:cubicBezTo>
                    <a:pt x="394" y="494"/>
                    <a:pt x="418" y="471"/>
                    <a:pt x="465" y="447"/>
                  </a:cubicBezTo>
                  <a:cubicBezTo>
                    <a:pt x="525" y="387"/>
                    <a:pt x="525" y="280"/>
                    <a:pt x="465" y="221"/>
                  </a:cubicBezTo>
                  <a:lnTo>
                    <a:pt x="298" y="54"/>
                  </a:lnTo>
                  <a:cubicBezTo>
                    <a:pt x="263" y="18"/>
                    <a:pt x="218" y="0"/>
                    <a:pt x="1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0" name="Google Shape;1450;p35"/>
            <p:cNvSpPr/>
            <p:nvPr/>
          </p:nvSpPr>
          <p:spPr>
            <a:xfrm>
              <a:off x="2002470" y="1594719"/>
              <a:ext cx="16328" cy="15086"/>
            </a:xfrm>
            <a:custGeom>
              <a:rect b="b" l="l" r="r" t="t"/>
              <a:pathLst>
                <a:path extrusionOk="0" h="474" w="513">
                  <a:moveTo>
                    <a:pt x="340" y="0"/>
                  </a:moveTo>
                  <a:cubicBezTo>
                    <a:pt x="298" y="0"/>
                    <a:pt x="257" y="15"/>
                    <a:pt x="227" y="45"/>
                  </a:cubicBezTo>
                  <a:lnTo>
                    <a:pt x="60" y="212"/>
                  </a:lnTo>
                  <a:cubicBezTo>
                    <a:pt x="1" y="259"/>
                    <a:pt x="1" y="366"/>
                    <a:pt x="60" y="426"/>
                  </a:cubicBezTo>
                  <a:cubicBezTo>
                    <a:pt x="96" y="462"/>
                    <a:pt x="132" y="474"/>
                    <a:pt x="179" y="474"/>
                  </a:cubicBezTo>
                  <a:cubicBezTo>
                    <a:pt x="227" y="474"/>
                    <a:pt x="251" y="462"/>
                    <a:pt x="287" y="426"/>
                  </a:cubicBezTo>
                  <a:lnTo>
                    <a:pt x="453" y="259"/>
                  </a:lnTo>
                  <a:cubicBezTo>
                    <a:pt x="513" y="212"/>
                    <a:pt x="513" y="104"/>
                    <a:pt x="453" y="45"/>
                  </a:cubicBezTo>
                  <a:cubicBezTo>
                    <a:pt x="423" y="15"/>
                    <a:pt x="382" y="0"/>
                    <a:pt x="3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1" name="Google Shape;1451;p35"/>
            <p:cNvSpPr/>
            <p:nvPr/>
          </p:nvSpPr>
          <p:spPr>
            <a:xfrm>
              <a:off x="1841041" y="1756530"/>
              <a:ext cx="16709" cy="15468"/>
            </a:xfrm>
            <a:custGeom>
              <a:rect b="b" l="l" r="r" t="t"/>
              <a:pathLst>
                <a:path extrusionOk="0" h="486" w="525">
                  <a:moveTo>
                    <a:pt x="352" y="0"/>
                  </a:moveTo>
                  <a:cubicBezTo>
                    <a:pt x="310" y="0"/>
                    <a:pt x="269" y="15"/>
                    <a:pt x="239" y="45"/>
                  </a:cubicBezTo>
                  <a:lnTo>
                    <a:pt x="72" y="212"/>
                  </a:lnTo>
                  <a:cubicBezTo>
                    <a:pt x="1" y="271"/>
                    <a:pt x="1" y="354"/>
                    <a:pt x="60" y="438"/>
                  </a:cubicBezTo>
                  <a:cubicBezTo>
                    <a:pt x="84" y="462"/>
                    <a:pt x="132" y="485"/>
                    <a:pt x="179" y="485"/>
                  </a:cubicBezTo>
                  <a:cubicBezTo>
                    <a:pt x="227" y="485"/>
                    <a:pt x="251" y="462"/>
                    <a:pt x="298" y="438"/>
                  </a:cubicBezTo>
                  <a:lnTo>
                    <a:pt x="465" y="271"/>
                  </a:lnTo>
                  <a:cubicBezTo>
                    <a:pt x="525" y="212"/>
                    <a:pt x="525" y="104"/>
                    <a:pt x="465" y="45"/>
                  </a:cubicBezTo>
                  <a:cubicBezTo>
                    <a:pt x="435" y="15"/>
                    <a:pt x="394" y="0"/>
                    <a:pt x="3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2" name="Google Shape;1452;p35"/>
            <p:cNvSpPr/>
            <p:nvPr/>
          </p:nvSpPr>
          <p:spPr>
            <a:xfrm>
              <a:off x="1816025" y="1632084"/>
              <a:ext cx="17855" cy="13336"/>
            </a:xfrm>
            <a:custGeom>
              <a:rect b="b" l="l" r="r" t="t"/>
              <a:pathLst>
                <a:path extrusionOk="0" h="419" w="561">
                  <a:moveTo>
                    <a:pt x="173" y="0"/>
                  </a:moveTo>
                  <a:cubicBezTo>
                    <a:pt x="110" y="0"/>
                    <a:pt x="51" y="36"/>
                    <a:pt x="25" y="97"/>
                  </a:cubicBezTo>
                  <a:cubicBezTo>
                    <a:pt x="1" y="181"/>
                    <a:pt x="25" y="276"/>
                    <a:pt x="120" y="312"/>
                  </a:cubicBezTo>
                  <a:lnTo>
                    <a:pt x="322" y="395"/>
                  </a:lnTo>
                  <a:cubicBezTo>
                    <a:pt x="334" y="419"/>
                    <a:pt x="370" y="419"/>
                    <a:pt x="382" y="419"/>
                  </a:cubicBezTo>
                  <a:cubicBezTo>
                    <a:pt x="441" y="419"/>
                    <a:pt x="501" y="383"/>
                    <a:pt x="537" y="312"/>
                  </a:cubicBezTo>
                  <a:cubicBezTo>
                    <a:pt x="561" y="228"/>
                    <a:pt x="513" y="133"/>
                    <a:pt x="441" y="97"/>
                  </a:cubicBezTo>
                  <a:lnTo>
                    <a:pt x="239" y="14"/>
                  </a:lnTo>
                  <a:cubicBezTo>
                    <a:pt x="217" y="5"/>
                    <a:pt x="195" y="0"/>
                    <a:pt x="1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3" name="Google Shape;1453;p35"/>
            <p:cNvSpPr/>
            <p:nvPr/>
          </p:nvSpPr>
          <p:spPr>
            <a:xfrm>
              <a:off x="2026341" y="1721297"/>
              <a:ext cx="17855" cy="13177"/>
            </a:xfrm>
            <a:custGeom>
              <a:rect b="b" l="l" r="r" t="t"/>
              <a:pathLst>
                <a:path extrusionOk="0" h="414" w="561">
                  <a:moveTo>
                    <a:pt x="179" y="0"/>
                  </a:moveTo>
                  <a:cubicBezTo>
                    <a:pt x="114" y="0"/>
                    <a:pt x="52" y="31"/>
                    <a:pt x="25" y="104"/>
                  </a:cubicBezTo>
                  <a:cubicBezTo>
                    <a:pt x="1" y="176"/>
                    <a:pt x="25" y="283"/>
                    <a:pt x="120" y="307"/>
                  </a:cubicBezTo>
                  <a:lnTo>
                    <a:pt x="322" y="402"/>
                  </a:lnTo>
                  <a:cubicBezTo>
                    <a:pt x="334" y="414"/>
                    <a:pt x="370" y="414"/>
                    <a:pt x="382" y="414"/>
                  </a:cubicBezTo>
                  <a:cubicBezTo>
                    <a:pt x="441" y="414"/>
                    <a:pt x="501" y="378"/>
                    <a:pt x="537" y="307"/>
                  </a:cubicBezTo>
                  <a:cubicBezTo>
                    <a:pt x="560" y="235"/>
                    <a:pt x="537" y="128"/>
                    <a:pt x="441" y="104"/>
                  </a:cubicBezTo>
                  <a:lnTo>
                    <a:pt x="239" y="9"/>
                  </a:lnTo>
                  <a:cubicBezTo>
                    <a:pt x="219" y="3"/>
                    <a:pt x="199" y="0"/>
                    <a:pt x="1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4" name="Google Shape;1454;p35"/>
            <p:cNvSpPr/>
            <p:nvPr/>
          </p:nvSpPr>
          <p:spPr>
            <a:xfrm>
              <a:off x="1967619" y="1569702"/>
              <a:ext cx="14036" cy="16996"/>
            </a:xfrm>
            <a:custGeom>
              <a:rect b="b" l="l" r="r" t="t"/>
              <a:pathLst>
                <a:path extrusionOk="0" h="534" w="441">
                  <a:moveTo>
                    <a:pt x="267" y="1"/>
                  </a:moveTo>
                  <a:cubicBezTo>
                    <a:pt x="204" y="1"/>
                    <a:pt x="138" y="32"/>
                    <a:pt x="119" y="105"/>
                  </a:cubicBezTo>
                  <a:lnTo>
                    <a:pt x="24" y="307"/>
                  </a:lnTo>
                  <a:cubicBezTo>
                    <a:pt x="0" y="378"/>
                    <a:pt x="24" y="486"/>
                    <a:pt x="119" y="521"/>
                  </a:cubicBezTo>
                  <a:cubicBezTo>
                    <a:pt x="131" y="521"/>
                    <a:pt x="155" y="533"/>
                    <a:pt x="179" y="533"/>
                  </a:cubicBezTo>
                  <a:cubicBezTo>
                    <a:pt x="239" y="533"/>
                    <a:pt x="298" y="498"/>
                    <a:pt x="322" y="426"/>
                  </a:cubicBezTo>
                  <a:lnTo>
                    <a:pt x="417" y="224"/>
                  </a:lnTo>
                  <a:cubicBezTo>
                    <a:pt x="441" y="140"/>
                    <a:pt x="417" y="45"/>
                    <a:pt x="322" y="9"/>
                  </a:cubicBezTo>
                  <a:cubicBezTo>
                    <a:pt x="305" y="4"/>
                    <a:pt x="286" y="1"/>
                    <a:pt x="2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5" name="Google Shape;1455;p35"/>
            <p:cNvSpPr/>
            <p:nvPr/>
          </p:nvSpPr>
          <p:spPr>
            <a:xfrm>
              <a:off x="1877802" y="1780019"/>
              <a:ext cx="14450" cy="16996"/>
            </a:xfrm>
            <a:custGeom>
              <a:rect b="b" l="l" r="r" t="t"/>
              <a:pathLst>
                <a:path extrusionOk="0" h="534" w="454">
                  <a:moveTo>
                    <a:pt x="279" y="1"/>
                  </a:moveTo>
                  <a:cubicBezTo>
                    <a:pt x="216" y="1"/>
                    <a:pt x="147" y="32"/>
                    <a:pt x="120" y="105"/>
                  </a:cubicBezTo>
                  <a:lnTo>
                    <a:pt x="36" y="307"/>
                  </a:lnTo>
                  <a:cubicBezTo>
                    <a:pt x="1" y="378"/>
                    <a:pt x="48" y="486"/>
                    <a:pt x="120" y="509"/>
                  </a:cubicBezTo>
                  <a:cubicBezTo>
                    <a:pt x="144" y="533"/>
                    <a:pt x="167" y="533"/>
                    <a:pt x="179" y="533"/>
                  </a:cubicBezTo>
                  <a:cubicBezTo>
                    <a:pt x="239" y="533"/>
                    <a:pt x="298" y="497"/>
                    <a:pt x="334" y="426"/>
                  </a:cubicBezTo>
                  <a:lnTo>
                    <a:pt x="417" y="224"/>
                  </a:lnTo>
                  <a:cubicBezTo>
                    <a:pt x="453" y="140"/>
                    <a:pt x="417" y="45"/>
                    <a:pt x="334" y="9"/>
                  </a:cubicBezTo>
                  <a:cubicBezTo>
                    <a:pt x="317" y="4"/>
                    <a:pt x="298" y="1"/>
                    <a:pt x="2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6" name="Google Shape;1456;p35"/>
            <p:cNvSpPr/>
            <p:nvPr/>
          </p:nvSpPr>
          <p:spPr>
            <a:xfrm>
              <a:off x="1879711" y="1568652"/>
              <a:ext cx="14418" cy="16900"/>
            </a:xfrm>
            <a:custGeom>
              <a:rect b="b" l="l" r="r" t="t"/>
              <a:pathLst>
                <a:path extrusionOk="0" h="531" w="453">
                  <a:moveTo>
                    <a:pt x="169" y="0"/>
                  </a:moveTo>
                  <a:cubicBezTo>
                    <a:pt x="153" y="0"/>
                    <a:pt x="136" y="2"/>
                    <a:pt x="119" y="7"/>
                  </a:cubicBezTo>
                  <a:cubicBezTo>
                    <a:pt x="48" y="42"/>
                    <a:pt x="0" y="138"/>
                    <a:pt x="36" y="221"/>
                  </a:cubicBezTo>
                  <a:lnTo>
                    <a:pt x="119" y="423"/>
                  </a:lnTo>
                  <a:cubicBezTo>
                    <a:pt x="155" y="495"/>
                    <a:pt x="214" y="531"/>
                    <a:pt x="274" y="531"/>
                  </a:cubicBezTo>
                  <a:cubicBezTo>
                    <a:pt x="286" y="531"/>
                    <a:pt x="322" y="531"/>
                    <a:pt x="334" y="519"/>
                  </a:cubicBezTo>
                  <a:cubicBezTo>
                    <a:pt x="405" y="483"/>
                    <a:pt x="453" y="400"/>
                    <a:pt x="417" y="304"/>
                  </a:cubicBezTo>
                  <a:lnTo>
                    <a:pt x="334" y="102"/>
                  </a:lnTo>
                  <a:cubicBezTo>
                    <a:pt x="304" y="43"/>
                    <a:pt x="243" y="0"/>
                    <a:pt x="1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7" name="Google Shape;1457;p35"/>
            <p:cNvSpPr/>
            <p:nvPr/>
          </p:nvSpPr>
          <p:spPr>
            <a:xfrm>
              <a:off x="1965709" y="1780846"/>
              <a:ext cx="14068" cy="16900"/>
            </a:xfrm>
            <a:custGeom>
              <a:rect b="b" l="l" r="r" t="t"/>
              <a:pathLst>
                <a:path extrusionOk="0" h="531" w="442">
                  <a:moveTo>
                    <a:pt x="189" y="0"/>
                  </a:moveTo>
                  <a:cubicBezTo>
                    <a:pt x="166" y="0"/>
                    <a:pt x="143" y="6"/>
                    <a:pt x="120" y="19"/>
                  </a:cubicBezTo>
                  <a:cubicBezTo>
                    <a:pt x="37" y="43"/>
                    <a:pt x="1" y="138"/>
                    <a:pt x="25" y="221"/>
                  </a:cubicBezTo>
                  <a:lnTo>
                    <a:pt x="120" y="424"/>
                  </a:lnTo>
                  <a:cubicBezTo>
                    <a:pt x="144" y="483"/>
                    <a:pt x="203" y="531"/>
                    <a:pt x="263" y="531"/>
                  </a:cubicBezTo>
                  <a:cubicBezTo>
                    <a:pt x="275" y="531"/>
                    <a:pt x="310" y="531"/>
                    <a:pt x="322" y="519"/>
                  </a:cubicBezTo>
                  <a:cubicBezTo>
                    <a:pt x="394" y="483"/>
                    <a:pt x="441" y="400"/>
                    <a:pt x="418" y="305"/>
                  </a:cubicBezTo>
                  <a:lnTo>
                    <a:pt x="322" y="102"/>
                  </a:lnTo>
                  <a:cubicBezTo>
                    <a:pt x="305" y="42"/>
                    <a:pt x="250" y="0"/>
                    <a:pt x="1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8" name="Google Shape;1458;p35"/>
            <p:cNvSpPr/>
            <p:nvPr/>
          </p:nvSpPr>
          <p:spPr>
            <a:xfrm>
              <a:off x="2026723" y="1633644"/>
              <a:ext cx="17855" cy="13304"/>
            </a:xfrm>
            <a:custGeom>
              <a:rect b="b" l="l" r="r" t="t"/>
              <a:pathLst>
                <a:path extrusionOk="0" h="418" w="561">
                  <a:moveTo>
                    <a:pt x="387" y="0"/>
                  </a:moveTo>
                  <a:cubicBezTo>
                    <a:pt x="366" y="0"/>
                    <a:pt x="345" y="4"/>
                    <a:pt x="322" y="13"/>
                  </a:cubicBezTo>
                  <a:lnTo>
                    <a:pt x="120" y="96"/>
                  </a:lnTo>
                  <a:cubicBezTo>
                    <a:pt x="48" y="132"/>
                    <a:pt x="1" y="215"/>
                    <a:pt x="25" y="310"/>
                  </a:cubicBezTo>
                  <a:cubicBezTo>
                    <a:pt x="60" y="382"/>
                    <a:pt x="120" y="417"/>
                    <a:pt x="179" y="417"/>
                  </a:cubicBezTo>
                  <a:cubicBezTo>
                    <a:pt x="191" y="417"/>
                    <a:pt x="227" y="417"/>
                    <a:pt x="239" y="394"/>
                  </a:cubicBezTo>
                  <a:lnTo>
                    <a:pt x="441" y="310"/>
                  </a:lnTo>
                  <a:cubicBezTo>
                    <a:pt x="513" y="274"/>
                    <a:pt x="560" y="191"/>
                    <a:pt x="537" y="96"/>
                  </a:cubicBezTo>
                  <a:cubicBezTo>
                    <a:pt x="509" y="41"/>
                    <a:pt x="454" y="0"/>
                    <a:pt x="3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9" name="Google Shape;1459;p35"/>
            <p:cNvSpPr/>
            <p:nvPr/>
          </p:nvSpPr>
          <p:spPr>
            <a:xfrm>
              <a:off x="1814911" y="1719419"/>
              <a:ext cx="18205" cy="13177"/>
            </a:xfrm>
            <a:custGeom>
              <a:rect b="b" l="l" r="r" t="t"/>
              <a:pathLst>
                <a:path extrusionOk="0" h="414" w="572">
                  <a:moveTo>
                    <a:pt x="382" y="1"/>
                  </a:moveTo>
                  <a:cubicBezTo>
                    <a:pt x="365" y="1"/>
                    <a:pt x="348" y="3"/>
                    <a:pt x="334" y="8"/>
                  </a:cubicBezTo>
                  <a:lnTo>
                    <a:pt x="119" y="104"/>
                  </a:lnTo>
                  <a:cubicBezTo>
                    <a:pt x="48" y="127"/>
                    <a:pt x="0" y="223"/>
                    <a:pt x="36" y="306"/>
                  </a:cubicBezTo>
                  <a:cubicBezTo>
                    <a:pt x="60" y="366"/>
                    <a:pt x="119" y="413"/>
                    <a:pt x="179" y="413"/>
                  </a:cubicBezTo>
                  <a:cubicBezTo>
                    <a:pt x="191" y="413"/>
                    <a:pt x="226" y="413"/>
                    <a:pt x="238" y="389"/>
                  </a:cubicBezTo>
                  <a:lnTo>
                    <a:pt x="453" y="306"/>
                  </a:lnTo>
                  <a:cubicBezTo>
                    <a:pt x="524" y="270"/>
                    <a:pt x="572" y="187"/>
                    <a:pt x="536" y="92"/>
                  </a:cubicBezTo>
                  <a:cubicBezTo>
                    <a:pt x="517" y="35"/>
                    <a:pt x="44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60" name="Google Shape;1460;p35"/>
          <p:cNvSpPr/>
          <p:nvPr/>
        </p:nvSpPr>
        <p:spPr>
          <a:xfrm rot="10800000">
            <a:off x="2673109" y="3829319"/>
            <a:ext cx="470100" cy="156300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1" name="Google Shape;1461;p35"/>
          <p:cNvSpPr/>
          <p:nvPr/>
        </p:nvSpPr>
        <p:spPr>
          <a:xfrm>
            <a:off x="2145866" y="1952630"/>
            <a:ext cx="1524600" cy="132090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2" name="Google Shape;1462;p35"/>
          <p:cNvSpPr txBox="1"/>
          <p:nvPr/>
        </p:nvSpPr>
        <p:spPr>
          <a:xfrm>
            <a:off x="2145866" y="1510053"/>
            <a:ext cx="15246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NEPTUNE</a:t>
            </a:r>
            <a:endParaRPr sz="1700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463" name="Google Shape;1463;p35"/>
          <p:cNvSpPr txBox="1"/>
          <p:nvPr/>
        </p:nvSpPr>
        <p:spPr>
          <a:xfrm>
            <a:off x="2145884" y="4009928"/>
            <a:ext cx="1524600" cy="6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It’s a gas giant and has several rings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464" name="Google Shape;1464;p35"/>
          <p:cNvSpPr/>
          <p:nvPr/>
        </p:nvSpPr>
        <p:spPr>
          <a:xfrm>
            <a:off x="2145884" y="2614062"/>
            <a:ext cx="1893550" cy="659475"/>
          </a:xfrm>
          <a:custGeom>
            <a:rect b="b" l="l" r="r" t="t"/>
            <a:pathLst>
              <a:path extrusionOk="0" h="26379" w="75742">
                <a:moveTo>
                  <a:pt x="0" y="50"/>
                </a:moveTo>
                <a:lnTo>
                  <a:pt x="13540" y="26379"/>
                </a:lnTo>
                <a:lnTo>
                  <a:pt x="48144" y="26379"/>
                </a:lnTo>
                <a:lnTo>
                  <a:pt x="61261" y="0"/>
                </a:lnTo>
                <a:lnTo>
                  <a:pt x="75742" y="0"/>
                </a:lnTo>
              </a:path>
            </a:pathLst>
          </a:custGeom>
          <a:noFill/>
          <a:ln cap="rnd" cmpd="sng" w="762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65" name="Google Shape;1465;p35"/>
          <p:cNvSpPr/>
          <p:nvPr/>
        </p:nvSpPr>
        <p:spPr>
          <a:xfrm>
            <a:off x="2221759" y="3566134"/>
            <a:ext cx="1372800" cy="2820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466" name="Google Shape;1466;p35"/>
          <p:cNvCxnSpPr/>
          <p:nvPr/>
        </p:nvCxnSpPr>
        <p:spPr>
          <a:xfrm>
            <a:off x="2908159" y="3284034"/>
            <a:ext cx="0" cy="4512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67" name="Google Shape;1467;p35"/>
          <p:cNvSpPr txBox="1"/>
          <p:nvPr/>
        </p:nvSpPr>
        <p:spPr>
          <a:xfrm>
            <a:off x="2349284" y="3613542"/>
            <a:ext cx="1117800" cy="1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PLANET 2</a:t>
            </a:r>
            <a:endParaRPr sz="1200">
              <a:solidFill>
                <a:schemeClr val="lt1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468" name="Google Shape;1468;p35"/>
          <p:cNvSpPr/>
          <p:nvPr/>
        </p:nvSpPr>
        <p:spPr>
          <a:xfrm>
            <a:off x="2620629" y="2350486"/>
            <a:ext cx="575074" cy="525188"/>
          </a:xfrm>
          <a:custGeom>
            <a:rect b="b" l="l" r="r" t="t"/>
            <a:pathLst>
              <a:path extrusionOk="0" h="11907" w="13038">
                <a:moveTo>
                  <a:pt x="6632" y="369"/>
                </a:moveTo>
                <a:cubicBezTo>
                  <a:pt x="6680" y="369"/>
                  <a:pt x="6704" y="405"/>
                  <a:pt x="6704" y="441"/>
                </a:cubicBezTo>
                <a:lnTo>
                  <a:pt x="6704" y="881"/>
                </a:lnTo>
                <a:cubicBezTo>
                  <a:pt x="6644" y="864"/>
                  <a:pt x="6582" y="855"/>
                  <a:pt x="6519" y="855"/>
                </a:cubicBezTo>
                <a:cubicBezTo>
                  <a:pt x="6457" y="855"/>
                  <a:pt x="6394" y="864"/>
                  <a:pt x="6335" y="881"/>
                </a:cubicBezTo>
                <a:lnTo>
                  <a:pt x="6335" y="441"/>
                </a:lnTo>
                <a:lnTo>
                  <a:pt x="6323" y="441"/>
                </a:lnTo>
                <a:cubicBezTo>
                  <a:pt x="6323" y="405"/>
                  <a:pt x="6347" y="369"/>
                  <a:pt x="6394" y="369"/>
                </a:cubicBezTo>
                <a:close/>
                <a:moveTo>
                  <a:pt x="6501" y="1251"/>
                </a:moveTo>
                <a:cubicBezTo>
                  <a:pt x="7061" y="1251"/>
                  <a:pt x="7275" y="2013"/>
                  <a:pt x="6763" y="2286"/>
                </a:cubicBezTo>
                <a:cubicBezTo>
                  <a:pt x="6692" y="2322"/>
                  <a:pt x="6585" y="2346"/>
                  <a:pt x="6501" y="2346"/>
                </a:cubicBezTo>
                <a:cubicBezTo>
                  <a:pt x="6204" y="2346"/>
                  <a:pt x="5954" y="2096"/>
                  <a:pt x="5954" y="1798"/>
                </a:cubicBezTo>
                <a:cubicBezTo>
                  <a:pt x="5954" y="1489"/>
                  <a:pt x="6204" y="1251"/>
                  <a:pt x="6501" y="1251"/>
                </a:cubicBezTo>
                <a:close/>
                <a:moveTo>
                  <a:pt x="2382" y="2429"/>
                </a:moveTo>
                <a:cubicBezTo>
                  <a:pt x="2560" y="2429"/>
                  <a:pt x="2703" y="2572"/>
                  <a:pt x="2703" y="2751"/>
                </a:cubicBezTo>
                <a:cubicBezTo>
                  <a:pt x="2703" y="2929"/>
                  <a:pt x="2560" y="3084"/>
                  <a:pt x="2382" y="3084"/>
                </a:cubicBezTo>
                <a:cubicBezTo>
                  <a:pt x="2215" y="3084"/>
                  <a:pt x="2048" y="2941"/>
                  <a:pt x="2048" y="2751"/>
                </a:cubicBezTo>
                <a:cubicBezTo>
                  <a:pt x="2048" y="2560"/>
                  <a:pt x="2203" y="2429"/>
                  <a:pt x="2382" y="2429"/>
                </a:cubicBezTo>
                <a:close/>
                <a:moveTo>
                  <a:pt x="10657" y="2429"/>
                </a:moveTo>
                <a:cubicBezTo>
                  <a:pt x="10835" y="2429"/>
                  <a:pt x="10978" y="2572"/>
                  <a:pt x="10978" y="2751"/>
                </a:cubicBezTo>
                <a:cubicBezTo>
                  <a:pt x="10978" y="2929"/>
                  <a:pt x="10835" y="3084"/>
                  <a:pt x="10657" y="3084"/>
                </a:cubicBezTo>
                <a:cubicBezTo>
                  <a:pt x="10478" y="3084"/>
                  <a:pt x="10323" y="2941"/>
                  <a:pt x="10323" y="2751"/>
                </a:cubicBezTo>
                <a:cubicBezTo>
                  <a:pt x="10323" y="2560"/>
                  <a:pt x="10478" y="2429"/>
                  <a:pt x="10657" y="2429"/>
                </a:cubicBezTo>
                <a:close/>
                <a:moveTo>
                  <a:pt x="2477" y="3441"/>
                </a:moveTo>
                <a:lnTo>
                  <a:pt x="3715" y="6025"/>
                </a:lnTo>
                <a:lnTo>
                  <a:pt x="1024" y="6025"/>
                </a:lnTo>
                <a:lnTo>
                  <a:pt x="2239" y="3441"/>
                </a:lnTo>
                <a:cubicBezTo>
                  <a:pt x="2275" y="3447"/>
                  <a:pt x="2316" y="3450"/>
                  <a:pt x="2358" y="3450"/>
                </a:cubicBezTo>
                <a:cubicBezTo>
                  <a:pt x="2400" y="3450"/>
                  <a:pt x="2441" y="3447"/>
                  <a:pt x="2477" y="3441"/>
                </a:cubicBezTo>
                <a:close/>
                <a:moveTo>
                  <a:pt x="10776" y="3441"/>
                </a:moveTo>
                <a:lnTo>
                  <a:pt x="11990" y="6025"/>
                </a:lnTo>
                <a:lnTo>
                  <a:pt x="9299" y="6025"/>
                </a:lnTo>
                <a:lnTo>
                  <a:pt x="10538" y="3441"/>
                </a:lnTo>
                <a:cubicBezTo>
                  <a:pt x="10573" y="3447"/>
                  <a:pt x="10612" y="3450"/>
                  <a:pt x="10652" y="3450"/>
                </a:cubicBezTo>
                <a:cubicBezTo>
                  <a:pt x="10692" y="3450"/>
                  <a:pt x="10734" y="3447"/>
                  <a:pt x="10776" y="3441"/>
                </a:cubicBezTo>
                <a:close/>
                <a:moveTo>
                  <a:pt x="4251" y="6418"/>
                </a:moveTo>
                <a:cubicBezTo>
                  <a:pt x="4322" y="6418"/>
                  <a:pt x="4382" y="6477"/>
                  <a:pt x="4382" y="6549"/>
                </a:cubicBezTo>
                <a:lnTo>
                  <a:pt x="4382" y="6668"/>
                </a:lnTo>
                <a:cubicBezTo>
                  <a:pt x="4382" y="6739"/>
                  <a:pt x="4322" y="6799"/>
                  <a:pt x="4251" y="6799"/>
                </a:cubicBezTo>
                <a:lnTo>
                  <a:pt x="501" y="6799"/>
                </a:lnTo>
                <a:cubicBezTo>
                  <a:pt x="429" y="6799"/>
                  <a:pt x="370" y="6739"/>
                  <a:pt x="370" y="6668"/>
                </a:cubicBezTo>
                <a:lnTo>
                  <a:pt x="370" y="6549"/>
                </a:lnTo>
                <a:cubicBezTo>
                  <a:pt x="370" y="6477"/>
                  <a:pt x="429" y="6418"/>
                  <a:pt x="501" y="6418"/>
                </a:cubicBezTo>
                <a:close/>
                <a:moveTo>
                  <a:pt x="12526" y="6418"/>
                </a:moveTo>
                <a:cubicBezTo>
                  <a:pt x="12597" y="6418"/>
                  <a:pt x="12657" y="6477"/>
                  <a:pt x="12657" y="6549"/>
                </a:cubicBezTo>
                <a:lnTo>
                  <a:pt x="12657" y="6668"/>
                </a:lnTo>
                <a:cubicBezTo>
                  <a:pt x="12657" y="6739"/>
                  <a:pt x="12597" y="6799"/>
                  <a:pt x="12526" y="6799"/>
                </a:cubicBezTo>
                <a:lnTo>
                  <a:pt x="8775" y="6799"/>
                </a:lnTo>
                <a:cubicBezTo>
                  <a:pt x="8704" y="6799"/>
                  <a:pt x="8644" y="6739"/>
                  <a:pt x="8644" y="6668"/>
                </a:cubicBezTo>
                <a:lnTo>
                  <a:pt x="8644" y="6549"/>
                </a:lnTo>
                <a:cubicBezTo>
                  <a:pt x="8644" y="6477"/>
                  <a:pt x="8704" y="6418"/>
                  <a:pt x="8775" y="6418"/>
                </a:cubicBezTo>
                <a:close/>
                <a:moveTo>
                  <a:pt x="3715" y="7168"/>
                </a:moveTo>
                <a:cubicBezTo>
                  <a:pt x="3525" y="7787"/>
                  <a:pt x="2953" y="8228"/>
                  <a:pt x="2298" y="8228"/>
                </a:cubicBezTo>
                <a:cubicBezTo>
                  <a:pt x="1644" y="8228"/>
                  <a:pt x="1084" y="7799"/>
                  <a:pt x="905" y="7168"/>
                </a:cubicBezTo>
                <a:close/>
                <a:moveTo>
                  <a:pt x="12145" y="7168"/>
                </a:moveTo>
                <a:cubicBezTo>
                  <a:pt x="11942" y="7787"/>
                  <a:pt x="11383" y="8228"/>
                  <a:pt x="10728" y="8228"/>
                </a:cubicBezTo>
                <a:cubicBezTo>
                  <a:pt x="10073" y="8228"/>
                  <a:pt x="9502" y="7799"/>
                  <a:pt x="9323" y="7168"/>
                </a:cubicBezTo>
                <a:close/>
                <a:moveTo>
                  <a:pt x="7942" y="10371"/>
                </a:moveTo>
                <a:cubicBezTo>
                  <a:pt x="8013" y="10371"/>
                  <a:pt x="8073" y="10430"/>
                  <a:pt x="8073" y="10502"/>
                </a:cubicBezTo>
                <a:lnTo>
                  <a:pt x="8073" y="10764"/>
                </a:lnTo>
                <a:lnTo>
                  <a:pt x="4918" y="10764"/>
                </a:lnTo>
                <a:lnTo>
                  <a:pt x="4918" y="10502"/>
                </a:lnTo>
                <a:cubicBezTo>
                  <a:pt x="4918" y="10430"/>
                  <a:pt x="4977" y="10371"/>
                  <a:pt x="5049" y="10371"/>
                </a:cubicBezTo>
                <a:close/>
                <a:moveTo>
                  <a:pt x="6382" y="0"/>
                </a:moveTo>
                <a:cubicBezTo>
                  <a:pt x="6132" y="0"/>
                  <a:pt x="5930" y="203"/>
                  <a:pt x="5930" y="441"/>
                </a:cubicBezTo>
                <a:lnTo>
                  <a:pt x="5930" y="1060"/>
                </a:lnTo>
                <a:cubicBezTo>
                  <a:pt x="5692" y="1251"/>
                  <a:pt x="5549" y="1536"/>
                  <a:pt x="5561" y="1858"/>
                </a:cubicBezTo>
                <a:lnTo>
                  <a:pt x="3703" y="2370"/>
                </a:lnTo>
                <a:cubicBezTo>
                  <a:pt x="3477" y="2429"/>
                  <a:pt x="3251" y="2465"/>
                  <a:pt x="3037" y="2501"/>
                </a:cubicBezTo>
                <a:cubicBezTo>
                  <a:pt x="2929" y="2227"/>
                  <a:pt x="2679" y="2036"/>
                  <a:pt x="2382" y="2036"/>
                </a:cubicBezTo>
                <a:cubicBezTo>
                  <a:pt x="1989" y="2036"/>
                  <a:pt x="1679" y="2346"/>
                  <a:pt x="1679" y="2739"/>
                </a:cubicBezTo>
                <a:cubicBezTo>
                  <a:pt x="1679" y="2941"/>
                  <a:pt x="1763" y="3132"/>
                  <a:pt x="1917" y="3275"/>
                </a:cubicBezTo>
                <a:lnTo>
                  <a:pt x="608" y="6025"/>
                </a:lnTo>
                <a:lnTo>
                  <a:pt x="501" y="6025"/>
                </a:lnTo>
                <a:cubicBezTo>
                  <a:pt x="215" y="6025"/>
                  <a:pt x="1" y="6251"/>
                  <a:pt x="1" y="6525"/>
                </a:cubicBezTo>
                <a:lnTo>
                  <a:pt x="1" y="6644"/>
                </a:lnTo>
                <a:cubicBezTo>
                  <a:pt x="1" y="6930"/>
                  <a:pt x="215" y="7156"/>
                  <a:pt x="501" y="7156"/>
                </a:cubicBezTo>
                <a:cubicBezTo>
                  <a:pt x="691" y="7989"/>
                  <a:pt x="1441" y="8585"/>
                  <a:pt x="2298" y="8585"/>
                </a:cubicBezTo>
                <a:cubicBezTo>
                  <a:pt x="3168" y="8585"/>
                  <a:pt x="3906" y="7978"/>
                  <a:pt x="4108" y="7156"/>
                </a:cubicBezTo>
                <a:lnTo>
                  <a:pt x="4251" y="7156"/>
                </a:lnTo>
                <a:cubicBezTo>
                  <a:pt x="4537" y="7156"/>
                  <a:pt x="4763" y="6930"/>
                  <a:pt x="4763" y="6644"/>
                </a:cubicBezTo>
                <a:lnTo>
                  <a:pt x="4763" y="6525"/>
                </a:lnTo>
                <a:cubicBezTo>
                  <a:pt x="4763" y="6251"/>
                  <a:pt x="4537" y="6025"/>
                  <a:pt x="4251" y="6025"/>
                </a:cubicBezTo>
                <a:lnTo>
                  <a:pt x="4144" y="6025"/>
                </a:lnTo>
                <a:lnTo>
                  <a:pt x="2834" y="3275"/>
                </a:lnTo>
                <a:cubicBezTo>
                  <a:pt x="2953" y="3167"/>
                  <a:pt x="3037" y="3036"/>
                  <a:pt x="3060" y="2870"/>
                </a:cubicBezTo>
                <a:cubicBezTo>
                  <a:pt x="3310" y="2846"/>
                  <a:pt x="3549" y="2798"/>
                  <a:pt x="3787" y="2727"/>
                </a:cubicBezTo>
                <a:lnTo>
                  <a:pt x="5656" y="2215"/>
                </a:lnTo>
                <a:cubicBezTo>
                  <a:pt x="5716" y="2346"/>
                  <a:pt x="5811" y="2453"/>
                  <a:pt x="5918" y="2548"/>
                </a:cubicBezTo>
                <a:lnTo>
                  <a:pt x="5918" y="10002"/>
                </a:lnTo>
                <a:lnTo>
                  <a:pt x="5037" y="10002"/>
                </a:lnTo>
                <a:cubicBezTo>
                  <a:pt x="4763" y="10002"/>
                  <a:pt x="4537" y="10228"/>
                  <a:pt x="4537" y="10502"/>
                </a:cubicBezTo>
                <a:lnTo>
                  <a:pt x="4537" y="10776"/>
                </a:lnTo>
                <a:cubicBezTo>
                  <a:pt x="4299" y="10823"/>
                  <a:pt x="4120" y="11026"/>
                  <a:pt x="4120" y="11276"/>
                </a:cubicBezTo>
                <a:lnTo>
                  <a:pt x="4120" y="11395"/>
                </a:lnTo>
                <a:cubicBezTo>
                  <a:pt x="4120" y="11680"/>
                  <a:pt x="4346" y="11907"/>
                  <a:pt x="4620" y="11907"/>
                </a:cubicBezTo>
                <a:lnTo>
                  <a:pt x="6049" y="11907"/>
                </a:lnTo>
                <a:cubicBezTo>
                  <a:pt x="6156" y="11907"/>
                  <a:pt x="6251" y="11811"/>
                  <a:pt x="6251" y="11704"/>
                </a:cubicBezTo>
                <a:cubicBezTo>
                  <a:pt x="6251" y="11609"/>
                  <a:pt x="6156" y="11514"/>
                  <a:pt x="6049" y="11514"/>
                </a:cubicBezTo>
                <a:lnTo>
                  <a:pt x="4620" y="11514"/>
                </a:lnTo>
                <a:cubicBezTo>
                  <a:pt x="4549" y="11514"/>
                  <a:pt x="4489" y="11454"/>
                  <a:pt x="4489" y="11383"/>
                </a:cubicBezTo>
                <a:lnTo>
                  <a:pt x="4489" y="11264"/>
                </a:lnTo>
                <a:cubicBezTo>
                  <a:pt x="4489" y="11192"/>
                  <a:pt x="4549" y="11133"/>
                  <a:pt x="4620" y="11133"/>
                </a:cubicBezTo>
                <a:lnTo>
                  <a:pt x="8371" y="11133"/>
                </a:lnTo>
                <a:cubicBezTo>
                  <a:pt x="8454" y="11133"/>
                  <a:pt x="8513" y="11192"/>
                  <a:pt x="8513" y="11264"/>
                </a:cubicBezTo>
                <a:lnTo>
                  <a:pt x="8513" y="11383"/>
                </a:lnTo>
                <a:cubicBezTo>
                  <a:pt x="8513" y="11454"/>
                  <a:pt x="8454" y="11514"/>
                  <a:pt x="8371" y="11514"/>
                </a:cubicBezTo>
                <a:lnTo>
                  <a:pt x="6930" y="11514"/>
                </a:lnTo>
                <a:cubicBezTo>
                  <a:pt x="6823" y="11514"/>
                  <a:pt x="6739" y="11609"/>
                  <a:pt x="6739" y="11704"/>
                </a:cubicBezTo>
                <a:cubicBezTo>
                  <a:pt x="6739" y="11811"/>
                  <a:pt x="6823" y="11907"/>
                  <a:pt x="6930" y="11907"/>
                </a:cubicBezTo>
                <a:lnTo>
                  <a:pt x="8371" y="11907"/>
                </a:lnTo>
                <a:cubicBezTo>
                  <a:pt x="8656" y="11907"/>
                  <a:pt x="8883" y="11680"/>
                  <a:pt x="8883" y="11395"/>
                </a:cubicBezTo>
                <a:lnTo>
                  <a:pt x="8883" y="11276"/>
                </a:lnTo>
                <a:cubicBezTo>
                  <a:pt x="8883" y="11026"/>
                  <a:pt x="8692" y="10799"/>
                  <a:pt x="8454" y="10776"/>
                </a:cubicBezTo>
                <a:lnTo>
                  <a:pt x="8454" y="10502"/>
                </a:lnTo>
                <a:cubicBezTo>
                  <a:pt x="8454" y="10228"/>
                  <a:pt x="8228" y="10002"/>
                  <a:pt x="7942" y="10002"/>
                </a:cubicBezTo>
                <a:lnTo>
                  <a:pt x="7061" y="10002"/>
                </a:lnTo>
                <a:lnTo>
                  <a:pt x="7061" y="7049"/>
                </a:lnTo>
                <a:cubicBezTo>
                  <a:pt x="7061" y="6954"/>
                  <a:pt x="6978" y="6858"/>
                  <a:pt x="6870" y="6858"/>
                </a:cubicBezTo>
                <a:cubicBezTo>
                  <a:pt x="6763" y="6858"/>
                  <a:pt x="6680" y="6954"/>
                  <a:pt x="6680" y="7049"/>
                </a:cubicBezTo>
                <a:lnTo>
                  <a:pt x="6680" y="10002"/>
                </a:lnTo>
                <a:lnTo>
                  <a:pt x="6311" y="10002"/>
                </a:lnTo>
                <a:lnTo>
                  <a:pt x="6311" y="2727"/>
                </a:lnTo>
                <a:cubicBezTo>
                  <a:pt x="6370" y="2739"/>
                  <a:pt x="6430" y="2745"/>
                  <a:pt x="6491" y="2745"/>
                </a:cubicBezTo>
                <a:cubicBezTo>
                  <a:pt x="6552" y="2745"/>
                  <a:pt x="6614" y="2739"/>
                  <a:pt x="6680" y="2727"/>
                </a:cubicBezTo>
                <a:lnTo>
                  <a:pt x="6680" y="6156"/>
                </a:lnTo>
                <a:cubicBezTo>
                  <a:pt x="6680" y="6263"/>
                  <a:pt x="6763" y="6358"/>
                  <a:pt x="6870" y="6358"/>
                </a:cubicBezTo>
                <a:cubicBezTo>
                  <a:pt x="6978" y="6358"/>
                  <a:pt x="7061" y="6263"/>
                  <a:pt x="7061" y="6156"/>
                </a:cubicBezTo>
                <a:lnTo>
                  <a:pt x="7061" y="2548"/>
                </a:lnTo>
                <a:cubicBezTo>
                  <a:pt x="7180" y="2453"/>
                  <a:pt x="7275" y="2346"/>
                  <a:pt x="7335" y="2215"/>
                </a:cubicBezTo>
                <a:lnTo>
                  <a:pt x="9228" y="2739"/>
                </a:lnTo>
                <a:cubicBezTo>
                  <a:pt x="9466" y="2798"/>
                  <a:pt x="9716" y="2858"/>
                  <a:pt x="9954" y="2882"/>
                </a:cubicBezTo>
                <a:cubicBezTo>
                  <a:pt x="9978" y="3048"/>
                  <a:pt x="10073" y="3179"/>
                  <a:pt x="10180" y="3287"/>
                </a:cubicBezTo>
                <a:lnTo>
                  <a:pt x="8871" y="6037"/>
                </a:lnTo>
                <a:lnTo>
                  <a:pt x="8764" y="6037"/>
                </a:lnTo>
                <a:cubicBezTo>
                  <a:pt x="8478" y="6037"/>
                  <a:pt x="8252" y="6263"/>
                  <a:pt x="8252" y="6549"/>
                </a:cubicBezTo>
                <a:lnTo>
                  <a:pt x="8252" y="6668"/>
                </a:lnTo>
                <a:cubicBezTo>
                  <a:pt x="8252" y="6954"/>
                  <a:pt x="8478" y="7168"/>
                  <a:pt x="8764" y="7168"/>
                </a:cubicBezTo>
                <a:lnTo>
                  <a:pt x="8906" y="7168"/>
                </a:lnTo>
                <a:cubicBezTo>
                  <a:pt x="9109" y="8001"/>
                  <a:pt x="9847" y="8597"/>
                  <a:pt x="10716" y="8597"/>
                </a:cubicBezTo>
                <a:cubicBezTo>
                  <a:pt x="11573" y="8597"/>
                  <a:pt x="12323" y="7989"/>
                  <a:pt x="12514" y="7168"/>
                </a:cubicBezTo>
                <a:cubicBezTo>
                  <a:pt x="12800" y="7168"/>
                  <a:pt x="13014" y="6954"/>
                  <a:pt x="13014" y="6668"/>
                </a:cubicBezTo>
                <a:lnTo>
                  <a:pt x="13014" y="6549"/>
                </a:lnTo>
                <a:cubicBezTo>
                  <a:pt x="13038" y="6263"/>
                  <a:pt x="12812" y="6025"/>
                  <a:pt x="12526" y="6025"/>
                </a:cubicBezTo>
                <a:lnTo>
                  <a:pt x="12419" y="6025"/>
                </a:lnTo>
                <a:lnTo>
                  <a:pt x="11109" y="3275"/>
                </a:lnTo>
                <a:cubicBezTo>
                  <a:pt x="11264" y="3144"/>
                  <a:pt x="11347" y="2965"/>
                  <a:pt x="11347" y="2739"/>
                </a:cubicBezTo>
                <a:cubicBezTo>
                  <a:pt x="11347" y="2346"/>
                  <a:pt x="11038" y="2036"/>
                  <a:pt x="10657" y="2036"/>
                </a:cubicBezTo>
                <a:cubicBezTo>
                  <a:pt x="10359" y="2036"/>
                  <a:pt x="10097" y="2227"/>
                  <a:pt x="10002" y="2501"/>
                </a:cubicBezTo>
                <a:cubicBezTo>
                  <a:pt x="9776" y="2465"/>
                  <a:pt x="9549" y="2429"/>
                  <a:pt x="9323" y="2370"/>
                </a:cubicBezTo>
                <a:lnTo>
                  <a:pt x="7442" y="1846"/>
                </a:lnTo>
                <a:cubicBezTo>
                  <a:pt x="7454" y="1536"/>
                  <a:pt x="7323" y="1239"/>
                  <a:pt x="7061" y="1060"/>
                </a:cubicBezTo>
                <a:lnTo>
                  <a:pt x="7061" y="441"/>
                </a:lnTo>
                <a:cubicBezTo>
                  <a:pt x="7061" y="191"/>
                  <a:pt x="6859" y="0"/>
                  <a:pt x="662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9" name="Google Shape;1469;p35"/>
          <p:cNvSpPr/>
          <p:nvPr/>
        </p:nvSpPr>
        <p:spPr>
          <a:xfrm rot="10800000">
            <a:off x="4342963" y="3829319"/>
            <a:ext cx="470100" cy="156300"/>
          </a:xfrm>
          <a:prstGeom prst="triangle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0" name="Google Shape;1470;p35"/>
          <p:cNvSpPr/>
          <p:nvPr/>
        </p:nvSpPr>
        <p:spPr>
          <a:xfrm>
            <a:off x="3815719" y="1952630"/>
            <a:ext cx="1524600" cy="132090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lt1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1" name="Google Shape;1471;p35"/>
          <p:cNvSpPr txBox="1"/>
          <p:nvPr/>
        </p:nvSpPr>
        <p:spPr>
          <a:xfrm>
            <a:off x="3815719" y="1510053"/>
            <a:ext cx="15246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VENUS</a:t>
            </a:r>
            <a:endParaRPr sz="17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472" name="Google Shape;1472;p35"/>
          <p:cNvSpPr txBox="1"/>
          <p:nvPr/>
        </p:nvSpPr>
        <p:spPr>
          <a:xfrm>
            <a:off x="3815738" y="4009928"/>
            <a:ext cx="1524600" cy="6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It’s the biggest planet of them all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473" name="Google Shape;1473;p35"/>
          <p:cNvSpPr/>
          <p:nvPr/>
        </p:nvSpPr>
        <p:spPr>
          <a:xfrm>
            <a:off x="3815738" y="2614062"/>
            <a:ext cx="1893550" cy="659475"/>
          </a:xfrm>
          <a:custGeom>
            <a:rect b="b" l="l" r="r" t="t"/>
            <a:pathLst>
              <a:path extrusionOk="0" h="26379" w="75742">
                <a:moveTo>
                  <a:pt x="0" y="50"/>
                </a:moveTo>
                <a:lnTo>
                  <a:pt x="13540" y="26379"/>
                </a:lnTo>
                <a:lnTo>
                  <a:pt x="48144" y="26379"/>
                </a:lnTo>
                <a:lnTo>
                  <a:pt x="61261" y="0"/>
                </a:lnTo>
                <a:lnTo>
                  <a:pt x="75742" y="0"/>
                </a:lnTo>
              </a:path>
            </a:pathLst>
          </a:custGeom>
          <a:noFill/>
          <a:ln cap="rnd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74" name="Google Shape;1474;p35"/>
          <p:cNvSpPr/>
          <p:nvPr/>
        </p:nvSpPr>
        <p:spPr>
          <a:xfrm>
            <a:off x="3891613" y="3566134"/>
            <a:ext cx="1372800" cy="2820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475" name="Google Shape;1475;p35"/>
          <p:cNvCxnSpPr/>
          <p:nvPr/>
        </p:nvCxnSpPr>
        <p:spPr>
          <a:xfrm>
            <a:off x="4578013" y="3284034"/>
            <a:ext cx="0" cy="4512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76" name="Google Shape;1476;p35"/>
          <p:cNvSpPr txBox="1"/>
          <p:nvPr/>
        </p:nvSpPr>
        <p:spPr>
          <a:xfrm>
            <a:off x="4019138" y="3613542"/>
            <a:ext cx="1117800" cy="1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PLANET 3</a:t>
            </a:r>
            <a:endParaRPr sz="1200">
              <a:solidFill>
                <a:schemeClr val="lt1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grpSp>
        <p:nvGrpSpPr>
          <p:cNvPr id="1477" name="Google Shape;1477;p35"/>
          <p:cNvGrpSpPr/>
          <p:nvPr/>
        </p:nvGrpSpPr>
        <p:grpSpPr>
          <a:xfrm>
            <a:off x="4347716" y="2370516"/>
            <a:ext cx="460605" cy="485128"/>
            <a:chOff x="870939" y="1975821"/>
            <a:chExt cx="332375" cy="350071"/>
          </a:xfrm>
        </p:grpSpPr>
        <p:sp>
          <p:nvSpPr>
            <p:cNvPr id="1478" name="Google Shape;1478;p35"/>
            <p:cNvSpPr/>
            <p:nvPr/>
          </p:nvSpPr>
          <p:spPr>
            <a:xfrm>
              <a:off x="870939" y="1975821"/>
              <a:ext cx="332375" cy="350071"/>
            </a:xfrm>
            <a:custGeom>
              <a:rect b="b" l="l" r="r" t="t"/>
              <a:pathLst>
                <a:path extrusionOk="0" h="10999" w="10443">
                  <a:moveTo>
                    <a:pt x="8049" y="334"/>
                  </a:moveTo>
                  <a:lnTo>
                    <a:pt x="5728" y="3573"/>
                  </a:lnTo>
                  <a:lnTo>
                    <a:pt x="5406" y="3120"/>
                  </a:lnTo>
                  <a:lnTo>
                    <a:pt x="7395" y="334"/>
                  </a:lnTo>
                  <a:close/>
                  <a:moveTo>
                    <a:pt x="9109" y="334"/>
                  </a:moveTo>
                  <a:lnTo>
                    <a:pt x="6263" y="4311"/>
                  </a:lnTo>
                  <a:lnTo>
                    <a:pt x="5942" y="3847"/>
                  </a:lnTo>
                  <a:lnTo>
                    <a:pt x="8454" y="334"/>
                  </a:lnTo>
                  <a:close/>
                  <a:moveTo>
                    <a:pt x="3025" y="334"/>
                  </a:moveTo>
                  <a:lnTo>
                    <a:pt x="6025" y="4525"/>
                  </a:lnTo>
                  <a:cubicBezTo>
                    <a:pt x="5998" y="4533"/>
                    <a:pt x="5970" y="4537"/>
                    <a:pt x="5942" y="4537"/>
                  </a:cubicBezTo>
                  <a:cubicBezTo>
                    <a:pt x="5849" y="4537"/>
                    <a:pt x="5759" y="4494"/>
                    <a:pt x="5704" y="4430"/>
                  </a:cubicBezTo>
                  <a:cubicBezTo>
                    <a:pt x="5561" y="4287"/>
                    <a:pt x="5382" y="4228"/>
                    <a:pt x="5228" y="4228"/>
                  </a:cubicBezTo>
                  <a:lnTo>
                    <a:pt x="2430" y="334"/>
                  </a:lnTo>
                  <a:close/>
                  <a:moveTo>
                    <a:pt x="2025" y="334"/>
                  </a:moveTo>
                  <a:lnTo>
                    <a:pt x="4882" y="4323"/>
                  </a:lnTo>
                  <a:cubicBezTo>
                    <a:pt x="4823" y="4347"/>
                    <a:pt x="4775" y="4394"/>
                    <a:pt x="4728" y="4442"/>
                  </a:cubicBezTo>
                  <a:cubicBezTo>
                    <a:pt x="4667" y="4503"/>
                    <a:pt x="4569" y="4544"/>
                    <a:pt x="4474" y="4544"/>
                  </a:cubicBezTo>
                  <a:cubicBezTo>
                    <a:pt x="4438" y="4544"/>
                    <a:pt x="4403" y="4538"/>
                    <a:pt x="4370" y="4525"/>
                  </a:cubicBezTo>
                  <a:lnTo>
                    <a:pt x="1370" y="334"/>
                  </a:lnTo>
                  <a:close/>
                  <a:moveTo>
                    <a:pt x="965" y="334"/>
                  </a:moveTo>
                  <a:lnTo>
                    <a:pt x="3942" y="4490"/>
                  </a:lnTo>
                  <a:cubicBezTo>
                    <a:pt x="3775" y="4525"/>
                    <a:pt x="3632" y="4621"/>
                    <a:pt x="3525" y="4763"/>
                  </a:cubicBezTo>
                  <a:lnTo>
                    <a:pt x="358" y="334"/>
                  </a:lnTo>
                  <a:close/>
                  <a:moveTo>
                    <a:pt x="10062" y="334"/>
                  </a:moveTo>
                  <a:lnTo>
                    <a:pt x="6894" y="4763"/>
                  </a:lnTo>
                  <a:cubicBezTo>
                    <a:pt x="6799" y="4632"/>
                    <a:pt x="6668" y="4549"/>
                    <a:pt x="6513" y="4501"/>
                  </a:cubicBezTo>
                  <a:lnTo>
                    <a:pt x="9514" y="334"/>
                  </a:lnTo>
                  <a:close/>
                  <a:moveTo>
                    <a:pt x="5192" y="4582"/>
                  </a:moveTo>
                  <a:cubicBezTo>
                    <a:pt x="5284" y="4582"/>
                    <a:pt x="5376" y="4615"/>
                    <a:pt x="5442" y="4680"/>
                  </a:cubicBezTo>
                  <a:cubicBezTo>
                    <a:pt x="5577" y="4807"/>
                    <a:pt x="5744" y="4876"/>
                    <a:pt x="5917" y="4876"/>
                  </a:cubicBezTo>
                  <a:cubicBezTo>
                    <a:pt x="6004" y="4876"/>
                    <a:pt x="6093" y="4859"/>
                    <a:pt x="6180" y="4823"/>
                  </a:cubicBezTo>
                  <a:cubicBezTo>
                    <a:pt x="6216" y="4808"/>
                    <a:pt x="6254" y="4801"/>
                    <a:pt x="6293" y="4801"/>
                  </a:cubicBezTo>
                  <a:cubicBezTo>
                    <a:pt x="6436" y="4801"/>
                    <a:pt x="6586" y="4897"/>
                    <a:pt x="6633" y="5037"/>
                  </a:cubicBezTo>
                  <a:cubicBezTo>
                    <a:pt x="6633" y="5049"/>
                    <a:pt x="6644" y="5061"/>
                    <a:pt x="6644" y="5061"/>
                  </a:cubicBezTo>
                  <a:cubicBezTo>
                    <a:pt x="6728" y="5263"/>
                    <a:pt x="6859" y="5335"/>
                    <a:pt x="6859" y="5335"/>
                  </a:cubicBezTo>
                  <a:cubicBezTo>
                    <a:pt x="6990" y="5406"/>
                    <a:pt x="7133" y="5454"/>
                    <a:pt x="7264" y="5466"/>
                  </a:cubicBezTo>
                  <a:cubicBezTo>
                    <a:pt x="7454" y="5478"/>
                    <a:pt x="7621" y="5644"/>
                    <a:pt x="7609" y="5859"/>
                  </a:cubicBezTo>
                  <a:cubicBezTo>
                    <a:pt x="7585" y="6121"/>
                    <a:pt x="7740" y="6371"/>
                    <a:pt x="7978" y="6490"/>
                  </a:cubicBezTo>
                  <a:cubicBezTo>
                    <a:pt x="8157" y="6585"/>
                    <a:pt x="8228" y="6811"/>
                    <a:pt x="8145" y="6990"/>
                  </a:cubicBezTo>
                  <a:cubicBezTo>
                    <a:pt x="8026" y="7228"/>
                    <a:pt x="8049" y="7526"/>
                    <a:pt x="8216" y="7728"/>
                  </a:cubicBezTo>
                  <a:cubicBezTo>
                    <a:pt x="8335" y="7883"/>
                    <a:pt x="8323" y="8121"/>
                    <a:pt x="8157" y="8240"/>
                  </a:cubicBezTo>
                  <a:cubicBezTo>
                    <a:pt x="7942" y="8395"/>
                    <a:pt x="7859" y="8681"/>
                    <a:pt x="7930" y="8931"/>
                  </a:cubicBezTo>
                  <a:cubicBezTo>
                    <a:pt x="7978" y="9133"/>
                    <a:pt x="7871" y="9323"/>
                    <a:pt x="7680" y="9383"/>
                  </a:cubicBezTo>
                  <a:cubicBezTo>
                    <a:pt x="7430" y="9454"/>
                    <a:pt x="7228" y="9669"/>
                    <a:pt x="7192" y="9931"/>
                  </a:cubicBezTo>
                  <a:cubicBezTo>
                    <a:pt x="7160" y="10101"/>
                    <a:pt x="7004" y="10234"/>
                    <a:pt x="6835" y="10234"/>
                  </a:cubicBezTo>
                  <a:cubicBezTo>
                    <a:pt x="6815" y="10234"/>
                    <a:pt x="6795" y="10232"/>
                    <a:pt x="6775" y="10228"/>
                  </a:cubicBezTo>
                  <a:cubicBezTo>
                    <a:pt x="6735" y="10221"/>
                    <a:pt x="6695" y="10218"/>
                    <a:pt x="6656" y="10218"/>
                  </a:cubicBezTo>
                  <a:cubicBezTo>
                    <a:pt x="6427" y="10218"/>
                    <a:pt x="6217" y="10333"/>
                    <a:pt x="6085" y="10526"/>
                  </a:cubicBezTo>
                  <a:cubicBezTo>
                    <a:pt x="6016" y="10633"/>
                    <a:pt x="5904" y="10690"/>
                    <a:pt x="5786" y="10690"/>
                  </a:cubicBezTo>
                  <a:cubicBezTo>
                    <a:pt x="5718" y="10690"/>
                    <a:pt x="5649" y="10672"/>
                    <a:pt x="5585" y="10633"/>
                  </a:cubicBezTo>
                  <a:cubicBezTo>
                    <a:pt x="5454" y="10562"/>
                    <a:pt x="5347" y="10526"/>
                    <a:pt x="5204" y="10526"/>
                  </a:cubicBezTo>
                  <a:cubicBezTo>
                    <a:pt x="5073" y="10526"/>
                    <a:pt x="4954" y="10562"/>
                    <a:pt x="4835" y="10633"/>
                  </a:cubicBezTo>
                  <a:cubicBezTo>
                    <a:pt x="4774" y="10672"/>
                    <a:pt x="4708" y="10690"/>
                    <a:pt x="4642" y="10690"/>
                  </a:cubicBezTo>
                  <a:cubicBezTo>
                    <a:pt x="4524" y="10690"/>
                    <a:pt x="4406" y="10633"/>
                    <a:pt x="4323" y="10526"/>
                  </a:cubicBezTo>
                  <a:cubicBezTo>
                    <a:pt x="4201" y="10333"/>
                    <a:pt x="3983" y="10218"/>
                    <a:pt x="3760" y="10218"/>
                  </a:cubicBezTo>
                  <a:cubicBezTo>
                    <a:pt x="3721" y="10218"/>
                    <a:pt x="3682" y="10221"/>
                    <a:pt x="3644" y="10228"/>
                  </a:cubicBezTo>
                  <a:cubicBezTo>
                    <a:pt x="3624" y="10232"/>
                    <a:pt x="3604" y="10234"/>
                    <a:pt x="3585" y="10234"/>
                  </a:cubicBezTo>
                  <a:cubicBezTo>
                    <a:pt x="3416" y="10234"/>
                    <a:pt x="3259" y="10101"/>
                    <a:pt x="3227" y="9931"/>
                  </a:cubicBezTo>
                  <a:cubicBezTo>
                    <a:pt x="3180" y="9669"/>
                    <a:pt x="2989" y="9454"/>
                    <a:pt x="2739" y="9383"/>
                  </a:cubicBezTo>
                  <a:cubicBezTo>
                    <a:pt x="2537" y="9323"/>
                    <a:pt x="2418" y="9133"/>
                    <a:pt x="2477" y="8931"/>
                  </a:cubicBezTo>
                  <a:cubicBezTo>
                    <a:pt x="2561" y="8681"/>
                    <a:pt x="2465" y="8395"/>
                    <a:pt x="2263" y="8240"/>
                  </a:cubicBezTo>
                  <a:cubicBezTo>
                    <a:pt x="2108" y="8121"/>
                    <a:pt x="2084" y="7883"/>
                    <a:pt x="2203" y="7728"/>
                  </a:cubicBezTo>
                  <a:cubicBezTo>
                    <a:pt x="2358" y="7526"/>
                    <a:pt x="2394" y="7228"/>
                    <a:pt x="2275" y="6990"/>
                  </a:cubicBezTo>
                  <a:cubicBezTo>
                    <a:pt x="2180" y="6811"/>
                    <a:pt x="2263" y="6585"/>
                    <a:pt x="2442" y="6490"/>
                  </a:cubicBezTo>
                  <a:cubicBezTo>
                    <a:pt x="2680" y="6371"/>
                    <a:pt x="2823" y="6121"/>
                    <a:pt x="2811" y="5859"/>
                  </a:cubicBezTo>
                  <a:cubicBezTo>
                    <a:pt x="2799" y="5656"/>
                    <a:pt x="2953" y="5478"/>
                    <a:pt x="3156" y="5466"/>
                  </a:cubicBezTo>
                  <a:cubicBezTo>
                    <a:pt x="3358" y="5454"/>
                    <a:pt x="3549" y="5347"/>
                    <a:pt x="3668" y="5180"/>
                  </a:cubicBezTo>
                  <a:lnTo>
                    <a:pt x="3668" y="5168"/>
                  </a:lnTo>
                  <a:cubicBezTo>
                    <a:pt x="3704" y="5121"/>
                    <a:pt x="3727" y="5085"/>
                    <a:pt x="3751" y="5037"/>
                  </a:cubicBezTo>
                  <a:cubicBezTo>
                    <a:pt x="3807" y="4897"/>
                    <a:pt x="3945" y="4801"/>
                    <a:pt x="4087" y="4801"/>
                  </a:cubicBezTo>
                  <a:cubicBezTo>
                    <a:pt x="4126" y="4801"/>
                    <a:pt x="4165" y="4808"/>
                    <a:pt x="4204" y="4823"/>
                  </a:cubicBezTo>
                  <a:cubicBezTo>
                    <a:pt x="4287" y="4853"/>
                    <a:pt x="4372" y="4868"/>
                    <a:pt x="4456" y="4868"/>
                  </a:cubicBezTo>
                  <a:cubicBezTo>
                    <a:pt x="4633" y="4868"/>
                    <a:pt x="4804" y="4802"/>
                    <a:pt x="4942" y="4680"/>
                  </a:cubicBezTo>
                  <a:cubicBezTo>
                    <a:pt x="5007" y="4615"/>
                    <a:pt x="5100" y="4582"/>
                    <a:pt x="5192" y="4582"/>
                  </a:cubicBezTo>
                  <a:close/>
                  <a:moveTo>
                    <a:pt x="286" y="1"/>
                  </a:moveTo>
                  <a:cubicBezTo>
                    <a:pt x="179" y="1"/>
                    <a:pt x="84" y="60"/>
                    <a:pt x="48" y="156"/>
                  </a:cubicBezTo>
                  <a:cubicBezTo>
                    <a:pt x="1" y="239"/>
                    <a:pt x="1" y="346"/>
                    <a:pt x="60" y="441"/>
                  </a:cubicBezTo>
                  <a:lnTo>
                    <a:pt x="3358" y="5049"/>
                  </a:lnTo>
                  <a:cubicBezTo>
                    <a:pt x="3299" y="5097"/>
                    <a:pt x="3227" y="5121"/>
                    <a:pt x="3156" y="5121"/>
                  </a:cubicBezTo>
                  <a:cubicBezTo>
                    <a:pt x="2787" y="5144"/>
                    <a:pt x="2489" y="5466"/>
                    <a:pt x="2513" y="5835"/>
                  </a:cubicBezTo>
                  <a:cubicBezTo>
                    <a:pt x="2513" y="5990"/>
                    <a:pt x="2442" y="6121"/>
                    <a:pt x="2322" y="6180"/>
                  </a:cubicBezTo>
                  <a:cubicBezTo>
                    <a:pt x="1989" y="6359"/>
                    <a:pt x="1858" y="6764"/>
                    <a:pt x="2025" y="7109"/>
                  </a:cubicBezTo>
                  <a:cubicBezTo>
                    <a:pt x="2084" y="7240"/>
                    <a:pt x="2072" y="7383"/>
                    <a:pt x="1977" y="7490"/>
                  </a:cubicBezTo>
                  <a:cubicBezTo>
                    <a:pt x="1739" y="7788"/>
                    <a:pt x="1787" y="8216"/>
                    <a:pt x="2084" y="8454"/>
                  </a:cubicBezTo>
                  <a:cubicBezTo>
                    <a:pt x="2180" y="8550"/>
                    <a:pt x="2239" y="8692"/>
                    <a:pt x="2203" y="8835"/>
                  </a:cubicBezTo>
                  <a:cubicBezTo>
                    <a:pt x="2108" y="9193"/>
                    <a:pt x="2322" y="9574"/>
                    <a:pt x="2680" y="9669"/>
                  </a:cubicBezTo>
                  <a:cubicBezTo>
                    <a:pt x="2811" y="9704"/>
                    <a:pt x="2918" y="9812"/>
                    <a:pt x="2942" y="9966"/>
                  </a:cubicBezTo>
                  <a:cubicBezTo>
                    <a:pt x="2995" y="10299"/>
                    <a:pt x="3290" y="10535"/>
                    <a:pt x="3609" y="10535"/>
                  </a:cubicBezTo>
                  <a:cubicBezTo>
                    <a:pt x="3645" y="10535"/>
                    <a:pt x="3680" y="10532"/>
                    <a:pt x="3715" y="10526"/>
                  </a:cubicBezTo>
                  <a:cubicBezTo>
                    <a:pt x="3726" y="10525"/>
                    <a:pt x="3738" y="10525"/>
                    <a:pt x="3749" y="10525"/>
                  </a:cubicBezTo>
                  <a:cubicBezTo>
                    <a:pt x="3872" y="10525"/>
                    <a:pt x="4007" y="10584"/>
                    <a:pt x="4073" y="10693"/>
                  </a:cubicBezTo>
                  <a:cubicBezTo>
                    <a:pt x="4208" y="10889"/>
                    <a:pt x="4425" y="10999"/>
                    <a:pt x="4645" y="10999"/>
                  </a:cubicBezTo>
                  <a:cubicBezTo>
                    <a:pt x="4772" y="10999"/>
                    <a:pt x="4900" y="10962"/>
                    <a:pt x="5013" y="10883"/>
                  </a:cubicBezTo>
                  <a:cubicBezTo>
                    <a:pt x="5073" y="10847"/>
                    <a:pt x="5141" y="10830"/>
                    <a:pt x="5208" y="10830"/>
                  </a:cubicBezTo>
                  <a:cubicBezTo>
                    <a:pt x="5275" y="10830"/>
                    <a:pt x="5341" y="10847"/>
                    <a:pt x="5394" y="10883"/>
                  </a:cubicBezTo>
                  <a:cubicBezTo>
                    <a:pt x="5513" y="10955"/>
                    <a:pt x="5632" y="10990"/>
                    <a:pt x="5775" y="10990"/>
                  </a:cubicBezTo>
                  <a:cubicBezTo>
                    <a:pt x="5990" y="10990"/>
                    <a:pt x="6216" y="10883"/>
                    <a:pt x="6347" y="10681"/>
                  </a:cubicBezTo>
                  <a:cubicBezTo>
                    <a:pt x="6423" y="10572"/>
                    <a:pt x="6549" y="10513"/>
                    <a:pt x="6671" y="10513"/>
                  </a:cubicBezTo>
                  <a:cubicBezTo>
                    <a:pt x="6682" y="10513"/>
                    <a:pt x="6693" y="10513"/>
                    <a:pt x="6704" y="10514"/>
                  </a:cubicBezTo>
                  <a:cubicBezTo>
                    <a:pt x="6742" y="10520"/>
                    <a:pt x="6779" y="10523"/>
                    <a:pt x="6816" y="10523"/>
                  </a:cubicBezTo>
                  <a:cubicBezTo>
                    <a:pt x="7150" y="10523"/>
                    <a:pt x="7435" y="10286"/>
                    <a:pt x="7478" y="9943"/>
                  </a:cubicBezTo>
                  <a:cubicBezTo>
                    <a:pt x="7514" y="9812"/>
                    <a:pt x="7597" y="9693"/>
                    <a:pt x="7752" y="9645"/>
                  </a:cubicBezTo>
                  <a:cubicBezTo>
                    <a:pt x="8109" y="9550"/>
                    <a:pt x="8335" y="9169"/>
                    <a:pt x="8228" y="8812"/>
                  </a:cubicBezTo>
                  <a:cubicBezTo>
                    <a:pt x="8192" y="8681"/>
                    <a:pt x="8240" y="8538"/>
                    <a:pt x="8347" y="8442"/>
                  </a:cubicBezTo>
                  <a:cubicBezTo>
                    <a:pt x="8645" y="8204"/>
                    <a:pt x="8692" y="7776"/>
                    <a:pt x="8454" y="7478"/>
                  </a:cubicBezTo>
                  <a:cubicBezTo>
                    <a:pt x="8359" y="7371"/>
                    <a:pt x="8347" y="7204"/>
                    <a:pt x="8407" y="7085"/>
                  </a:cubicBezTo>
                  <a:cubicBezTo>
                    <a:pt x="8573" y="6764"/>
                    <a:pt x="8430" y="6347"/>
                    <a:pt x="8109" y="6168"/>
                  </a:cubicBezTo>
                  <a:cubicBezTo>
                    <a:pt x="7990" y="6109"/>
                    <a:pt x="7895" y="5978"/>
                    <a:pt x="7918" y="5823"/>
                  </a:cubicBezTo>
                  <a:cubicBezTo>
                    <a:pt x="7930" y="5454"/>
                    <a:pt x="7645" y="5121"/>
                    <a:pt x="7275" y="5109"/>
                  </a:cubicBezTo>
                  <a:cubicBezTo>
                    <a:pt x="7204" y="5109"/>
                    <a:pt x="7121" y="5085"/>
                    <a:pt x="7061" y="5037"/>
                  </a:cubicBezTo>
                  <a:lnTo>
                    <a:pt x="10371" y="418"/>
                  </a:lnTo>
                  <a:cubicBezTo>
                    <a:pt x="10431" y="358"/>
                    <a:pt x="10443" y="263"/>
                    <a:pt x="10407" y="156"/>
                  </a:cubicBezTo>
                  <a:cubicBezTo>
                    <a:pt x="10359" y="60"/>
                    <a:pt x="10264" y="1"/>
                    <a:pt x="10169" y="1"/>
                  </a:cubicBezTo>
                  <a:lnTo>
                    <a:pt x="7383" y="1"/>
                  </a:lnTo>
                  <a:cubicBezTo>
                    <a:pt x="7287" y="1"/>
                    <a:pt x="7216" y="49"/>
                    <a:pt x="7156" y="120"/>
                  </a:cubicBezTo>
                  <a:lnTo>
                    <a:pt x="5228" y="2835"/>
                  </a:lnTo>
                  <a:lnTo>
                    <a:pt x="3287" y="120"/>
                  </a:lnTo>
                  <a:cubicBezTo>
                    <a:pt x="3239" y="49"/>
                    <a:pt x="3156" y="1"/>
                    <a:pt x="3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9" name="Google Shape;1479;p35"/>
            <p:cNvSpPr/>
            <p:nvPr/>
          </p:nvSpPr>
          <p:spPr>
            <a:xfrm>
              <a:off x="955059" y="2135755"/>
              <a:ext cx="164134" cy="75877"/>
            </a:xfrm>
            <a:custGeom>
              <a:rect b="b" l="l" r="r" t="t"/>
              <a:pathLst>
                <a:path extrusionOk="0" h="2384" w="5157">
                  <a:moveTo>
                    <a:pt x="2573" y="0"/>
                  </a:moveTo>
                  <a:cubicBezTo>
                    <a:pt x="1954" y="0"/>
                    <a:pt x="1346" y="215"/>
                    <a:pt x="882" y="631"/>
                  </a:cubicBezTo>
                  <a:cubicBezTo>
                    <a:pt x="418" y="1036"/>
                    <a:pt x="108" y="1608"/>
                    <a:pt x="13" y="2203"/>
                  </a:cubicBezTo>
                  <a:cubicBezTo>
                    <a:pt x="1" y="2286"/>
                    <a:pt x="60" y="2358"/>
                    <a:pt x="156" y="2382"/>
                  </a:cubicBezTo>
                  <a:lnTo>
                    <a:pt x="180" y="2382"/>
                  </a:lnTo>
                  <a:cubicBezTo>
                    <a:pt x="251" y="2382"/>
                    <a:pt x="334" y="2322"/>
                    <a:pt x="346" y="2239"/>
                  </a:cubicBezTo>
                  <a:cubicBezTo>
                    <a:pt x="418" y="1703"/>
                    <a:pt x="703" y="1215"/>
                    <a:pt x="1108" y="870"/>
                  </a:cubicBezTo>
                  <a:cubicBezTo>
                    <a:pt x="1525" y="512"/>
                    <a:pt x="2037" y="322"/>
                    <a:pt x="2596" y="322"/>
                  </a:cubicBezTo>
                  <a:cubicBezTo>
                    <a:pt x="3144" y="322"/>
                    <a:pt x="3668" y="512"/>
                    <a:pt x="4085" y="870"/>
                  </a:cubicBezTo>
                  <a:cubicBezTo>
                    <a:pt x="4478" y="1227"/>
                    <a:pt x="4763" y="1727"/>
                    <a:pt x="4835" y="2239"/>
                  </a:cubicBezTo>
                  <a:cubicBezTo>
                    <a:pt x="4857" y="2326"/>
                    <a:pt x="4918" y="2383"/>
                    <a:pt x="4992" y="2383"/>
                  </a:cubicBezTo>
                  <a:cubicBezTo>
                    <a:pt x="4999" y="2383"/>
                    <a:pt x="5006" y="2383"/>
                    <a:pt x="5013" y="2382"/>
                  </a:cubicBezTo>
                  <a:cubicBezTo>
                    <a:pt x="5085" y="2382"/>
                    <a:pt x="5156" y="2286"/>
                    <a:pt x="5144" y="2203"/>
                  </a:cubicBezTo>
                  <a:cubicBezTo>
                    <a:pt x="5049" y="1584"/>
                    <a:pt x="4740" y="1036"/>
                    <a:pt x="4275" y="631"/>
                  </a:cubicBezTo>
                  <a:cubicBezTo>
                    <a:pt x="3799" y="238"/>
                    <a:pt x="3204" y="0"/>
                    <a:pt x="25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0" name="Google Shape;1480;p35"/>
            <p:cNvSpPr/>
            <p:nvPr/>
          </p:nvSpPr>
          <p:spPr>
            <a:xfrm>
              <a:off x="955059" y="2224999"/>
              <a:ext cx="164134" cy="75240"/>
            </a:xfrm>
            <a:custGeom>
              <a:rect b="b" l="l" r="r" t="t"/>
              <a:pathLst>
                <a:path extrusionOk="0" h="2364" w="5157">
                  <a:moveTo>
                    <a:pt x="193" y="1"/>
                  </a:moveTo>
                  <a:cubicBezTo>
                    <a:pt x="181" y="1"/>
                    <a:pt x="168" y="3"/>
                    <a:pt x="156" y="6"/>
                  </a:cubicBezTo>
                  <a:cubicBezTo>
                    <a:pt x="60" y="18"/>
                    <a:pt x="1" y="90"/>
                    <a:pt x="25" y="185"/>
                  </a:cubicBezTo>
                  <a:cubicBezTo>
                    <a:pt x="108" y="792"/>
                    <a:pt x="418" y="1340"/>
                    <a:pt x="882" y="1745"/>
                  </a:cubicBezTo>
                  <a:cubicBezTo>
                    <a:pt x="1358" y="2149"/>
                    <a:pt x="1954" y="2364"/>
                    <a:pt x="2585" y="2364"/>
                  </a:cubicBezTo>
                  <a:cubicBezTo>
                    <a:pt x="3204" y="2364"/>
                    <a:pt x="3811" y="2149"/>
                    <a:pt x="4275" y="1733"/>
                  </a:cubicBezTo>
                  <a:cubicBezTo>
                    <a:pt x="4740" y="1328"/>
                    <a:pt x="5049" y="756"/>
                    <a:pt x="5144" y="161"/>
                  </a:cubicBezTo>
                  <a:cubicBezTo>
                    <a:pt x="5156" y="90"/>
                    <a:pt x="5085" y="18"/>
                    <a:pt x="5002" y="6"/>
                  </a:cubicBezTo>
                  <a:cubicBezTo>
                    <a:pt x="4990" y="3"/>
                    <a:pt x="4980" y="2"/>
                    <a:pt x="4969" y="2"/>
                  </a:cubicBezTo>
                  <a:cubicBezTo>
                    <a:pt x="4900" y="2"/>
                    <a:pt x="4844" y="65"/>
                    <a:pt x="4823" y="137"/>
                  </a:cubicBezTo>
                  <a:cubicBezTo>
                    <a:pt x="4752" y="673"/>
                    <a:pt x="4466" y="1161"/>
                    <a:pt x="4073" y="1506"/>
                  </a:cubicBezTo>
                  <a:cubicBezTo>
                    <a:pt x="3656" y="1864"/>
                    <a:pt x="3132" y="2054"/>
                    <a:pt x="2585" y="2054"/>
                  </a:cubicBezTo>
                  <a:cubicBezTo>
                    <a:pt x="2025" y="2054"/>
                    <a:pt x="1513" y="1864"/>
                    <a:pt x="1096" y="1506"/>
                  </a:cubicBezTo>
                  <a:cubicBezTo>
                    <a:pt x="691" y="1149"/>
                    <a:pt x="406" y="673"/>
                    <a:pt x="334" y="137"/>
                  </a:cubicBezTo>
                  <a:cubicBezTo>
                    <a:pt x="324" y="56"/>
                    <a:pt x="262" y="1"/>
                    <a:pt x="1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1" name="Google Shape;1481;p35"/>
            <p:cNvSpPr/>
            <p:nvPr/>
          </p:nvSpPr>
          <p:spPr>
            <a:xfrm>
              <a:off x="1021387" y="2183496"/>
              <a:ext cx="18969" cy="69766"/>
            </a:xfrm>
            <a:custGeom>
              <a:rect b="b" l="l" r="r" t="t"/>
              <a:pathLst>
                <a:path extrusionOk="0" h="2192" w="596">
                  <a:moveTo>
                    <a:pt x="453" y="1"/>
                  </a:moveTo>
                  <a:cubicBezTo>
                    <a:pt x="417" y="1"/>
                    <a:pt x="393" y="12"/>
                    <a:pt x="382" y="24"/>
                  </a:cubicBezTo>
                  <a:lnTo>
                    <a:pt x="60" y="322"/>
                  </a:lnTo>
                  <a:cubicBezTo>
                    <a:pt x="24" y="358"/>
                    <a:pt x="1" y="405"/>
                    <a:pt x="1" y="441"/>
                  </a:cubicBezTo>
                  <a:cubicBezTo>
                    <a:pt x="1" y="501"/>
                    <a:pt x="48" y="584"/>
                    <a:pt x="108" y="584"/>
                  </a:cubicBezTo>
                  <a:cubicBezTo>
                    <a:pt x="120" y="584"/>
                    <a:pt x="155" y="560"/>
                    <a:pt x="167" y="548"/>
                  </a:cubicBezTo>
                  <a:lnTo>
                    <a:pt x="274" y="417"/>
                  </a:lnTo>
                  <a:lnTo>
                    <a:pt x="274" y="2084"/>
                  </a:lnTo>
                  <a:cubicBezTo>
                    <a:pt x="274" y="2156"/>
                    <a:pt x="346" y="2191"/>
                    <a:pt x="429" y="2191"/>
                  </a:cubicBezTo>
                  <a:cubicBezTo>
                    <a:pt x="512" y="2191"/>
                    <a:pt x="596" y="2156"/>
                    <a:pt x="596" y="2084"/>
                  </a:cubicBezTo>
                  <a:lnTo>
                    <a:pt x="596" y="108"/>
                  </a:lnTo>
                  <a:cubicBezTo>
                    <a:pt x="596" y="48"/>
                    <a:pt x="524" y="1"/>
                    <a:pt x="4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82" name="Google Shape;1482;p35"/>
          <p:cNvSpPr/>
          <p:nvPr/>
        </p:nvSpPr>
        <p:spPr>
          <a:xfrm rot="10800000">
            <a:off x="6012816" y="3829319"/>
            <a:ext cx="470100" cy="1563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3" name="Google Shape;1483;p35"/>
          <p:cNvSpPr/>
          <p:nvPr/>
        </p:nvSpPr>
        <p:spPr>
          <a:xfrm>
            <a:off x="5485572" y="1952630"/>
            <a:ext cx="1524600" cy="132090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84" name="Google Shape;1484;p35"/>
          <p:cNvSpPr txBox="1"/>
          <p:nvPr/>
        </p:nvSpPr>
        <p:spPr>
          <a:xfrm>
            <a:off x="5485572" y="1510053"/>
            <a:ext cx="15246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170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485" name="Google Shape;1485;p35"/>
          <p:cNvSpPr txBox="1"/>
          <p:nvPr/>
        </p:nvSpPr>
        <p:spPr>
          <a:xfrm>
            <a:off x="5485591" y="4009928"/>
            <a:ext cx="1524600" cy="6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Mars is full of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iron oxide dust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486" name="Google Shape;1486;p35"/>
          <p:cNvSpPr/>
          <p:nvPr/>
        </p:nvSpPr>
        <p:spPr>
          <a:xfrm>
            <a:off x="5485591" y="2614062"/>
            <a:ext cx="1893550" cy="659475"/>
          </a:xfrm>
          <a:custGeom>
            <a:rect b="b" l="l" r="r" t="t"/>
            <a:pathLst>
              <a:path extrusionOk="0" h="26379" w="75742">
                <a:moveTo>
                  <a:pt x="0" y="50"/>
                </a:moveTo>
                <a:lnTo>
                  <a:pt x="13540" y="26379"/>
                </a:lnTo>
                <a:lnTo>
                  <a:pt x="48144" y="26379"/>
                </a:lnTo>
                <a:lnTo>
                  <a:pt x="61261" y="0"/>
                </a:lnTo>
                <a:lnTo>
                  <a:pt x="75742" y="0"/>
                </a:lnTo>
              </a:path>
            </a:pathLst>
          </a:custGeom>
          <a:noFill/>
          <a:ln cap="rnd" cmpd="sng" w="762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87" name="Google Shape;1487;p35"/>
          <p:cNvSpPr/>
          <p:nvPr/>
        </p:nvSpPr>
        <p:spPr>
          <a:xfrm>
            <a:off x="5561466" y="3566134"/>
            <a:ext cx="1372800" cy="2820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488" name="Google Shape;1488;p35"/>
          <p:cNvCxnSpPr/>
          <p:nvPr/>
        </p:nvCxnSpPr>
        <p:spPr>
          <a:xfrm>
            <a:off x="6247866" y="3284034"/>
            <a:ext cx="0" cy="4512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9" name="Google Shape;1489;p35"/>
          <p:cNvSpPr txBox="1"/>
          <p:nvPr/>
        </p:nvSpPr>
        <p:spPr>
          <a:xfrm>
            <a:off x="5688991" y="3613542"/>
            <a:ext cx="1117800" cy="1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PLANET 4</a:t>
            </a:r>
            <a:endParaRPr sz="1200">
              <a:solidFill>
                <a:schemeClr val="lt1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grpSp>
        <p:nvGrpSpPr>
          <p:cNvPr id="1490" name="Google Shape;1490;p35"/>
          <p:cNvGrpSpPr/>
          <p:nvPr/>
        </p:nvGrpSpPr>
        <p:grpSpPr>
          <a:xfrm>
            <a:off x="6015955" y="2361593"/>
            <a:ext cx="463834" cy="502973"/>
            <a:chOff x="2216956" y="1510503"/>
            <a:chExt cx="318721" cy="345615"/>
          </a:xfrm>
        </p:grpSpPr>
        <p:sp>
          <p:nvSpPr>
            <p:cNvPr id="1491" name="Google Shape;1491;p35"/>
            <p:cNvSpPr/>
            <p:nvPr/>
          </p:nvSpPr>
          <p:spPr>
            <a:xfrm>
              <a:off x="2386724" y="1510503"/>
              <a:ext cx="142524" cy="151594"/>
            </a:xfrm>
            <a:custGeom>
              <a:rect b="b" l="l" r="r" t="t"/>
              <a:pathLst>
                <a:path extrusionOk="0" h="4763" w="4478">
                  <a:moveTo>
                    <a:pt x="2315" y="1"/>
                  </a:moveTo>
                  <a:cubicBezTo>
                    <a:pt x="2179" y="1"/>
                    <a:pt x="2042" y="13"/>
                    <a:pt x="1906" y="36"/>
                  </a:cubicBezTo>
                  <a:cubicBezTo>
                    <a:pt x="1334" y="155"/>
                    <a:pt x="846" y="488"/>
                    <a:pt x="513" y="964"/>
                  </a:cubicBezTo>
                  <a:cubicBezTo>
                    <a:pt x="1" y="1738"/>
                    <a:pt x="25" y="2727"/>
                    <a:pt x="572" y="3465"/>
                  </a:cubicBezTo>
                  <a:lnTo>
                    <a:pt x="537" y="4596"/>
                  </a:lnTo>
                  <a:cubicBezTo>
                    <a:pt x="537" y="4655"/>
                    <a:pt x="560" y="4703"/>
                    <a:pt x="608" y="4727"/>
                  </a:cubicBezTo>
                  <a:cubicBezTo>
                    <a:pt x="632" y="4739"/>
                    <a:pt x="667" y="4763"/>
                    <a:pt x="691" y="4763"/>
                  </a:cubicBezTo>
                  <a:cubicBezTo>
                    <a:pt x="727" y="4763"/>
                    <a:pt x="739" y="4763"/>
                    <a:pt x="775" y="4739"/>
                  </a:cubicBezTo>
                  <a:lnTo>
                    <a:pt x="1799" y="4263"/>
                  </a:lnTo>
                  <a:cubicBezTo>
                    <a:pt x="1980" y="4308"/>
                    <a:pt x="2163" y="4331"/>
                    <a:pt x="2344" y="4331"/>
                  </a:cubicBezTo>
                  <a:cubicBezTo>
                    <a:pt x="3055" y="4331"/>
                    <a:pt x="3734" y="3986"/>
                    <a:pt x="4132" y="3370"/>
                  </a:cubicBezTo>
                  <a:cubicBezTo>
                    <a:pt x="4323" y="3096"/>
                    <a:pt x="4430" y="2774"/>
                    <a:pt x="4477" y="2453"/>
                  </a:cubicBezTo>
                  <a:cubicBezTo>
                    <a:pt x="4477" y="2358"/>
                    <a:pt x="4418" y="2274"/>
                    <a:pt x="4335" y="2262"/>
                  </a:cubicBezTo>
                  <a:cubicBezTo>
                    <a:pt x="4320" y="2259"/>
                    <a:pt x="4307" y="2257"/>
                    <a:pt x="4294" y="2257"/>
                  </a:cubicBezTo>
                  <a:cubicBezTo>
                    <a:pt x="4219" y="2257"/>
                    <a:pt x="4164" y="2312"/>
                    <a:pt x="4144" y="2393"/>
                  </a:cubicBezTo>
                  <a:cubicBezTo>
                    <a:pt x="4120" y="2667"/>
                    <a:pt x="4013" y="2941"/>
                    <a:pt x="3846" y="3179"/>
                  </a:cubicBezTo>
                  <a:cubicBezTo>
                    <a:pt x="3504" y="3697"/>
                    <a:pt x="2932" y="3992"/>
                    <a:pt x="2326" y="3992"/>
                  </a:cubicBezTo>
                  <a:cubicBezTo>
                    <a:pt x="2151" y="3992"/>
                    <a:pt x="1974" y="3968"/>
                    <a:pt x="1799" y="3917"/>
                  </a:cubicBezTo>
                  <a:cubicBezTo>
                    <a:pt x="1789" y="3914"/>
                    <a:pt x="1779" y="3913"/>
                    <a:pt x="1770" y="3913"/>
                  </a:cubicBezTo>
                  <a:cubicBezTo>
                    <a:pt x="1744" y="3913"/>
                    <a:pt x="1718" y="3924"/>
                    <a:pt x="1691" y="3941"/>
                  </a:cubicBezTo>
                  <a:lnTo>
                    <a:pt x="858" y="4322"/>
                  </a:lnTo>
                  <a:lnTo>
                    <a:pt x="906" y="3405"/>
                  </a:lnTo>
                  <a:cubicBezTo>
                    <a:pt x="906" y="3358"/>
                    <a:pt x="894" y="3334"/>
                    <a:pt x="870" y="3298"/>
                  </a:cubicBezTo>
                  <a:cubicBezTo>
                    <a:pt x="370" y="2679"/>
                    <a:pt x="334" y="1798"/>
                    <a:pt x="787" y="1131"/>
                  </a:cubicBezTo>
                  <a:cubicBezTo>
                    <a:pt x="1048" y="714"/>
                    <a:pt x="1489" y="441"/>
                    <a:pt x="1965" y="333"/>
                  </a:cubicBezTo>
                  <a:cubicBezTo>
                    <a:pt x="2084" y="313"/>
                    <a:pt x="2203" y="303"/>
                    <a:pt x="2321" y="303"/>
                  </a:cubicBezTo>
                  <a:cubicBezTo>
                    <a:pt x="2686" y="303"/>
                    <a:pt x="3040" y="403"/>
                    <a:pt x="3346" y="619"/>
                  </a:cubicBezTo>
                  <a:cubicBezTo>
                    <a:pt x="3763" y="905"/>
                    <a:pt x="4049" y="1322"/>
                    <a:pt x="4132" y="1822"/>
                  </a:cubicBezTo>
                  <a:cubicBezTo>
                    <a:pt x="4143" y="1909"/>
                    <a:pt x="4224" y="1966"/>
                    <a:pt x="4292" y="1966"/>
                  </a:cubicBezTo>
                  <a:cubicBezTo>
                    <a:pt x="4298" y="1966"/>
                    <a:pt x="4305" y="1966"/>
                    <a:pt x="4311" y="1965"/>
                  </a:cubicBezTo>
                  <a:cubicBezTo>
                    <a:pt x="4406" y="1941"/>
                    <a:pt x="4466" y="1857"/>
                    <a:pt x="4442" y="1786"/>
                  </a:cubicBezTo>
                  <a:cubicBezTo>
                    <a:pt x="4347" y="1203"/>
                    <a:pt x="4013" y="714"/>
                    <a:pt x="3525" y="369"/>
                  </a:cubicBezTo>
                  <a:cubicBezTo>
                    <a:pt x="3164" y="117"/>
                    <a:pt x="2742" y="1"/>
                    <a:pt x="23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2" name="Google Shape;1492;p35"/>
            <p:cNvSpPr/>
            <p:nvPr/>
          </p:nvSpPr>
          <p:spPr>
            <a:xfrm>
              <a:off x="2423102" y="1541185"/>
              <a:ext cx="77723" cy="77723"/>
            </a:xfrm>
            <a:custGeom>
              <a:rect b="b" l="l" r="r" t="t"/>
              <a:pathLst>
                <a:path extrusionOk="0" h="2442" w="2442">
                  <a:moveTo>
                    <a:pt x="1084" y="346"/>
                  </a:moveTo>
                  <a:lnTo>
                    <a:pt x="1084" y="1215"/>
                  </a:lnTo>
                  <a:cubicBezTo>
                    <a:pt x="1084" y="1310"/>
                    <a:pt x="1168" y="1382"/>
                    <a:pt x="1251" y="1382"/>
                  </a:cubicBezTo>
                  <a:lnTo>
                    <a:pt x="2132" y="1382"/>
                  </a:lnTo>
                  <a:cubicBezTo>
                    <a:pt x="2037" y="1786"/>
                    <a:pt x="1668" y="2108"/>
                    <a:pt x="1239" y="2108"/>
                  </a:cubicBezTo>
                  <a:cubicBezTo>
                    <a:pt x="751" y="2108"/>
                    <a:pt x="346" y="1715"/>
                    <a:pt x="346" y="1215"/>
                  </a:cubicBezTo>
                  <a:cubicBezTo>
                    <a:pt x="346" y="774"/>
                    <a:pt x="656" y="417"/>
                    <a:pt x="1084" y="346"/>
                  </a:cubicBezTo>
                  <a:close/>
                  <a:moveTo>
                    <a:pt x="1215" y="0"/>
                  </a:moveTo>
                  <a:cubicBezTo>
                    <a:pt x="548" y="0"/>
                    <a:pt x="1" y="548"/>
                    <a:pt x="1" y="1215"/>
                  </a:cubicBezTo>
                  <a:cubicBezTo>
                    <a:pt x="1" y="1894"/>
                    <a:pt x="548" y="2441"/>
                    <a:pt x="1215" y="2441"/>
                  </a:cubicBezTo>
                  <a:cubicBezTo>
                    <a:pt x="1894" y="2441"/>
                    <a:pt x="2442" y="1894"/>
                    <a:pt x="2442" y="1215"/>
                  </a:cubicBezTo>
                  <a:cubicBezTo>
                    <a:pt x="2442" y="1120"/>
                    <a:pt x="2370" y="1060"/>
                    <a:pt x="2275" y="1060"/>
                  </a:cubicBezTo>
                  <a:lnTo>
                    <a:pt x="1382" y="1060"/>
                  </a:lnTo>
                  <a:lnTo>
                    <a:pt x="1382" y="167"/>
                  </a:lnTo>
                  <a:cubicBezTo>
                    <a:pt x="1382" y="72"/>
                    <a:pt x="1310" y="0"/>
                    <a:pt x="12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3" name="Google Shape;1493;p35"/>
            <p:cNvSpPr/>
            <p:nvPr/>
          </p:nvSpPr>
          <p:spPr>
            <a:xfrm>
              <a:off x="2216956" y="1538543"/>
              <a:ext cx="318721" cy="317575"/>
            </a:xfrm>
            <a:custGeom>
              <a:rect b="b" l="l" r="r" t="t"/>
              <a:pathLst>
                <a:path extrusionOk="0" h="9978" w="10014">
                  <a:moveTo>
                    <a:pt x="3787" y="1191"/>
                  </a:moveTo>
                  <a:lnTo>
                    <a:pt x="4763" y="2179"/>
                  </a:lnTo>
                  <a:cubicBezTo>
                    <a:pt x="5347" y="2762"/>
                    <a:pt x="5466" y="3667"/>
                    <a:pt x="5037" y="4382"/>
                  </a:cubicBezTo>
                  <a:cubicBezTo>
                    <a:pt x="4989" y="4441"/>
                    <a:pt x="5001" y="4525"/>
                    <a:pt x="5061" y="4572"/>
                  </a:cubicBezTo>
                  <a:lnTo>
                    <a:pt x="5394" y="4906"/>
                  </a:lnTo>
                  <a:cubicBezTo>
                    <a:pt x="5423" y="4934"/>
                    <a:pt x="5465" y="4950"/>
                    <a:pt x="5507" y="4950"/>
                  </a:cubicBezTo>
                  <a:cubicBezTo>
                    <a:pt x="5534" y="4950"/>
                    <a:pt x="5561" y="4943"/>
                    <a:pt x="5585" y="4929"/>
                  </a:cubicBezTo>
                  <a:cubicBezTo>
                    <a:pt x="5873" y="4756"/>
                    <a:pt x="6191" y="4673"/>
                    <a:pt x="6506" y="4673"/>
                  </a:cubicBezTo>
                  <a:cubicBezTo>
                    <a:pt x="6972" y="4673"/>
                    <a:pt x="7432" y="4855"/>
                    <a:pt x="7787" y="5203"/>
                  </a:cubicBezTo>
                  <a:lnTo>
                    <a:pt x="8776" y="6179"/>
                  </a:lnTo>
                  <a:lnTo>
                    <a:pt x="6228" y="8727"/>
                  </a:lnTo>
                  <a:lnTo>
                    <a:pt x="5239" y="7751"/>
                  </a:lnTo>
                  <a:cubicBezTo>
                    <a:pt x="5025" y="7525"/>
                    <a:pt x="4870" y="7251"/>
                    <a:pt x="4787" y="6953"/>
                  </a:cubicBezTo>
                  <a:cubicBezTo>
                    <a:pt x="4644" y="6477"/>
                    <a:pt x="4728" y="5965"/>
                    <a:pt x="4978" y="5548"/>
                  </a:cubicBezTo>
                  <a:cubicBezTo>
                    <a:pt x="5025" y="5489"/>
                    <a:pt x="5001" y="5394"/>
                    <a:pt x="4942" y="5346"/>
                  </a:cubicBezTo>
                  <a:lnTo>
                    <a:pt x="4620" y="5025"/>
                  </a:lnTo>
                  <a:cubicBezTo>
                    <a:pt x="4589" y="4993"/>
                    <a:pt x="4541" y="4977"/>
                    <a:pt x="4495" y="4977"/>
                  </a:cubicBezTo>
                  <a:cubicBezTo>
                    <a:pt x="4472" y="4977"/>
                    <a:pt x="4450" y="4981"/>
                    <a:pt x="4430" y="4989"/>
                  </a:cubicBezTo>
                  <a:cubicBezTo>
                    <a:pt x="4137" y="5164"/>
                    <a:pt x="3815" y="5250"/>
                    <a:pt x="3496" y="5250"/>
                  </a:cubicBezTo>
                  <a:cubicBezTo>
                    <a:pt x="3034" y="5250"/>
                    <a:pt x="2579" y="5072"/>
                    <a:pt x="2227" y="4727"/>
                  </a:cubicBezTo>
                  <a:lnTo>
                    <a:pt x="1239" y="3739"/>
                  </a:lnTo>
                  <a:lnTo>
                    <a:pt x="3787" y="1191"/>
                  </a:lnTo>
                  <a:close/>
                  <a:moveTo>
                    <a:pt x="9288" y="6120"/>
                  </a:moveTo>
                  <a:lnTo>
                    <a:pt x="9633" y="6465"/>
                  </a:lnTo>
                  <a:lnTo>
                    <a:pt x="6513" y="9585"/>
                  </a:lnTo>
                  <a:lnTo>
                    <a:pt x="6168" y="9251"/>
                  </a:lnTo>
                  <a:lnTo>
                    <a:pt x="9109" y="6299"/>
                  </a:lnTo>
                  <a:lnTo>
                    <a:pt x="9288" y="6120"/>
                  </a:lnTo>
                  <a:close/>
                  <a:moveTo>
                    <a:pt x="3525" y="0"/>
                  </a:moveTo>
                  <a:cubicBezTo>
                    <a:pt x="3489" y="0"/>
                    <a:pt x="3442" y="24"/>
                    <a:pt x="3406" y="48"/>
                  </a:cubicBezTo>
                  <a:lnTo>
                    <a:pt x="2180" y="1286"/>
                  </a:lnTo>
                  <a:cubicBezTo>
                    <a:pt x="2120" y="1346"/>
                    <a:pt x="2120" y="1453"/>
                    <a:pt x="2180" y="1512"/>
                  </a:cubicBezTo>
                  <a:cubicBezTo>
                    <a:pt x="2209" y="1542"/>
                    <a:pt x="2248" y="1557"/>
                    <a:pt x="2287" y="1557"/>
                  </a:cubicBezTo>
                  <a:cubicBezTo>
                    <a:pt x="2325" y="1557"/>
                    <a:pt x="2364" y="1542"/>
                    <a:pt x="2394" y="1512"/>
                  </a:cubicBezTo>
                  <a:lnTo>
                    <a:pt x="3525" y="381"/>
                  </a:lnTo>
                  <a:lnTo>
                    <a:pt x="3870" y="715"/>
                  </a:lnTo>
                  <a:lnTo>
                    <a:pt x="3692" y="893"/>
                  </a:lnTo>
                  <a:lnTo>
                    <a:pt x="929" y="3667"/>
                  </a:lnTo>
                  <a:lnTo>
                    <a:pt x="751" y="3846"/>
                  </a:lnTo>
                  <a:lnTo>
                    <a:pt x="406" y="3501"/>
                  </a:lnTo>
                  <a:lnTo>
                    <a:pt x="1953" y="1953"/>
                  </a:lnTo>
                  <a:cubicBezTo>
                    <a:pt x="2013" y="1893"/>
                    <a:pt x="2013" y="1786"/>
                    <a:pt x="1953" y="1727"/>
                  </a:cubicBezTo>
                  <a:cubicBezTo>
                    <a:pt x="1924" y="1697"/>
                    <a:pt x="1882" y="1682"/>
                    <a:pt x="1840" y="1682"/>
                  </a:cubicBezTo>
                  <a:cubicBezTo>
                    <a:pt x="1799" y="1682"/>
                    <a:pt x="1757" y="1697"/>
                    <a:pt x="1727" y="1727"/>
                  </a:cubicBezTo>
                  <a:lnTo>
                    <a:pt x="60" y="3393"/>
                  </a:lnTo>
                  <a:cubicBezTo>
                    <a:pt x="1" y="3453"/>
                    <a:pt x="1" y="3560"/>
                    <a:pt x="60" y="3620"/>
                  </a:cubicBezTo>
                  <a:lnTo>
                    <a:pt x="632" y="4191"/>
                  </a:lnTo>
                  <a:cubicBezTo>
                    <a:pt x="656" y="4215"/>
                    <a:pt x="703" y="4227"/>
                    <a:pt x="751" y="4227"/>
                  </a:cubicBezTo>
                  <a:cubicBezTo>
                    <a:pt x="787" y="4227"/>
                    <a:pt x="834" y="4215"/>
                    <a:pt x="870" y="4191"/>
                  </a:cubicBezTo>
                  <a:lnTo>
                    <a:pt x="1048" y="4013"/>
                  </a:lnTo>
                  <a:lnTo>
                    <a:pt x="2025" y="4989"/>
                  </a:lnTo>
                  <a:cubicBezTo>
                    <a:pt x="2430" y="5394"/>
                    <a:pt x="2971" y="5607"/>
                    <a:pt x="3517" y="5607"/>
                  </a:cubicBezTo>
                  <a:cubicBezTo>
                    <a:pt x="3854" y="5607"/>
                    <a:pt x="4192" y="5526"/>
                    <a:pt x="4501" y="5358"/>
                  </a:cubicBezTo>
                  <a:lnTo>
                    <a:pt x="4644" y="5513"/>
                  </a:lnTo>
                  <a:cubicBezTo>
                    <a:pt x="4394" y="5989"/>
                    <a:pt x="4335" y="6537"/>
                    <a:pt x="4477" y="7061"/>
                  </a:cubicBezTo>
                  <a:cubicBezTo>
                    <a:pt x="4573" y="7406"/>
                    <a:pt x="4763" y="7727"/>
                    <a:pt x="5013" y="7977"/>
                  </a:cubicBezTo>
                  <a:lnTo>
                    <a:pt x="6001" y="8966"/>
                  </a:lnTo>
                  <a:lnTo>
                    <a:pt x="5823" y="9144"/>
                  </a:lnTo>
                  <a:cubicBezTo>
                    <a:pt x="5763" y="9204"/>
                    <a:pt x="5763" y="9311"/>
                    <a:pt x="5823" y="9370"/>
                  </a:cubicBezTo>
                  <a:lnTo>
                    <a:pt x="6394" y="9930"/>
                  </a:lnTo>
                  <a:cubicBezTo>
                    <a:pt x="6418" y="9966"/>
                    <a:pt x="6466" y="9978"/>
                    <a:pt x="6513" y="9978"/>
                  </a:cubicBezTo>
                  <a:cubicBezTo>
                    <a:pt x="6549" y="9978"/>
                    <a:pt x="6585" y="9966"/>
                    <a:pt x="6633" y="9930"/>
                  </a:cubicBezTo>
                  <a:lnTo>
                    <a:pt x="9978" y="6584"/>
                  </a:lnTo>
                  <a:cubicBezTo>
                    <a:pt x="10014" y="6525"/>
                    <a:pt x="10014" y="6418"/>
                    <a:pt x="9966" y="6358"/>
                  </a:cubicBezTo>
                  <a:lnTo>
                    <a:pt x="9395" y="5798"/>
                  </a:lnTo>
                  <a:cubicBezTo>
                    <a:pt x="9365" y="5769"/>
                    <a:pt x="9323" y="5754"/>
                    <a:pt x="9282" y="5754"/>
                  </a:cubicBezTo>
                  <a:cubicBezTo>
                    <a:pt x="9240" y="5754"/>
                    <a:pt x="9198" y="5769"/>
                    <a:pt x="9169" y="5798"/>
                  </a:cubicBezTo>
                  <a:lnTo>
                    <a:pt x="8990" y="5977"/>
                  </a:lnTo>
                  <a:lnTo>
                    <a:pt x="8014" y="4989"/>
                  </a:lnTo>
                  <a:cubicBezTo>
                    <a:pt x="7609" y="4585"/>
                    <a:pt x="7069" y="4375"/>
                    <a:pt x="6524" y="4375"/>
                  </a:cubicBezTo>
                  <a:cubicBezTo>
                    <a:pt x="6186" y="4375"/>
                    <a:pt x="5847" y="4456"/>
                    <a:pt x="5537" y="4620"/>
                  </a:cubicBezTo>
                  <a:lnTo>
                    <a:pt x="5394" y="4465"/>
                  </a:lnTo>
                  <a:cubicBezTo>
                    <a:pt x="5823" y="3655"/>
                    <a:pt x="5668" y="2655"/>
                    <a:pt x="5013" y="2000"/>
                  </a:cubicBezTo>
                  <a:lnTo>
                    <a:pt x="4037" y="1012"/>
                  </a:lnTo>
                  <a:lnTo>
                    <a:pt x="4216" y="834"/>
                  </a:lnTo>
                  <a:cubicBezTo>
                    <a:pt x="4275" y="774"/>
                    <a:pt x="4275" y="679"/>
                    <a:pt x="4216" y="619"/>
                  </a:cubicBezTo>
                  <a:lnTo>
                    <a:pt x="3644" y="48"/>
                  </a:lnTo>
                  <a:cubicBezTo>
                    <a:pt x="3620" y="24"/>
                    <a:pt x="3573" y="0"/>
                    <a:pt x="35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4" name="Google Shape;1494;p35"/>
            <p:cNvSpPr/>
            <p:nvPr/>
          </p:nvSpPr>
          <p:spPr>
            <a:xfrm>
              <a:off x="2275327" y="1662448"/>
              <a:ext cx="100066" cy="39434"/>
            </a:xfrm>
            <a:custGeom>
              <a:rect b="b" l="l" r="r" t="t"/>
              <a:pathLst>
                <a:path extrusionOk="0" h="1239" w="3144">
                  <a:moveTo>
                    <a:pt x="2632" y="310"/>
                  </a:moveTo>
                  <a:lnTo>
                    <a:pt x="2560" y="417"/>
                  </a:lnTo>
                  <a:cubicBezTo>
                    <a:pt x="2298" y="739"/>
                    <a:pt x="1953" y="917"/>
                    <a:pt x="1596" y="929"/>
                  </a:cubicBezTo>
                  <a:cubicBezTo>
                    <a:pt x="1239" y="929"/>
                    <a:pt x="905" y="774"/>
                    <a:pt x="643" y="477"/>
                  </a:cubicBezTo>
                  <a:cubicBezTo>
                    <a:pt x="643" y="477"/>
                    <a:pt x="584" y="393"/>
                    <a:pt x="512" y="310"/>
                  </a:cubicBezTo>
                  <a:close/>
                  <a:moveTo>
                    <a:pt x="179" y="0"/>
                  </a:moveTo>
                  <a:cubicBezTo>
                    <a:pt x="119" y="0"/>
                    <a:pt x="60" y="24"/>
                    <a:pt x="36" y="84"/>
                  </a:cubicBezTo>
                  <a:cubicBezTo>
                    <a:pt x="0" y="143"/>
                    <a:pt x="12" y="203"/>
                    <a:pt x="48" y="251"/>
                  </a:cubicBezTo>
                  <a:cubicBezTo>
                    <a:pt x="155" y="370"/>
                    <a:pt x="369" y="667"/>
                    <a:pt x="393" y="667"/>
                  </a:cubicBezTo>
                  <a:cubicBezTo>
                    <a:pt x="703" y="1036"/>
                    <a:pt x="1119" y="1239"/>
                    <a:pt x="1560" y="1239"/>
                  </a:cubicBezTo>
                  <a:lnTo>
                    <a:pt x="1596" y="1239"/>
                  </a:lnTo>
                  <a:cubicBezTo>
                    <a:pt x="2060" y="1215"/>
                    <a:pt x="2489" y="1001"/>
                    <a:pt x="2810" y="596"/>
                  </a:cubicBezTo>
                  <a:lnTo>
                    <a:pt x="3096" y="239"/>
                  </a:lnTo>
                  <a:cubicBezTo>
                    <a:pt x="3132" y="203"/>
                    <a:pt x="3144" y="143"/>
                    <a:pt x="3108" y="84"/>
                  </a:cubicBezTo>
                  <a:cubicBezTo>
                    <a:pt x="3084" y="24"/>
                    <a:pt x="3024" y="0"/>
                    <a:pt x="29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5" name="Google Shape;1495;p35"/>
            <p:cNvSpPr/>
            <p:nvPr/>
          </p:nvSpPr>
          <p:spPr>
            <a:xfrm>
              <a:off x="2371192" y="1745422"/>
              <a:ext cx="101211" cy="60663"/>
            </a:xfrm>
            <a:custGeom>
              <a:rect b="b" l="l" r="r" t="t"/>
              <a:pathLst>
                <a:path extrusionOk="0" h="1906" w="3180">
                  <a:moveTo>
                    <a:pt x="155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513"/>
                    <a:pt x="239" y="787"/>
                    <a:pt x="274" y="834"/>
                  </a:cubicBezTo>
                  <a:lnTo>
                    <a:pt x="1298" y="1858"/>
                  </a:lnTo>
                  <a:cubicBezTo>
                    <a:pt x="1334" y="1882"/>
                    <a:pt x="1382" y="1906"/>
                    <a:pt x="1429" y="1906"/>
                  </a:cubicBezTo>
                  <a:cubicBezTo>
                    <a:pt x="1465" y="1906"/>
                    <a:pt x="1501" y="1882"/>
                    <a:pt x="1548" y="1858"/>
                  </a:cubicBezTo>
                  <a:lnTo>
                    <a:pt x="3120" y="275"/>
                  </a:lnTo>
                  <a:cubicBezTo>
                    <a:pt x="3168" y="215"/>
                    <a:pt x="3180" y="156"/>
                    <a:pt x="3156" y="96"/>
                  </a:cubicBezTo>
                  <a:cubicBezTo>
                    <a:pt x="3120" y="37"/>
                    <a:pt x="3060" y="1"/>
                    <a:pt x="3001" y="1"/>
                  </a:cubicBezTo>
                  <a:lnTo>
                    <a:pt x="1584" y="1"/>
                  </a:lnTo>
                  <a:cubicBezTo>
                    <a:pt x="1501" y="1"/>
                    <a:pt x="1429" y="72"/>
                    <a:pt x="1429" y="156"/>
                  </a:cubicBezTo>
                  <a:cubicBezTo>
                    <a:pt x="1429" y="251"/>
                    <a:pt x="1501" y="322"/>
                    <a:pt x="1584" y="322"/>
                  </a:cubicBezTo>
                  <a:lnTo>
                    <a:pt x="2620" y="322"/>
                  </a:lnTo>
                  <a:lnTo>
                    <a:pt x="1429" y="1513"/>
                  </a:lnTo>
                  <a:lnTo>
                    <a:pt x="513" y="608"/>
                  </a:lnTo>
                  <a:cubicBezTo>
                    <a:pt x="501" y="596"/>
                    <a:pt x="393" y="489"/>
                    <a:pt x="358" y="322"/>
                  </a:cubicBezTo>
                  <a:lnTo>
                    <a:pt x="965" y="322"/>
                  </a:lnTo>
                  <a:cubicBezTo>
                    <a:pt x="1048" y="322"/>
                    <a:pt x="1132" y="251"/>
                    <a:pt x="1132" y="156"/>
                  </a:cubicBezTo>
                  <a:cubicBezTo>
                    <a:pt x="1132" y="72"/>
                    <a:pt x="1048" y="1"/>
                    <a:pt x="9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96" name="Google Shape;1496;p35"/>
          <p:cNvSpPr/>
          <p:nvPr/>
        </p:nvSpPr>
        <p:spPr>
          <a:xfrm rot="10800000">
            <a:off x="7682669" y="3829319"/>
            <a:ext cx="470100" cy="156300"/>
          </a:xfrm>
          <a:prstGeom prst="triangl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7" name="Google Shape;1497;p35"/>
          <p:cNvSpPr/>
          <p:nvPr/>
        </p:nvSpPr>
        <p:spPr>
          <a:xfrm>
            <a:off x="7155425" y="1952630"/>
            <a:ext cx="1524600" cy="132090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8" name="Google Shape;1498;p35"/>
          <p:cNvSpPr txBox="1"/>
          <p:nvPr/>
        </p:nvSpPr>
        <p:spPr>
          <a:xfrm>
            <a:off x="7155425" y="1510053"/>
            <a:ext cx="15246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SATURN</a:t>
            </a:r>
            <a:endParaRPr sz="1700">
              <a:solidFill>
                <a:schemeClr val="accen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499" name="Google Shape;1499;p35"/>
          <p:cNvSpPr txBox="1"/>
          <p:nvPr/>
        </p:nvSpPr>
        <p:spPr>
          <a:xfrm>
            <a:off x="7155444" y="4009928"/>
            <a:ext cx="1524600" cy="6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It’s a gas giant and has several rings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500" name="Google Shape;1500;p35"/>
          <p:cNvSpPr/>
          <p:nvPr/>
        </p:nvSpPr>
        <p:spPr>
          <a:xfrm>
            <a:off x="7155450" y="2614059"/>
            <a:ext cx="1531525" cy="659475"/>
          </a:xfrm>
          <a:custGeom>
            <a:rect b="b" l="l" r="r" t="t"/>
            <a:pathLst>
              <a:path extrusionOk="0" h="26379" w="61261">
                <a:moveTo>
                  <a:pt x="0" y="50"/>
                </a:moveTo>
                <a:lnTo>
                  <a:pt x="13540" y="26379"/>
                </a:lnTo>
                <a:lnTo>
                  <a:pt x="48144" y="26379"/>
                </a:lnTo>
                <a:lnTo>
                  <a:pt x="61261" y="0"/>
                </a:lnTo>
                <a:lnTo>
                  <a:pt x="61254" y="31"/>
                </a:lnTo>
              </a:path>
            </a:pathLst>
          </a:custGeom>
          <a:noFill/>
          <a:ln cap="rnd" cmpd="sng" w="762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01" name="Google Shape;1501;p35"/>
          <p:cNvSpPr/>
          <p:nvPr/>
        </p:nvSpPr>
        <p:spPr>
          <a:xfrm>
            <a:off x="7231319" y="3566134"/>
            <a:ext cx="1372800" cy="2820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502" name="Google Shape;1502;p35"/>
          <p:cNvCxnSpPr/>
          <p:nvPr/>
        </p:nvCxnSpPr>
        <p:spPr>
          <a:xfrm>
            <a:off x="7917719" y="3284034"/>
            <a:ext cx="0" cy="4512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03" name="Google Shape;1503;p35"/>
          <p:cNvSpPr txBox="1"/>
          <p:nvPr/>
        </p:nvSpPr>
        <p:spPr>
          <a:xfrm>
            <a:off x="7358844" y="3613542"/>
            <a:ext cx="1117800" cy="1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PLANET 5</a:t>
            </a:r>
            <a:endParaRPr sz="1200">
              <a:solidFill>
                <a:schemeClr val="lt1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grpSp>
        <p:nvGrpSpPr>
          <p:cNvPr id="1504" name="Google Shape;1504;p35"/>
          <p:cNvGrpSpPr/>
          <p:nvPr/>
        </p:nvGrpSpPr>
        <p:grpSpPr>
          <a:xfrm>
            <a:off x="7633061" y="2382800"/>
            <a:ext cx="569327" cy="460561"/>
            <a:chOff x="1278299" y="2439293"/>
            <a:chExt cx="410829" cy="332343"/>
          </a:xfrm>
        </p:grpSpPr>
        <p:sp>
          <p:nvSpPr>
            <p:cNvPr id="1505" name="Google Shape;1505;p35"/>
            <p:cNvSpPr/>
            <p:nvPr/>
          </p:nvSpPr>
          <p:spPr>
            <a:xfrm>
              <a:off x="1360159" y="2510141"/>
              <a:ext cx="245963" cy="12540"/>
            </a:xfrm>
            <a:custGeom>
              <a:rect b="b" l="l" r="r" t="t"/>
              <a:pathLst>
                <a:path extrusionOk="0" h="394" w="7728">
                  <a:moveTo>
                    <a:pt x="191" y="1"/>
                  </a:moveTo>
                  <a:cubicBezTo>
                    <a:pt x="96" y="1"/>
                    <a:pt x="1" y="96"/>
                    <a:pt x="1" y="203"/>
                  </a:cubicBezTo>
                  <a:cubicBezTo>
                    <a:pt x="1" y="298"/>
                    <a:pt x="96" y="394"/>
                    <a:pt x="191" y="394"/>
                  </a:cubicBezTo>
                  <a:lnTo>
                    <a:pt x="7537" y="394"/>
                  </a:lnTo>
                  <a:cubicBezTo>
                    <a:pt x="7633" y="394"/>
                    <a:pt x="7728" y="298"/>
                    <a:pt x="7728" y="203"/>
                  </a:cubicBezTo>
                  <a:cubicBezTo>
                    <a:pt x="7728" y="96"/>
                    <a:pt x="7633" y="1"/>
                    <a:pt x="75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6" name="Google Shape;1506;p35"/>
            <p:cNvSpPr/>
            <p:nvPr/>
          </p:nvSpPr>
          <p:spPr>
            <a:xfrm>
              <a:off x="1360159" y="2575706"/>
              <a:ext cx="245963" cy="12158"/>
            </a:xfrm>
            <a:custGeom>
              <a:rect b="b" l="l" r="r" t="t"/>
              <a:pathLst>
                <a:path extrusionOk="0" h="382" w="7728">
                  <a:moveTo>
                    <a:pt x="191" y="0"/>
                  </a:moveTo>
                  <a:cubicBezTo>
                    <a:pt x="96" y="0"/>
                    <a:pt x="1" y="84"/>
                    <a:pt x="1" y="191"/>
                  </a:cubicBezTo>
                  <a:cubicBezTo>
                    <a:pt x="1" y="298"/>
                    <a:pt x="96" y="381"/>
                    <a:pt x="191" y="381"/>
                  </a:cubicBezTo>
                  <a:lnTo>
                    <a:pt x="7537" y="381"/>
                  </a:lnTo>
                  <a:cubicBezTo>
                    <a:pt x="7633" y="381"/>
                    <a:pt x="7728" y="298"/>
                    <a:pt x="7728" y="191"/>
                  </a:cubicBezTo>
                  <a:cubicBezTo>
                    <a:pt x="7728" y="84"/>
                    <a:pt x="7633" y="0"/>
                    <a:pt x="75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7" name="Google Shape;1507;p35"/>
            <p:cNvSpPr/>
            <p:nvPr/>
          </p:nvSpPr>
          <p:spPr>
            <a:xfrm>
              <a:off x="1437086" y="2618132"/>
              <a:ext cx="92873" cy="12540"/>
            </a:xfrm>
            <a:custGeom>
              <a:rect b="b" l="l" r="r" t="t"/>
              <a:pathLst>
                <a:path extrusionOk="0" h="394" w="2918">
                  <a:moveTo>
                    <a:pt x="191" y="1"/>
                  </a:moveTo>
                  <a:cubicBezTo>
                    <a:pt x="84" y="1"/>
                    <a:pt x="1" y="96"/>
                    <a:pt x="1" y="203"/>
                  </a:cubicBezTo>
                  <a:cubicBezTo>
                    <a:pt x="1" y="299"/>
                    <a:pt x="84" y="394"/>
                    <a:pt x="191" y="394"/>
                  </a:cubicBezTo>
                  <a:lnTo>
                    <a:pt x="2715" y="394"/>
                  </a:lnTo>
                  <a:cubicBezTo>
                    <a:pt x="2822" y="394"/>
                    <a:pt x="2918" y="299"/>
                    <a:pt x="2918" y="203"/>
                  </a:cubicBezTo>
                  <a:cubicBezTo>
                    <a:pt x="2918" y="96"/>
                    <a:pt x="2822" y="1"/>
                    <a:pt x="27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8" name="Google Shape;1508;p35"/>
            <p:cNvSpPr/>
            <p:nvPr/>
          </p:nvSpPr>
          <p:spPr>
            <a:xfrm>
              <a:off x="1419295" y="2543115"/>
              <a:ext cx="186827" cy="12158"/>
            </a:xfrm>
            <a:custGeom>
              <a:rect b="b" l="l" r="r" t="t"/>
              <a:pathLst>
                <a:path extrusionOk="0" h="382" w="5870">
                  <a:moveTo>
                    <a:pt x="191" y="1"/>
                  </a:moveTo>
                  <a:cubicBezTo>
                    <a:pt x="95" y="1"/>
                    <a:pt x="0" y="84"/>
                    <a:pt x="0" y="191"/>
                  </a:cubicBezTo>
                  <a:cubicBezTo>
                    <a:pt x="0" y="298"/>
                    <a:pt x="95" y="382"/>
                    <a:pt x="191" y="382"/>
                  </a:cubicBezTo>
                  <a:lnTo>
                    <a:pt x="5679" y="382"/>
                  </a:lnTo>
                  <a:cubicBezTo>
                    <a:pt x="5775" y="382"/>
                    <a:pt x="5870" y="298"/>
                    <a:pt x="5870" y="191"/>
                  </a:cubicBezTo>
                  <a:cubicBezTo>
                    <a:pt x="5870" y="84"/>
                    <a:pt x="5775" y="1"/>
                    <a:pt x="56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9" name="Google Shape;1509;p35"/>
            <p:cNvSpPr/>
            <p:nvPr/>
          </p:nvSpPr>
          <p:spPr>
            <a:xfrm>
              <a:off x="1360541" y="2543115"/>
              <a:ext cx="43604" cy="12158"/>
            </a:xfrm>
            <a:custGeom>
              <a:rect b="b" l="l" r="r" t="t"/>
              <a:pathLst>
                <a:path extrusionOk="0" h="382" w="1370">
                  <a:moveTo>
                    <a:pt x="203" y="1"/>
                  </a:moveTo>
                  <a:cubicBezTo>
                    <a:pt x="96" y="1"/>
                    <a:pt x="1" y="84"/>
                    <a:pt x="1" y="191"/>
                  </a:cubicBezTo>
                  <a:cubicBezTo>
                    <a:pt x="1" y="298"/>
                    <a:pt x="96" y="382"/>
                    <a:pt x="203" y="382"/>
                  </a:cubicBezTo>
                  <a:lnTo>
                    <a:pt x="1179" y="382"/>
                  </a:lnTo>
                  <a:cubicBezTo>
                    <a:pt x="1286" y="382"/>
                    <a:pt x="1370" y="298"/>
                    <a:pt x="1370" y="191"/>
                  </a:cubicBezTo>
                  <a:cubicBezTo>
                    <a:pt x="1358" y="72"/>
                    <a:pt x="1286" y="1"/>
                    <a:pt x="11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0" name="Google Shape;1510;p35"/>
            <p:cNvSpPr/>
            <p:nvPr/>
          </p:nvSpPr>
          <p:spPr>
            <a:xfrm>
              <a:off x="1306721" y="2469211"/>
              <a:ext cx="353222" cy="228171"/>
            </a:xfrm>
            <a:custGeom>
              <a:rect b="b" l="l" r="r" t="t"/>
              <a:pathLst>
                <a:path extrusionOk="0" h="7169" w="11098">
                  <a:moveTo>
                    <a:pt x="1144" y="1"/>
                  </a:moveTo>
                  <a:cubicBezTo>
                    <a:pt x="1025" y="1"/>
                    <a:pt x="918" y="96"/>
                    <a:pt x="906" y="215"/>
                  </a:cubicBezTo>
                  <a:cubicBezTo>
                    <a:pt x="894" y="596"/>
                    <a:pt x="596" y="894"/>
                    <a:pt x="215" y="906"/>
                  </a:cubicBezTo>
                  <a:cubicBezTo>
                    <a:pt x="96" y="906"/>
                    <a:pt x="1" y="1013"/>
                    <a:pt x="1" y="1144"/>
                  </a:cubicBezTo>
                  <a:lnTo>
                    <a:pt x="1" y="6025"/>
                  </a:lnTo>
                  <a:cubicBezTo>
                    <a:pt x="1" y="6144"/>
                    <a:pt x="96" y="6252"/>
                    <a:pt x="215" y="6264"/>
                  </a:cubicBezTo>
                  <a:cubicBezTo>
                    <a:pt x="596" y="6275"/>
                    <a:pt x="894" y="6573"/>
                    <a:pt x="906" y="6942"/>
                  </a:cubicBezTo>
                  <a:cubicBezTo>
                    <a:pt x="906" y="7061"/>
                    <a:pt x="1013" y="7168"/>
                    <a:pt x="1144" y="7168"/>
                  </a:cubicBezTo>
                  <a:lnTo>
                    <a:pt x="6728" y="7168"/>
                  </a:lnTo>
                  <a:cubicBezTo>
                    <a:pt x="6835" y="7168"/>
                    <a:pt x="6918" y="7085"/>
                    <a:pt x="6918" y="6978"/>
                  </a:cubicBezTo>
                  <a:cubicBezTo>
                    <a:pt x="6918" y="6871"/>
                    <a:pt x="6835" y="6787"/>
                    <a:pt x="6728" y="6787"/>
                  </a:cubicBezTo>
                  <a:lnTo>
                    <a:pt x="1275" y="6787"/>
                  </a:lnTo>
                  <a:cubicBezTo>
                    <a:pt x="1203" y="6323"/>
                    <a:pt x="846" y="5978"/>
                    <a:pt x="382" y="5894"/>
                  </a:cubicBezTo>
                  <a:lnTo>
                    <a:pt x="382" y="1263"/>
                  </a:lnTo>
                  <a:cubicBezTo>
                    <a:pt x="846" y="1191"/>
                    <a:pt x="1192" y="834"/>
                    <a:pt x="1275" y="370"/>
                  </a:cubicBezTo>
                  <a:lnTo>
                    <a:pt x="9776" y="370"/>
                  </a:lnTo>
                  <a:cubicBezTo>
                    <a:pt x="9847" y="846"/>
                    <a:pt x="10240" y="1203"/>
                    <a:pt x="10717" y="1263"/>
                  </a:cubicBezTo>
                  <a:lnTo>
                    <a:pt x="10717" y="4466"/>
                  </a:lnTo>
                  <a:cubicBezTo>
                    <a:pt x="10717" y="4561"/>
                    <a:pt x="10800" y="4656"/>
                    <a:pt x="10907" y="4656"/>
                  </a:cubicBezTo>
                  <a:cubicBezTo>
                    <a:pt x="11014" y="4656"/>
                    <a:pt x="11098" y="4561"/>
                    <a:pt x="11098" y="4466"/>
                  </a:cubicBezTo>
                  <a:lnTo>
                    <a:pt x="11098" y="1108"/>
                  </a:lnTo>
                  <a:cubicBezTo>
                    <a:pt x="11086" y="1072"/>
                    <a:pt x="11062" y="1013"/>
                    <a:pt x="11014" y="965"/>
                  </a:cubicBezTo>
                  <a:cubicBezTo>
                    <a:pt x="10967" y="918"/>
                    <a:pt x="10907" y="906"/>
                    <a:pt x="10848" y="906"/>
                  </a:cubicBezTo>
                  <a:cubicBezTo>
                    <a:pt x="10467" y="906"/>
                    <a:pt x="10145" y="608"/>
                    <a:pt x="10133" y="215"/>
                  </a:cubicBezTo>
                  <a:cubicBezTo>
                    <a:pt x="10133" y="96"/>
                    <a:pt x="10026" y="1"/>
                    <a:pt x="98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1" name="Google Shape;1511;p35"/>
            <p:cNvSpPr/>
            <p:nvPr/>
          </p:nvSpPr>
          <p:spPr>
            <a:xfrm>
              <a:off x="1278299" y="2439293"/>
              <a:ext cx="410829" cy="332343"/>
            </a:xfrm>
            <a:custGeom>
              <a:rect b="b" l="l" r="r" t="t"/>
              <a:pathLst>
                <a:path extrusionOk="0" h="10442" w="12908">
                  <a:moveTo>
                    <a:pt x="12348" y="369"/>
                  </a:moveTo>
                  <a:cubicBezTo>
                    <a:pt x="12431" y="369"/>
                    <a:pt x="12503" y="429"/>
                    <a:pt x="12503" y="524"/>
                  </a:cubicBezTo>
                  <a:lnTo>
                    <a:pt x="12503" y="8513"/>
                  </a:lnTo>
                  <a:cubicBezTo>
                    <a:pt x="12503" y="8585"/>
                    <a:pt x="12443" y="8656"/>
                    <a:pt x="12348" y="8656"/>
                  </a:cubicBezTo>
                  <a:lnTo>
                    <a:pt x="11610" y="8656"/>
                  </a:lnTo>
                  <a:lnTo>
                    <a:pt x="11502" y="8454"/>
                  </a:lnTo>
                  <a:cubicBezTo>
                    <a:pt x="11502" y="8454"/>
                    <a:pt x="11514" y="8454"/>
                    <a:pt x="11514" y="8442"/>
                  </a:cubicBezTo>
                  <a:cubicBezTo>
                    <a:pt x="11776" y="8323"/>
                    <a:pt x="11931" y="8049"/>
                    <a:pt x="11907" y="7763"/>
                  </a:cubicBezTo>
                  <a:cubicBezTo>
                    <a:pt x="11907" y="7692"/>
                    <a:pt x="11919" y="7632"/>
                    <a:pt x="11967" y="7573"/>
                  </a:cubicBezTo>
                  <a:cubicBezTo>
                    <a:pt x="12133" y="7334"/>
                    <a:pt x="12133" y="7025"/>
                    <a:pt x="11967" y="6799"/>
                  </a:cubicBezTo>
                  <a:cubicBezTo>
                    <a:pt x="11919" y="6739"/>
                    <a:pt x="11907" y="6668"/>
                    <a:pt x="11907" y="6608"/>
                  </a:cubicBezTo>
                  <a:cubicBezTo>
                    <a:pt x="11931" y="6322"/>
                    <a:pt x="11776" y="6061"/>
                    <a:pt x="11514" y="5941"/>
                  </a:cubicBezTo>
                  <a:cubicBezTo>
                    <a:pt x="11455" y="5906"/>
                    <a:pt x="11395" y="5858"/>
                    <a:pt x="11371" y="5787"/>
                  </a:cubicBezTo>
                  <a:cubicBezTo>
                    <a:pt x="11263" y="5559"/>
                    <a:pt x="11027" y="5401"/>
                    <a:pt x="10779" y="5401"/>
                  </a:cubicBezTo>
                  <a:cubicBezTo>
                    <a:pt x="10754" y="5401"/>
                    <a:pt x="10729" y="5402"/>
                    <a:pt x="10705" y="5406"/>
                  </a:cubicBezTo>
                  <a:cubicBezTo>
                    <a:pt x="10621" y="5406"/>
                    <a:pt x="10562" y="5382"/>
                    <a:pt x="10502" y="5346"/>
                  </a:cubicBezTo>
                  <a:cubicBezTo>
                    <a:pt x="10383" y="5263"/>
                    <a:pt x="10246" y="5221"/>
                    <a:pt x="10111" y="5221"/>
                  </a:cubicBezTo>
                  <a:cubicBezTo>
                    <a:pt x="9975" y="5221"/>
                    <a:pt x="9841" y="5263"/>
                    <a:pt x="9728" y="5346"/>
                  </a:cubicBezTo>
                  <a:cubicBezTo>
                    <a:pt x="9669" y="5382"/>
                    <a:pt x="9597" y="5406"/>
                    <a:pt x="9538" y="5406"/>
                  </a:cubicBezTo>
                  <a:cubicBezTo>
                    <a:pt x="9512" y="5402"/>
                    <a:pt x="9486" y="5401"/>
                    <a:pt x="9461" y="5401"/>
                  </a:cubicBezTo>
                  <a:cubicBezTo>
                    <a:pt x="9206" y="5401"/>
                    <a:pt x="8979" y="5559"/>
                    <a:pt x="8871" y="5787"/>
                  </a:cubicBezTo>
                  <a:cubicBezTo>
                    <a:pt x="8835" y="5846"/>
                    <a:pt x="8800" y="5906"/>
                    <a:pt x="8716" y="5941"/>
                  </a:cubicBezTo>
                  <a:cubicBezTo>
                    <a:pt x="8466" y="6061"/>
                    <a:pt x="8300" y="6322"/>
                    <a:pt x="8335" y="6608"/>
                  </a:cubicBezTo>
                  <a:cubicBezTo>
                    <a:pt x="8335" y="6680"/>
                    <a:pt x="8323" y="6739"/>
                    <a:pt x="8276" y="6799"/>
                  </a:cubicBezTo>
                  <a:cubicBezTo>
                    <a:pt x="8109" y="7037"/>
                    <a:pt x="8109" y="7346"/>
                    <a:pt x="8276" y="7573"/>
                  </a:cubicBezTo>
                  <a:cubicBezTo>
                    <a:pt x="8323" y="7632"/>
                    <a:pt x="8335" y="7704"/>
                    <a:pt x="8335" y="7763"/>
                  </a:cubicBezTo>
                  <a:cubicBezTo>
                    <a:pt x="8300" y="8049"/>
                    <a:pt x="8466" y="8323"/>
                    <a:pt x="8716" y="8442"/>
                  </a:cubicBezTo>
                  <a:cubicBezTo>
                    <a:pt x="8716" y="8442"/>
                    <a:pt x="8740" y="8442"/>
                    <a:pt x="8740" y="8454"/>
                  </a:cubicBezTo>
                  <a:lnTo>
                    <a:pt x="8633" y="8656"/>
                  </a:lnTo>
                  <a:lnTo>
                    <a:pt x="525" y="8656"/>
                  </a:lnTo>
                  <a:cubicBezTo>
                    <a:pt x="441" y="8656"/>
                    <a:pt x="370" y="8597"/>
                    <a:pt x="370" y="8513"/>
                  </a:cubicBezTo>
                  <a:lnTo>
                    <a:pt x="370" y="524"/>
                  </a:lnTo>
                  <a:cubicBezTo>
                    <a:pt x="370" y="441"/>
                    <a:pt x="430" y="369"/>
                    <a:pt x="525" y="369"/>
                  </a:cubicBezTo>
                  <a:close/>
                  <a:moveTo>
                    <a:pt x="10139" y="5638"/>
                  </a:moveTo>
                  <a:cubicBezTo>
                    <a:pt x="10199" y="5638"/>
                    <a:pt x="10258" y="5656"/>
                    <a:pt x="10312" y="5691"/>
                  </a:cubicBezTo>
                  <a:cubicBezTo>
                    <a:pt x="10420" y="5770"/>
                    <a:pt x="10553" y="5817"/>
                    <a:pt x="10684" y="5817"/>
                  </a:cubicBezTo>
                  <a:cubicBezTo>
                    <a:pt x="10711" y="5817"/>
                    <a:pt x="10738" y="5815"/>
                    <a:pt x="10764" y="5810"/>
                  </a:cubicBezTo>
                  <a:cubicBezTo>
                    <a:pt x="10773" y="5810"/>
                    <a:pt x="10782" y="5809"/>
                    <a:pt x="10790" y="5809"/>
                  </a:cubicBezTo>
                  <a:cubicBezTo>
                    <a:pt x="10900" y="5809"/>
                    <a:pt x="11007" y="5878"/>
                    <a:pt x="11062" y="5977"/>
                  </a:cubicBezTo>
                  <a:cubicBezTo>
                    <a:pt x="11133" y="6132"/>
                    <a:pt x="11229" y="6251"/>
                    <a:pt x="11383" y="6311"/>
                  </a:cubicBezTo>
                  <a:cubicBezTo>
                    <a:pt x="11502" y="6370"/>
                    <a:pt x="11562" y="6477"/>
                    <a:pt x="11550" y="6608"/>
                  </a:cubicBezTo>
                  <a:cubicBezTo>
                    <a:pt x="11526" y="6775"/>
                    <a:pt x="11574" y="6930"/>
                    <a:pt x="11669" y="7049"/>
                  </a:cubicBezTo>
                  <a:cubicBezTo>
                    <a:pt x="11741" y="7156"/>
                    <a:pt x="11741" y="7287"/>
                    <a:pt x="11669" y="7394"/>
                  </a:cubicBezTo>
                  <a:cubicBezTo>
                    <a:pt x="11574" y="7525"/>
                    <a:pt x="11538" y="7692"/>
                    <a:pt x="11550" y="7835"/>
                  </a:cubicBezTo>
                  <a:cubicBezTo>
                    <a:pt x="11562" y="7966"/>
                    <a:pt x="11490" y="8085"/>
                    <a:pt x="11383" y="8132"/>
                  </a:cubicBezTo>
                  <a:cubicBezTo>
                    <a:pt x="11288" y="8180"/>
                    <a:pt x="11217" y="8239"/>
                    <a:pt x="11157" y="8299"/>
                  </a:cubicBezTo>
                  <a:lnTo>
                    <a:pt x="11145" y="8323"/>
                  </a:lnTo>
                  <a:lnTo>
                    <a:pt x="11050" y="8454"/>
                  </a:lnTo>
                  <a:cubicBezTo>
                    <a:pt x="10995" y="8563"/>
                    <a:pt x="10911" y="8622"/>
                    <a:pt x="10787" y="8622"/>
                  </a:cubicBezTo>
                  <a:cubicBezTo>
                    <a:pt x="10776" y="8622"/>
                    <a:pt x="10764" y="8621"/>
                    <a:pt x="10752" y="8620"/>
                  </a:cubicBezTo>
                  <a:cubicBezTo>
                    <a:pt x="10726" y="8616"/>
                    <a:pt x="10699" y="8614"/>
                    <a:pt x="10672" y="8614"/>
                  </a:cubicBezTo>
                  <a:cubicBezTo>
                    <a:pt x="10542" y="8614"/>
                    <a:pt x="10410" y="8660"/>
                    <a:pt x="10312" y="8739"/>
                  </a:cubicBezTo>
                  <a:cubicBezTo>
                    <a:pt x="10252" y="8751"/>
                    <a:pt x="10205" y="8763"/>
                    <a:pt x="10169" y="8775"/>
                  </a:cubicBezTo>
                  <a:lnTo>
                    <a:pt x="10074" y="8775"/>
                  </a:lnTo>
                  <a:cubicBezTo>
                    <a:pt x="10026" y="8775"/>
                    <a:pt x="9978" y="8751"/>
                    <a:pt x="9955" y="8739"/>
                  </a:cubicBezTo>
                  <a:cubicBezTo>
                    <a:pt x="9836" y="8656"/>
                    <a:pt x="9705" y="8620"/>
                    <a:pt x="9562" y="8620"/>
                  </a:cubicBezTo>
                  <a:lnTo>
                    <a:pt x="9514" y="8620"/>
                  </a:lnTo>
                  <a:cubicBezTo>
                    <a:pt x="9504" y="8621"/>
                    <a:pt x="9495" y="8622"/>
                    <a:pt x="9486" y="8622"/>
                  </a:cubicBezTo>
                  <a:cubicBezTo>
                    <a:pt x="9366" y="8622"/>
                    <a:pt x="9261" y="8553"/>
                    <a:pt x="9216" y="8454"/>
                  </a:cubicBezTo>
                  <a:cubicBezTo>
                    <a:pt x="9181" y="8406"/>
                    <a:pt x="9157" y="8347"/>
                    <a:pt x="9121" y="8323"/>
                  </a:cubicBezTo>
                  <a:lnTo>
                    <a:pt x="9121" y="8299"/>
                  </a:lnTo>
                  <a:cubicBezTo>
                    <a:pt x="9062" y="8227"/>
                    <a:pt x="8990" y="8168"/>
                    <a:pt x="8895" y="8132"/>
                  </a:cubicBezTo>
                  <a:cubicBezTo>
                    <a:pt x="8776" y="8085"/>
                    <a:pt x="8716" y="7977"/>
                    <a:pt x="8728" y="7835"/>
                  </a:cubicBezTo>
                  <a:cubicBezTo>
                    <a:pt x="8752" y="7680"/>
                    <a:pt x="8704" y="7513"/>
                    <a:pt x="8609" y="7394"/>
                  </a:cubicBezTo>
                  <a:cubicBezTo>
                    <a:pt x="8538" y="7287"/>
                    <a:pt x="8538" y="7156"/>
                    <a:pt x="8609" y="7049"/>
                  </a:cubicBezTo>
                  <a:cubicBezTo>
                    <a:pt x="8704" y="6918"/>
                    <a:pt x="8752" y="6751"/>
                    <a:pt x="8728" y="6608"/>
                  </a:cubicBezTo>
                  <a:cubicBezTo>
                    <a:pt x="8716" y="6489"/>
                    <a:pt x="8788" y="6370"/>
                    <a:pt x="8895" y="6311"/>
                  </a:cubicBezTo>
                  <a:cubicBezTo>
                    <a:pt x="9050" y="6227"/>
                    <a:pt x="9169" y="6132"/>
                    <a:pt x="9228" y="5977"/>
                  </a:cubicBezTo>
                  <a:cubicBezTo>
                    <a:pt x="9283" y="5868"/>
                    <a:pt x="9387" y="5809"/>
                    <a:pt x="9496" y="5809"/>
                  </a:cubicBezTo>
                  <a:cubicBezTo>
                    <a:pt x="9506" y="5809"/>
                    <a:pt x="9516" y="5809"/>
                    <a:pt x="9526" y="5810"/>
                  </a:cubicBezTo>
                  <a:cubicBezTo>
                    <a:pt x="9552" y="5815"/>
                    <a:pt x="9579" y="5817"/>
                    <a:pt x="9606" y="5817"/>
                  </a:cubicBezTo>
                  <a:cubicBezTo>
                    <a:pt x="9737" y="5817"/>
                    <a:pt x="9868" y="5770"/>
                    <a:pt x="9966" y="5691"/>
                  </a:cubicBezTo>
                  <a:cubicBezTo>
                    <a:pt x="10020" y="5656"/>
                    <a:pt x="10080" y="5638"/>
                    <a:pt x="10139" y="5638"/>
                  </a:cubicBezTo>
                  <a:close/>
                  <a:moveTo>
                    <a:pt x="8990" y="8775"/>
                  </a:moveTo>
                  <a:cubicBezTo>
                    <a:pt x="9105" y="8910"/>
                    <a:pt x="9274" y="8982"/>
                    <a:pt x="9458" y="8982"/>
                  </a:cubicBezTo>
                  <a:cubicBezTo>
                    <a:pt x="9484" y="8982"/>
                    <a:pt x="9511" y="8981"/>
                    <a:pt x="9538" y="8978"/>
                  </a:cubicBezTo>
                  <a:cubicBezTo>
                    <a:pt x="9609" y="8978"/>
                    <a:pt x="9669" y="8989"/>
                    <a:pt x="9728" y="9037"/>
                  </a:cubicBezTo>
                  <a:cubicBezTo>
                    <a:pt x="9740" y="9049"/>
                    <a:pt x="9776" y="9061"/>
                    <a:pt x="9788" y="9061"/>
                  </a:cubicBezTo>
                  <a:lnTo>
                    <a:pt x="9383" y="9894"/>
                  </a:lnTo>
                  <a:lnTo>
                    <a:pt x="9193" y="9573"/>
                  </a:lnTo>
                  <a:cubicBezTo>
                    <a:pt x="9151" y="9500"/>
                    <a:pt x="9082" y="9463"/>
                    <a:pt x="9001" y="9463"/>
                  </a:cubicBezTo>
                  <a:cubicBezTo>
                    <a:pt x="8990" y="9463"/>
                    <a:pt x="8978" y="9464"/>
                    <a:pt x="8966" y="9466"/>
                  </a:cubicBezTo>
                  <a:lnTo>
                    <a:pt x="8633" y="9525"/>
                  </a:lnTo>
                  <a:lnTo>
                    <a:pt x="8990" y="8775"/>
                  </a:lnTo>
                  <a:close/>
                  <a:moveTo>
                    <a:pt x="11264" y="8775"/>
                  </a:moveTo>
                  <a:lnTo>
                    <a:pt x="11621" y="9525"/>
                  </a:lnTo>
                  <a:lnTo>
                    <a:pt x="11264" y="9466"/>
                  </a:lnTo>
                  <a:cubicBezTo>
                    <a:pt x="11254" y="9464"/>
                    <a:pt x="11243" y="9463"/>
                    <a:pt x="11233" y="9463"/>
                  </a:cubicBezTo>
                  <a:cubicBezTo>
                    <a:pt x="11158" y="9463"/>
                    <a:pt x="11080" y="9500"/>
                    <a:pt x="11038" y="9573"/>
                  </a:cubicBezTo>
                  <a:lnTo>
                    <a:pt x="10848" y="9894"/>
                  </a:lnTo>
                  <a:lnTo>
                    <a:pt x="10467" y="9061"/>
                  </a:lnTo>
                  <a:cubicBezTo>
                    <a:pt x="10478" y="9049"/>
                    <a:pt x="10502" y="9025"/>
                    <a:pt x="10514" y="9025"/>
                  </a:cubicBezTo>
                  <a:cubicBezTo>
                    <a:pt x="10574" y="8989"/>
                    <a:pt x="10657" y="8978"/>
                    <a:pt x="10717" y="8978"/>
                  </a:cubicBezTo>
                  <a:cubicBezTo>
                    <a:pt x="10731" y="8978"/>
                    <a:pt x="10746" y="8979"/>
                    <a:pt x="10760" y="8979"/>
                  </a:cubicBezTo>
                  <a:cubicBezTo>
                    <a:pt x="10946" y="8979"/>
                    <a:pt x="11121" y="8908"/>
                    <a:pt x="11264" y="8775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8"/>
                    <a:pt x="1" y="524"/>
                  </a:cubicBezTo>
                  <a:lnTo>
                    <a:pt x="1" y="8513"/>
                  </a:lnTo>
                  <a:cubicBezTo>
                    <a:pt x="1" y="8799"/>
                    <a:pt x="239" y="9037"/>
                    <a:pt x="525" y="9037"/>
                  </a:cubicBezTo>
                  <a:lnTo>
                    <a:pt x="8454" y="9037"/>
                  </a:lnTo>
                  <a:lnTo>
                    <a:pt x="8169" y="9632"/>
                  </a:lnTo>
                  <a:cubicBezTo>
                    <a:pt x="8145" y="9704"/>
                    <a:pt x="8145" y="9787"/>
                    <a:pt x="8204" y="9870"/>
                  </a:cubicBezTo>
                  <a:cubicBezTo>
                    <a:pt x="8234" y="9930"/>
                    <a:pt x="8306" y="9957"/>
                    <a:pt x="8370" y="9957"/>
                  </a:cubicBezTo>
                  <a:cubicBezTo>
                    <a:pt x="8383" y="9957"/>
                    <a:pt x="8395" y="9956"/>
                    <a:pt x="8407" y="9954"/>
                  </a:cubicBezTo>
                  <a:lnTo>
                    <a:pt x="8931" y="9870"/>
                  </a:lnTo>
                  <a:lnTo>
                    <a:pt x="9228" y="10347"/>
                  </a:lnTo>
                  <a:cubicBezTo>
                    <a:pt x="9276" y="10418"/>
                    <a:pt x="9347" y="10442"/>
                    <a:pt x="9419" y="10442"/>
                  </a:cubicBezTo>
                  <a:lnTo>
                    <a:pt x="9431" y="10442"/>
                  </a:lnTo>
                  <a:cubicBezTo>
                    <a:pt x="9526" y="10442"/>
                    <a:pt x="9585" y="10382"/>
                    <a:pt x="9633" y="10311"/>
                  </a:cubicBezTo>
                  <a:lnTo>
                    <a:pt x="10133" y="9251"/>
                  </a:lnTo>
                  <a:lnTo>
                    <a:pt x="10645" y="10311"/>
                  </a:lnTo>
                  <a:cubicBezTo>
                    <a:pt x="10669" y="10382"/>
                    <a:pt x="10740" y="10430"/>
                    <a:pt x="10836" y="10442"/>
                  </a:cubicBezTo>
                  <a:lnTo>
                    <a:pt x="10848" y="10442"/>
                  </a:lnTo>
                  <a:cubicBezTo>
                    <a:pt x="10919" y="10442"/>
                    <a:pt x="11002" y="10406"/>
                    <a:pt x="11038" y="10347"/>
                  </a:cubicBezTo>
                  <a:lnTo>
                    <a:pt x="11336" y="9870"/>
                  </a:lnTo>
                  <a:lnTo>
                    <a:pt x="11860" y="9954"/>
                  </a:lnTo>
                  <a:cubicBezTo>
                    <a:pt x="11875" y="9956"/>
                    <a:pt x="11890" y="9957"/>
                    <a:pt x="11904" y="9957"/>
                  </a:cubicBezTo>
                  <a:cubicBezTo>
                    <a:pt x="11977" y="9957"/>
                    <a:pt x="12034" y="9930"/>
                    <a:pt x="12074" y="9870"/>
                  </a:cubicBezTo>
                  <a:cubicBezTo>
                    <a:pt x="12110" y="9787"/>
                    <a:pt x="12133" y="9716"/>
                    <a:pt x="12098" y="9620"/>
                  </a:cubicBezTo>
                  <a:lnTo>
                    <a:pt x="11812" y="9025"/>
                  </a:lnTo>
                  <a:lnTo>
                    <a:pt x="12383" y="9025"/>
                  </a:lnTo>
                  <a:cubicBezTo>
                    <a:pt x="12669" y="9025"/>
                    <a:pt x="12907" y="8787"/>
                    <a:pt x="12907" y="8513"/>
                  </a:cubicBezTo>
                  <a:lnTo>
                    <a:pt x="12907" y="524"/>
                  </a:lnTo>
                  <a:cubicBezTo>
                    <a:pt x="12884" y="238"/>
                    <a:pt x="12645" y="0"/>
                    <a:pt x="123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2" name="Google Shape;1512;p35"/>
            <p:cNvSpPr/>
            <p:nvPr/>
          </p:nvSpPr>
          <p:spPr>
            <a:xfrm>
              <a:off x="1562519" y="2630640"/>
              <a:ext cx="74699" cy="74699"/>
            </a:xfrm>
            <a:custGeom>
              <a:rect b="b" l="l" r="r" t="t"/>
              <a:pathLst>
                <a:path extrusionOk="0" h="2347" w="2347">
                  <a:moveTo>
                    <a:pt x="1179" y="382"/>
                  </a:moveTo>
                  <a:cubicBezTo>
                    <a:pt x="1608" y="382"/>
                    <a:pt x="1965" y="739"/>
                    <a:pt x="1965" y="1180"/>
                  </a:cubicBezTo>
                  <a:cubicBezTo>
                    <a:pt x="1977" y="1608"/>
                    <a:pt x="1620" y="1965"/>
                    <a:pt x="1179" y="1965"/>
                  </a:cubicBezTo>
                  <a:cubicBezTo>
                    <a:pt x="739" y="1965"/>
                    <a:pt x="382" y="1608"/>
                    <a:pt x="382" y="1180"/>
                  </a:cubicBezTo>
                  <a:cubicBezTo>
                    <a:pt x="382" y="739"/>
                    <a:pt x="739" y="382"/>
                    <a:pt x="1179" y="382"/>
                  </a:cubicBezTo>
                  <a:close/>
                  <a:moveTo>
                    <a:pt x="1179" y="1"/>
                  </a:moveTo>
                  <a:cubicBezTo>
                    <a:pt x="536" y="1"/>
                    <a:pt x="1" y="525"/>
                    <a:pt x="1" y="1180"/>
                  </a:cubicBezTo>
                  <a:cubicBezTo>
                    <a:pt x="1" y="1811"/>
                    <a:pt x="525" y="2346"/>
                    <a:pt x="1179" y="2346"/>
                  </a:cubicBezTo>
                  <a:cubicBezTo>
                    <a:pt x="1834" y="2346"/>
                    <a:pt x="2346" y="1823"/>
                    <a:pt x="2346" y="1180"/>
                  </a:cubicBezTo>
                  <a:cubicBezTo>
                    <a:pt x="2346" y="525"/>
                    <a:pt x="1834" y="1"/>
                    <a:pt x="11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6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Google Shape;1517;p36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sp>
        <p:nvSpPr>
          <p:cNvPr id="1518" name="Google Shape;1518;p36"/>
          <p:cNvSpPr txBox="1"/>
          <p:nvPr/>
        </p:nvSpPr>
        <p:spPr>
          <a:xfrm>
            <a:off x="456077" y="1778087"/>
            <a:ext cx="12462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Earth</a:t>
            </a:r>
            <a:endParaRPr sz="18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519" name="Google Shape;1519;p36"/>
          <p:cNvSpPr txBox="1"/>
          <p:nvPr/>
        </p:nvSpPr>
        <p:spPr>
          <a:xfrm>
            <a:off x="5607775" y="1719887"/>
            <a:ext cx="3080100" cy="54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Earth is the third planet from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520" name="Google Shape;1520;p36"/>
          <p:cNvSpPr txBox="1"/>
          <p:nvPr/>
        </p:nvSpPr>
        <p:spPr>
          <a:xfrm>
            <a:off x="456077" y="2881766"/>
            <a:ext cx="12462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Venus</a:t>
            </a:r>
            <a:endParaRPr sz="18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521" name="Google Shape;1521;p36"/>
          <p:cNvSpPr txBox="1"/>
          <p:nvPr/>
        </p:nvSpPr>
        <p:spPr>
          <a:xfrm>
            <a:off x="5607775" y="2823575"/>
            <a:ext cx="3080100" cy="54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Planet Venus has a beautiful name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522" name="Google Shape;1522;p36"/>
          <p:cNvSpPr txBox="1"/>
          <p:nvPr/>
        </p:nvSpPr>
        <p:spPr>
          <a:xfrm flipH="1">
            <a:off x="456077" y="2329928"/>
            <a:ext cx="12462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8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523" name="Google Shape;1523;p36"/>
          <p:cNvSpPr txBox="1"/>
          <p:nvPr/>
        </p:nvSpPr>
        <p:spPr>
          <a:xfrm flipH="1">
            <a:off x="5607825" y="2271738"/>
            <a:ext cx="3080100" cy="54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Mercury is the closest to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524" name="Google Shape;1524;p36"/>
          <p:cNvSpPr txBox="1"/>
          <p:nvPr/>
        </p:nvSpPr>
        <p:spPr>
          <a:xfrm flipH="1">
            <a:off x="456077" y="3433604"/>
            <a:ext cx="12462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Jupiter</a:t>
            </a:r>
            <a:endParaRPr sz="18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525" name="Google Shape;1525;p36"/>
          <p:cNvSpPr txBox="1"/>
          <p:nvPr/>
        </p:nvSpPr>
        <p:spPr>
          <a:xfrm flipH="1">
            <a:off x="5607825" y="3375413"/>
            <a:ext cx="3080100" cy="54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Jupiter is a gas giant and the biggest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526" name="Google Shape;1526;p36"/>
          <p:cNvSpPr txBox="1"/>
          <p:nvPr/>
        </p:nvSpPr>
        <p:spPr>
          <a:xfrm flipH="1">
            <a:off x="456077" y="3985438"/>
            <a:ext cx="12462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Saturn</a:t>
            </a:r>
            <a:endParaRPr sz="18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527" name="Google Shape;1527;p36"/>
          <p:cNvSpPr txBox="1"/>
          <p:nvPr/>
        </p:nvSpPr>
        <p:spPr>
          <a:xfrm flipH="1">
            <a:off x="5607825" y="3927238"/>
            <a:ext cx="3080100" cy="54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Saturn is a gas giant and has rings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1528" name="Google Shape;1528;p36"/>
          <p:cNvGrpSpPr/>
          <p:nvPr/>
        </p:nvGrpSpPr>
        <p:grpSpPr>
          <a:xfrm>
            <a:off x="1702326" y="3663925"/>
            <a:ext cx="3905400" cy="1072625"/>
            <a:chOff x="1702326" y="3663925"/>
            <a:chExt cx="3905400" cy="1072625"/>
          </a:xfrm>
        </p:grpSpPr>
        <p:cxnSp>
          <p:nvCxnSpPr>
            <p:cNvPr id="1529" name="Google Shape;1529;p36"/>
            <p:cNvCxnSpPr/>
            <p:nvPr/>
          </p:nvCxnSpPr>
          <p:spPr>
            <a:xfrm>
              <a:off x="1702326" y="4200238"/>
              <a:ext cx="3905400" cy="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triangle"/>
              <a:tailEnd len="sm" w="sm" type="triangle"/>
            </a:ln>
          </p:spPr>
        </p:cxnSp>
        <p:sp>
          <p:nvSpPr>
            <p:cNvPr id="1530" name="Google Shape;1530;p36"/>
            <p:cNvSpPr/>
            <p:nvPr/>
          </p:nvSpPr>
          <p:spPr>
            <a:xfrm>
              <a:off x="2245460" y="3663925"/>
              <a:ext cx="2819132" cy="1072625"/>
            </a:xfrm>
            <a:prstGeom prst="flowChartDecision">
              <a:avLst/>
            </a:prstGeom>
            <a:solidFill>
              <a:schemeClr val="lt1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31" name="Google Shape;1531;p36"/>
          <p:cNvGrpSpPr/>
          <p:nvPr/>
        </p:nvGrpSpPr>
        <p:grpSpPr>
          <a:xfrm>
            <a:off x="1702326" y="3112088"/>
            <a:ext cx="3905400" cy="1072625"/>
            <a:chOff x="1702326" y="3112088"/>
            <a:chExt cx="3905400" cy="1072625"/>
          </a:xfrm>
        </p:grpSpPr>
        <p:cxnSp>
          <p:nvCxnSpPr>
            <p:cNvPr id="1532" name="Google Shape;1532;p36"/>
            <p:cNvCxnSpPr/>
            <p:nvPr/>
          </p:nvCxnSpPr>
          <p:spPr>
            <a:xfrm>
              <a:off x="1702326" y="3648401"/>
              <a:ext cx="3905400" cy="0"/>
            </a:xfrm>
            <a:prstGeom prst="straightConnector1">
              <a:avLst/>
            </a:prstGeom>
            <a:noFill/>
            <a:ln cap="flat" cmpd="sng" w="9525">
              <a:solidFill>
                <a:srgbClr val="C9F4F2"/>
              </a:solidFill>
              <a:prstDash val="solid"/>
              <a:round/>
              <a:headEnd len="sm" w="sm" type="triangle"/>
              <a:tailEnd len="sm" w="sm" type="triangle"/>
            </a:ln>
          </p:spPr>
        </p:cxnSp>
        <p:sp>
          <p:nvSpPr>
            <p:cNvPr id="1533" name="Google Shape;1533;p36"/>
            <p:cNvSpPr/>
            <p:nvPr/>
          </p:nvSpPr>
          <p:spPr>
            <a:xfrm>
              <a:off x="2245460" y="3112088"/>
              <a:ext cx="2819132" cy="1072625"/>
            </a:xfrm>
            <a:prstGeom prst="flowChartDecision">
              <a:avLst/>
            </a:prstGeom>
            <a:solidFill>
              <a:srgbClr val="C9F4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34" name="Google Shape;1534;p36"/>
          <p:cNvGrpSpPr/>
          <p:nvPr/>
        </p:nvGrpSpPr>
        <p:grpSpPr>
          <a:xfrm>
            <a:off x="1702326" y="2560250"/>
            <a:ext cx="3905400" cy="1072625"/>
            <a:chOff x="1702326" y="2560250"/>
            <a:chExt cx="3905400" cy="1072625"/>
          </a:xfrm>
        </p:grpSpPr>
        <p:cxnSp>
          <p:nvCxnSpPr>
            <p:cNvPr id="1535" name="Google Shape;1535;p36"/>
            <p:cNvCxnSpPr/>
            <p:nvPr/>
          </p:nvCxnSpPr>
          <p:spPr>
            <a:xfrm>
              <a:off x="1702326" y="3096564"/>
              <a:ext cx="3905400" cy="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triangle"/>
              <a:tailEnd len="sm" w="sm" type="triangle"/>
            </a:ln>
          </p:spPr>
        </p:cxnSp>
        <p:sp>
          <p:nvSpPr>
            <p:cNvPr id="1536" name="Google Shape;1536;p36"/>
            <p:cNvSpPr/>
            <p:nvPr/>
          </p:nvSpPr>
          <p:spPr>
            <a:xfrm>
              <a:off x="2245460" y="2560250"/>
              <a:ext cx="2819132" cy="1072625"/>
            </a:xfrm>
            <a:prstGeom prst="flowChartDecision">
              <a:avLst/>
            </a:prstGeom>
            <a:solidFill>
              <a:schemeClr val="lt1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37" name="Google Shape;1537;p36"/>
          <p:cNvGrpSpPr/>
          <p:nvPr/>
        </p:nvGrpSpPr>
        <p:grpSpPr>
          <a:xfrm>
            <a:off x="1702326" y="2008413"/>
            <a:ext cx="3905400" cy="1072625"/>
            <a:chOff x="1702326" y="2008413"/>
            <a:chExt cx="3905400" cy="1072625"/>
          </a:xfrm>
        </p:grpSpPr>
        <p:cxnSp>
          <p:nvCxnSpPr>
            <p:cNvPr id="1538" name="Google Shape;1538;p36"/>
            <p:cNvCxnSpPr/>
            <p:nvPr/>
          </p:nvCxnSpPr>
          <p:spPr>
            <a:xfrm>
              <a:off x="1702326" y="2544728"/>
              <a:ext cx="39054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triangle"/>
              <a:tailEnd len="sm" w="sm" type="triangle"/>
            </a:ln>
          </p:spPr>
        </p:cxnSp>
        <p:sp>
          <p:nvSpPr>
            <p:cNvPr id="1539" name="Google Shape;1539;p36"/>
            <p:cNvSpPr/>
            <p:nvPr/>
          </p:nvSpPr>
          <p:spPr>
            <a:xfrm>
              <a:off x="2245460" y="2008413"/>
              <a:ext cx="2819132" cy="1072625"/>
            </a:xfrm>
            <a:prstGeom prst="flowChartDecision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40" name="Google Shape;1540;p36"/>
          <p:cNvGrpSpPr/>
          <p:nvPr/>
        </p:nvGrpSpPr>
        <p:grpSpPr>
          <a:xfrm>
            <a:off x="1702326" y="1456575"/>
            <a:ext cx="3905400" cy="1072625"/>
            <a:chOff x="1702326" y="1456575"/>
            <a:chExt cx="3905400" cy="1072625"/>
          </a:xfrm>
        </p:grpSpPr>
        <p:cxnSp>
          <p:nvCxnSpPr>
            <p:cNvPr id="1541" name="Google Shape;1541;p36"/>
            <p:cNvCxnSpPr/>
            <p:nvPr/>
          </p:nvCxnSpPr>
          <p:spPr>
            <a:xfrm>
              <a:off x="1702326" y="1992891"/>
              <a:ext cx="3905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triangle"/>
              <a:tailEnd len="sm" w="sm" type="triangle"/>
            </a:ln>
          </p:spPr>
        </p:cxnSp>
        <p:sp>
          <p:nvSpPr>
            <p:cNvPr id="1542" name="Google Shape;1542;p36"/>
            <p:cNvSpPr/>
            <p:nvPr/>
          </p:nvSpPr>
          <p:spPr>
            <a:xfrm>
              <a:off x="2245460" y="1456575"/>
              <a:ext cx="2819132" cy="1072625"/>
            </a:xfrm>
            <a:prstGeom prst="flowChartDecision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6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7" name="Google Shape;1547;p37"/>
          <p:cNvSpPr txBox="1"/>
          <p:nvPr>
            <p:ph type="title"/>
          </p:nvPr>
        </p:nvSpPr>
        <p:spPr>
          <a:xfrm>
            <a:off x="457200" y="411475"/>
            <a:ext cx="82296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cxnSp>
        <p:nvCxnSpPr>
          <p:cNvPr id="1548" name="Google Shape;1548;p37"/>
          <p:cNvCxnSpPr>
            <a:stCxn id="1549" idx="4"/>
            <a:endCxn id="1550" idx="6"/>
          </p:cNvCxnSpPr>
          <p:nvPr/>
        </p:nvCxnSpPr>
        <p:spPr>
          <a:xfrm flipH="1" rot="-5400000">
            <a:off x="1194413" y="3205563"/>
            <a:ext cx="1036200" cy="559500"/>
          </a:xfrm>
          <a:prstGeom prst="bentConnector2">
            <a:avLst/>
          </a:prstGeom>
          <a:noFill/>
          <a:ln cap="flat" cmpd="sng" w="9525">
            <a:solidFill>
              <a:schemeClr val="accent1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551" name="Google Shape;1551;p37"/>
          <p:cNvCxnSpPr>
            <a:stCxn id="1552" idx="4"/>
            <a:endCxn id="1553" idx="6"/>
          </p:cNvCxnSpPr>
          <p:nvPr/>
        </p:nvCxnSpPr>
        <p:spPr>
          <a:xfrm rot="5400000">
            <a:off x="3784950" y="3217025"/>
            <a:ext cx="1037700" cy="536400"/>
          </a:xfrm>
          <a:prstGeom prst="bentConnector2">
            <a:avLst/>
          </a:prstGeom>
          <a:noFill/>
          <a:ln cap="flat" cmpd="sng" w="9525">
            <a:solidFill>
              <a:schemeClr val="accent1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554" name="Google Shape;1554;p37"/>
          <p:cNvCxnSpPr>
            <a:stCxn id="1555" idx="4"/>
            <a:endCxn id="1556" idx="6"/>
          </p:cNvCxnSpPr>
          <p:nvPr/>
        </p:nvCxnSpPr>
        <p:spPr>
          <a:xfrm rot="5400000">
            <a:off x="6924025" y="3215975"/>
            <a:ext cx="1036800" cy="537600"/>
          </a:xfrm>
          <a:prstGeom prst="bentConnector2">
            <a:avLst/>
          </a:prstGeom>
          <a:noFill/>
          <a:ln cap="flat" cmpd="sng" w="9525">
            <a:solidFill>
              <a:schemeClr val="accent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557" name="Google Shape;1557;p37"/>
          <p:cNvSpPr/>
          <p:nvPr/>
        </p:nvSpPr>
        <p:spPr>
          <a:xfrm>
            <a:off x="4572250" y="1248275"/>
            <a:ext cx="1499800" cy="2755100"/>
          </a:xfrm>
          <a:custGeom>
            <a:rect b="b" l="l" r="r" t="t"/>
            <a:pathLst>
              <a:path extrusionOk="0" h="110204" w="59992">
                <a:moveTo>
                  <a:pt x="0" y="6958"/>
                </a:moveTo>
                <a:lnTo>
                  <a:pt x="0" y="94"/>
                </a:lnTo>
                <a:lnTo>
                  <a:pt x="59898" y="0"/>
                </a:lnTo>
                <a:lnTo>
                  <a:pt x="59992" y="73438"/>
                </a:lnTo>
                <a:lnTo>
                  <a:pt x="7523" y="73532"/>
                </a:lnTo>
                <a:lnTo>
                  <a:pt x="7617" y="110204"/>
                </a:lnTo>
                <a:lnTo>
                  <a:pt x="21534" y="110204"/>
                </a:lnTo>
              </a:path>
            </a:pathLst>
          </a:custGeom>
          <a:noFill/>
          <a:ln cap="flat" cmpd="sng" w="9525">
            <a:solidFill>
              <a:schemeClr val="accent1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558" name="Google Shape;1558;p37"/>
          <p:cNvSpPr/>
          <p:nvPr/>
        </p:nvSpPr>
        <p:spPr>
          <a:xfrm>
            <a:off x="4346109" y="4135782"/>
            <a:ext cx="26824" cy="11245"/>
          </a:xfrm>
          <a:custGeom>
            <a:rect b="b" l="l" r="r" t="t"/>
            <a:pathLst>
              <a:path extrusionOk="0" h="428" w="1021">
                <a:moveTo>
                  <a:pt x="198" y="0"/>
                </a:moveTo>
                <a:cubicBezTo>
                  <a:pt x="100" y="0"/>
                  <a:pt x="1" y="99"/>
                  <a:pt x="1" y="197"/>
                </a:cubicBezTo>
                <a:cubicBezTo>
                  <a:pt x="1" y="329"/>
                  <a:pt x="100" y="395"/>
                  <a:pt x="198" y="427"/>
                </a:cubicBezTo>
                <a:lnTo>
                  <a:pt x="823" y="427"/>
                </a:lnTo>
                <a:cubicBezTo>
                  <a:pt x="921" y="427"/>
                  <a:pt x="1020" y="329"/>
                  <a:pt x="1020" y="197"/>
                </a:cubicBezTo>
                <a:cubicBezTo>
                  <a:pt x="1020" y="99"/>
                  <a:pt x="921" y="0"/>
                  <a:pt x="823" y="0"/>
                </a:cubicBezTo>
                <a:close/>
              </a:path>
            </a:pathLst>
          </a:custGeom>
          <a:solidFill>
            <a:srgbClr val="DAB4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59" name="Google Shape;1559;p37"/>
          <p:cNvGrpSpPr/>
          <p:nvPr/>
        </p:nvGrpSpPr>
        <p:grpSpPr>
          <a:xfrm>
            <a:off x="5105502" y="3283679"/>
            <a:ext cx="2067995" cy="1438247"/>
            <a:chOff x="5105502" y="3283679"/>
            <a:chExt cx="2067995" cy="1438247"/>
          </a:xfrm>
        </p:grpSpPr>
        <p:sp>
          <p:nvSpPr>
            <p:cNvPr id="1560" name="Google Shape;1560;p37"/>
            <p:cNvSpPr/>
            <p:nvPr/>
          </p:nvSpPr>
          <p:spPr>
            <a:xfrm>
              <a:off x="5258481" y="3388863"/>
              <a:ext cx="1752600" cy="1228800"/>
            </a:xfrm>
            <a:prstGeom prst="roundRect">
              <a:avLst>
                <a:gd fmla="val 14304" name="adj"/>
              </a:avLst>
            </a:prstGeom>
            <a:solidFill>
              <a:srgbClr val="DDFFF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61" name="Google Shape;1561;p37"/>
            <p:cNvGrpSpPr/>
            <p:nvPr/>
          </p:nvGrpSpPr>
          <p:grpSpPr>
            <a:xfrm>
              <a:off x="5105502" y="3283679"/>
              <a:ext cx="2067995" cy="1438247"/>
              <a:chOff x="5105502" y="3283679"/>
              <a:chExt cx="2067995" cy="1438247"/>
            </a:xfrm>
          </p:grpSpPr>
          <p:grpSp>
            <p:nvGrpSpPr>
              <p:cNvPr id="1562" name="Google Shape;1562;p37"/>
              <p:cNvGrpSpPr/>
              <p:nvPr/>
            </p:nvGrpSpPr>
            <p:grpSpPr>
              <a:xfrm>
                <a:off x="6873046" y="3284291"/>
                <a:ext cx="300452" cy="1437634"/>
                <a:chOff x="6873046" y="3284291"/>
                <a:chExt cx="300452" cy="1437634"/>
              </a:xfrm>
            </p:grpSpPr>
            <p:sp>
              <p:nvSpPr>
                <p:cNvPr id="1563" name="Google Shape;1563;p37"/>
                <p:cNvSpPr/>
                <p:nvPr/>
              </p:nvSpPr>
              <p:spPr>
                <a:xfrm rot="10800000">
                  <a:off x="6873046" y="3284291"/>
                  <a:ext cx="253068" cy="664135"/>
                </a:xfrm>
                <a:custGeom>
                  <a:rect b="b" l="l" r="r" t="t"/>
                  <a:pathLst>
                    <a:path extrusionOk="0" h="21139" w="8055">
                      <a:moveTo>
                        <a:pt x="198" y="0"/>
                      </a:moveTo>
                      <a:cubicBezTo>
                        <a:pt x="99" y="0"/>
                        <a:pt x="0" y="66"/>
                        <a:pt x="0" y="197"/>
                      </a:cubicBezTo>
                      <a:lnTo>
                        <a:pt x="0" y="13939"/>
                      </a:lnTo>
                      <a:cubicBezTo>
                        <a:pt x="0" y="17917"/>
                        <a:pt x="3222" y="21139"/>
                        <a:pt x="7200" y="21139"/>
                      </a:cubicBezTo>
                      <a:lnTo>
                        <a:pt x="7858" y="21139"/>
                      </a:lnTo>
                      <a:cubicBezTo>
                        <a:pt x="7956" y="21139"/>
                        <a:pt x="8055" y="21040"/>
                        <a:pt x="8055" y="20942"/>
                      </a:cubicBezTo>
                      <a:cubicBezTo>
                        <a:pt x="8055" y="20810"/>
                        <a:pt x="7956" y="20744"/>
                        <a:pt x="7858" y="20744"/>
                      </a:cubicBezTo>
                      <a:lnTo>
                        <a:pt x="7200" y="20744"/>
                      </a:lnTo>
                      <a:cubicBezTo>
                        <a:pt x="3452" y="20711"/>
                        <a:pt x="428" y="17687"/>
                        <a:pt x="395" y="13939"/>
                      </a:cubicBezTo>
                      <a:lnTo>
                        <a:pt x="395" y="197"/>
                      </a:lnTo>
                      <a:cubicBezTo>
                        <a:pt x="395" y="66"/>
                        <a:pt x="296" y="0"/>
                        <a:pt x="19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64" name="Google Shape;1564;p37"/>
                <p:cNvSpPr/>
                <p:nvPr/>
              </p:nvSpPr>
              <p:spPr>
                <a:xfrm rot="10800000">
                  <a:off x="6873046" y="4057760"/>
                  <a:ext cx="253068" cy="664166"/>
                </a:xfrm>
                <a:custGeom>
                  <a:rect b="b" l="l" r="r" t="t"/>
                  <a:pathLst>
                    <a:path extrusionOk="0" h="21140" w="8055">
                      <a:moveTo>
                        <a:pt x="7167" y="1"/>
                      </a:moveTo>
                      <a:cubicBezTo>
                        <a:pt x="3222" y="1"/>
                        <a:pt x="0" y="3223"/>
                        <a:pt x="0" y="7168"/>
                      </a:cubicBezTo>
                      <a:lnTo>
                        <a:pt x="0" y="20942"/>
                      </a:lnTo>
                      <a:cubicBezTo>
                        <a:pt x="0" y="21041"/>
                        <a:pt x="66" y="21140"/>
                        <a:pt x="198" y="21140"/>
                      </a:cubicBezTo>
                      <a:cubicBezTo>
                        <a:pt x="296" y="21140"/>
                        <a:pt x="395" y="21041"/>
                        <a:pt x="395" y="20942"/>
                      </a:cubicBezTo>
                      <a:lnTo>
                        <a:pt x="395" y="7168"/>
                      </a:lnTo>
                      <a:cubicBezTo>
                        <a:pt x="428" y="3453"/>
                        <a:pt x="3452" y="395"/>
                        <a:pt x="7200" y="395"/>
                      </a:cubicBezTo>
                      <a:lnTo>
                        <a:pt x="7858" y="395"/>
                      </a:lnTo>
                      <a:cubicBezTo>
                        <a:pt x="7956" y="395"/>
                        <a:pt x="8055" y="297"/>
                        <a:pt x="8055" y="198"/>
                      </a:cubicBezTo>
                      <a:cubicBezTo>
                        <a:pt x="8055" y="67"/>
                        <a:pt x="7956" y="1"/>
                        <a:pt x="785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565" name="Google Shape;1565;p37"/>
                <p:cNvGrpSpPr/>
                <p:nvPr/>
              </p:nvGrpSpPr>
              <p:grpSpPr>
                <a:xfrm>
                  <a:off x="7064598" y="3948650"/>
                  <a:ext cx="108900" cy="108900"/>
                  <a:chOff x="329100" y="2764525"/>
                  <a:chExt cx="108900" cy="108900"/>
                </a:xfrm>
              </p:grpSpPr>
              <p:sp>
                <p:nvSpPr>
                  <p:cNvPr id="1556" name="Google Shape;1556;p37"/>
                  <p:cNvSpPr/>
                  <p:nvPr/>
                </p:nvSpPr>
                <p:spPr>
                  <a:xfrm>
                    <a:off x="329100" y="2764525"/>
                    <a:ext cx="108900" cy="1089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66" name="Google Shape;1566;p37"/>
                  <p:cNvSpPr/>
                  <p:nvPr/>
                </p:nvSpPr>
                <p:spPr>
                  <a:xfrm>
                    <a:off x="353700" y="2789125"/>
                    <a:ext cx="59700" cy="59700"/>
                  </a:xfrm>
                  <a:prstGeom prst="ellipse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567" name="Google Shape;1567;p37"/>
              <p:cNvGrpSpPr/>
              <p:nvPr/>
            </p:nvGrpSpPr>
            <p:grpSpPr>
              <a:xfrm rot="10800000">
                <a:off x="5105502" y="3283679"/>
                <a:ext cx="300452" cy="1437634"/>
                <a:chOff x="6873046" y="3284291"/>
                <a:chExt cx="300452" cy="1437634"/>
              </a:xfrm>
            </p:grpSpPr>
            <p:sp>
              <p:nvSpPr>
                <p:cNvPr id="1568" name="Google Shape;1568;p37"/>
                <p:cNvSpPr/>
                <p:nvPr/>
              </p:nvSpPr>
              <p:spPr>
                <a:xfrm rot="10800000">
                  <a:off x="6873046" y="3284291"/>
                  <a:ext cx="253068" cy="664135"/>
                </a:xfrm>
                <a:custGeom>
                  <a:rect b="b" l="l" r="r" t="t"/>
                  <a:pathLst>
                    <a:path extrusionOk="0" h="21139" w="8055">
                      <a:moveTo>
                        <a:pt x="198" y="0"/>
                      </a:moveTo>
                      <a:cubicBezTo>
                        <a:pt x="99" y="0"/>
                        <a:pt x="0" y="66"/>
                        <a:pt x="0" y="197"/>
                      </a:cubicBezTo>
                      <a:lnTo>
                        <a:pt x="0" y="13939"/>
                      </a:lnTo>
                      <a:cubicBezTo>
                        <a:pt x="0" y="17917"/>
                        <a:pt x="3222" y="21139"/>
                        <a:pt x="7200" y="21139"/>
                      </a:cubicBezTo>
                      <a:lnTo>
                        <a:pt x="7858" y="21139"/>
                      </a:lnTo>
                      <a:cubicBezTo>
                        <a:pt x="7956" y="21139"/>
                        <a:pt x="8055" y="21040"/>
                        <a:pt x="8055" y="20942"/>
                      </a:cubicBezTo>
                      <a:cubicBezTo>
                        <a:pt x="8055" y="20810"/>
                        <a:pt x="7956" y="20744"/>
                        <a:pt x="7858" y="20744"/>
                      </a:cubicBezTo>
                      <a:lnTo>
                        <a:pt x="7200" y="20744"/>
                      </a:lnTo>
                      <a:cubicBezTo>
                        <a:pt x="3452" y="20711"/>
                        <a:pt x="428" y="17687"/>
                        <a:pt x="395" y="13939"/>
                      </a:cubicBezTo>
                      <a:lnTo>
                        <a:pt x="395" y="197"/>
                      </a:lnTo>
                      <a:cubicBezTo>
                        <a:pt x="395" y="66"/>
                        <a:pt x="296" y="0"/>
                        <a:pt x="19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69" name="Google Shape;1569;p37"/>
                <p:cNvSpPr/>
                <p:nvPr/>
              </p:nvSpPr>
              <p:spPr>
                <a:xfrm rot="10800000">
                  <a:off x="6873046" y="4057760"/>
                  <a:ext cx="253068" cy="664166"/>
                </a:xfrm>
                <a:custGeom>
                  <a:rect b="b" l="l" r="r" t="t"/>
                  <a:pathLst>
                    <a:path extrusionOk="0" h="21140" w="8055">
                      <a:moveTo>
                        <a:pt x="7167" y="1"/>
                      </a:moveTo>
                      <a:cubicBezTo>
                        <a:pt x="3222" y="1"/>
                        <a:pt x="0" y="3223"/>
                        <a:pt x="0" y="7168"/>
                      </a:cubicBezTo>
                      <a:lnTo>
                        <a:pt x="0" y="20942"/>
                      </a:lnTo>
                      <a:cubicBezTo>
                        <a:pt x="0" y="21041"/>
                        <a:pt x="66" y="21140"/>
                        <a:pt x="198" y="21140"/>
                      </a:cubicBezTo>
                      <a:cubicBezTo>
                        <a:pt x="296" y="21140"/>
                        <a:pt x="395" y="21041"/>
                        <a:pt x="395" y="20942"/>
                      </a:cubicBezTo>
                      <a:lnTo>
                        <a:pt x="395" y="7168"/>
                      </a:lnTo>
                      <a:cubicBezTo>
                        <a:pt x="428" y="3453"/>
                        <a:pt x="3452" y="395"/>
                        <a:pt x="7200" y="395"/>
                      </a:cubicBezTo>
                      <a:lnTo>
                        <a:pt x="7858" y="395"/>
                      </a:lnTo>
                      <a:cubicBezTo>
                        <a:pt x="7956" y="395"/>
                        <a:pt x="8055" y="297"/>
                        <a:pt x="8055" y="198"/>
                      </a:cubicBezTo>
                      <a:cubicBezTo>
                        <a:pt x="8055" y="67"/>
                        <a:pt x="7956" y="1"/>
                        <a:pt x="785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570" name="Google Shape;1570;p37"/>
                <p:cNvGrpSpPr/>
                <p:nvPr/>
              </p:nvGrpSpPr>
              <p:grpSpPr>
                <a:xfrm>
                  <a:off x="7064598" y="3948650"/>
                  <a:ext cx="108900" cy="108900"/>
                  <a:chOff x="329100" y="2764525"/>
                  <a:chExt cx="108900" cy="108900"/>
                </a:xfrm>
              </p:grpSpPr>
              <p:sp>
                <p:nvSpPr>
                  <p:cNvPr id="1571" name="Google Shape;1571;p37"/>
                  <p:cNvSpPr/>
                  <p:nvPr/>
                </p:nvSpPr>
                <p:spPr>
                  <a:xfrm>
                    <a:off x="329100" y="2764525"/>
                    <a:ext cx="108900" cy="1089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72" name="Google Shape;1572;p37"/>
                  <p:cNvSpPr/>
                  <p:nvPr/>
                </p:nvSpPr>
                <p:spPr>
                  <a:xfrm>
                    <a:off x="353700" y="2789125"/>
                    <a:ext cx="59700" cy="59700"/>
                  </a:xfrm>
                  <a:prstGeom prst="ellipse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</p:grpSp>
      <p:sp>
        <p:nvSpPr>
          <p:cNvPr id="1573" name="Google Shape;1573;p37"/>
          <p:cNvSpPr txBox="1"/>
          <p:nvPr/>
        </p:nvSpPr>
        <p:spPr>
          <a:xfrm>
            <a:off x="5292000" y="3927833"/>
            <a:ext cx="1695000" cy="5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Despite being red, Mars is a cold place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574" name="Google Shape;1574;p37"/>
          <p:cNvSpPr txBox="1"/>
          <p:nvPr/>
        </p:nvSpPr>
        <p:spPr>
          <a:xfrm>
            <a:off x="5292000" y="3519536"/>
            <a:ext cx="16950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18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1575" name="Google Shape;1575;p37"/>
          <p:cNvGrpSpPr/>
          <p:nvPr/>
        </p:nvGrpSpPr>
        <p:grpSpPr>
          <a:xfrm>
            <a:off x="3596000" y="1420100"/>
            <a:ext cx="1951994" cy="1546275"/>
            <a:chOff x="3596000" y="1420100"/>
            <a:chExt cx="1951994" cy="1546275"/>
          </a:xfrm>
        </p:grpSpPr>
        <p:sp>
          <p:nvSpPr>
            <p:cNvPr id="1576" name="Google Shape;1576;p37"/>
            <p:cNvSpPr/>
            <p:nvPr/>
          </p:nvSpPr>
          <p:spPr>
            <a:xfrm>
              <a:off x="3695700" y="1577938"/>
              <a:ext cx="1752600" cy="1228800"/>
            </a:xfrm>
            <a:prstGeom prst="roundRect">
              <a:avLst>
                <a:gd fmla="val 14304" name="adj"/>
              </a:avLst>
            </a:prstGeom>
            <a:solidFill>
              <a:srgbClr val="DDFFF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77" name="Google Shape;1577;p37"/>
            <p:cNvGrpSpPr/>
            <p:nvPr/>
          </p:nvGrpSpPr>
          <p:grpSpPr>
            <a:xfrm>
              <a:off x="3596000" y="1420100"/>
              <a:ext cx="1951994" cy="1546275"/>
              <a:chOff x="3596000" y="1420100"/>
              <a:chExt cx="1951994" cy="1546275"/>
            </a:xfrm>
          </p:grpSpPr>
          <p:sp>
            <p:nvSpPr>
              <p:cNvPr id="1578" name="Google Shape;1578;p37"/>
              <p:cNvSpPr/>
              <p:nvPr/>
            </p:nvSpPr>
            <p:spPr>
              <a:xfrm>
                <a:off x="3596000" y="2707189"/>
                <a:ext cx="927629" cy="211651"/>
              </a:xfrm>
              <a:custGeom>
                <a:rect b="b" l="l" r="r" t="t"/>
                <a:pathLst>
                  <a:path extrusionOk="0" h="8056" w="35308">
                    <a:moveTo>
                      <a:pt x="197" y="1"/>
                    </a:moveTo>
                    <a:cubicBezTo>
                      <a:pt x="99" y="1"/>
                      <a:pt x="0" y="67"/>
                      <a:pt x="0" y="198"/>
                    </a:cubicBezTo>
                    <a:lnTo>
                      <a:pt x="0" y="856"/>
                    </a:lnTo>
                    <a:cubicBezTo>
                      <a:pt x="0" y="4834"/>
                      <a:pt x="3222" y="8022"/>
                      <a:pt x="7200" y="8055"/>
                    </a:cubicBezTo>
                    <a:lnTo>
                      <a:pt x="35045" y="8055"/>
                    </a:lnTo>
                    <a:cubicBezTo>
                      <a:pt x="35308" y="8055"/>
                      <a:pt x="35308" y="7628"/>
                      <a:pt x="35045" y="7628"/>
                    </a:cubicBezTo>
                    <a:lnTo>
                      <a:pt x="7200" y="7628"/>
                    </a:lnTo>
                    <a:cubicBezTo>
                      <a:pt x="3452" y="7628"/>
                      <a:pt x="427" y="4603"/>
                      <a:pt x="427" y="856"/>
                    </a:cubicBezTo>
                    <a:lnTo>
                      <a:pt x="427" y="198"/>
                    </a:lnTo>
                    <a:cubicBezTo>
                      <a:pt x="427" y="67"/>
                      <a:pt x="329" y="1"/>
                      <a:pt x="1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9" name="Google Shape;1579;p37"/>
              <p:cNvSpPr/>
              <p:nvPr/>
            </p:nvSpPr>
            <p:spPr>
              <a:xfrm>
                <a:off x="4619472" y="2707189"/>
                <a:ext cx="928523" cy="211651"/>
              </a:xfrm>
              <a:custGeom>
                <a:rect b="b" l="l" r="r" t="t"/>
                <a:pathLst>
                  <a:path extrusionOk="0" h="8056" w="35342">
                    <a:moveTo>
                      <a:pt x="35112" y="1"/>
                    </a:moveTo>
                    <a:cubicBezTo>
                      <a:pt x="35013" y="1"/>
                      <a:pt x="34914" y="67"/>
                      <a:pt x="34914" y="198"/>
                    </a:cubicBezTo>
                    <a:lnTo>
                      <a:pt x="34914" y="856"/>
                    </a:lnTo>
                    <a:cubicBezTo>
                      <a:pt x="34914" y="4603"/>
                      <a:pt x="31890" y="7628"/>
                      <a:pt x="28142" y="7628"/>
                    </a:cubicBezTo>
                    <a:lnTo>
                      <a:pt x="297" y="7628"/>
                    </a:lnTo>
                    <a:cubicBezTo>
                      <a:pt x="1" y="7628"/>
                      <a:pt x="1" y="8055"/>
                      <a:pt x="297" y="8055"/>
                    </a:cubicBezTo>
                    <a:lnTo>
                      <a:pt x="28142" y="8055"/>
                    </a:lnTo>
                    <a:cubicBezTo>
                      <a:pt x="32120" y="8022"/>
                      <a:pt x="35309" y="4834"/>
                      <a:pt x="35342" y="856"/>
                    </a:cubicBezTo>
                    <a:lnTo>
                      <a:pt x="35342" y="198"/>
                    </a:lnTo>
                    <a:cubicBezTo>
                      <a:pt x="35342" y="67"/>
                      <a:pt x="35243" y="1"/>
                      <a:pt x="3511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0" name="Google Shape;1580;p37"/>
              <p:cNvSpPr/>
              <p:nvPr/>
            </p:nvSpPr>
            <p:spPr>
              <a:xfrm rot="10800000">
                <a:off x="4620365" y="1468490"/>
                <a:ext cx="927629" cy="211651"/>
              </a:xfrm>
              <a:custGeom>
                <a:rect b="b" l="l" r="r" t="t"/>
                <a:pathLst>
                  <a:path extrusionOk="0" h="8056" w="35308">
                    <a:moveTo>
                      <a:pt x="197" y="1"/>
                    </a:moveTo>
                    <a:cubicBezTo>
                      <a:pt x="99" y="1"/>
                      <a:pt x="0" y="67"/>
                      <a:pt x="0" y="198"/>
                    </a:cubicBezTo>
                    <a:lnTo>
                      <a:pt x="0" y="856"/>
                    </a:lnTo>
                    <a:cubicBezTo>
                      <a:pt x="0" y="4834"/>
                      <a:pt x="3222" y="8022"/>
                      <a:pt x="7200" y="8055"/>
                    </a:cubicBezTo>
                    <a:lnTo>
                      <a:pt x="35045" y="8055"/>
                    </a:lnTo>
                    <a:cubicBezTo>
                      <a:pt x="35308" y="8055"/>
                      <a:pt x="35308" y="7628"/>
                      <a:pt x="35045" y="7628"/>
                    </a:cubicBezTo>
                    <a:lnTo>
                      <a:pt x="7200" y="7628"/>
                    </a:lnTo>
                    <a:cubicBezTo>
                      <a:pt x="3452" y="7628"/>
                      <a:pt x="427" y="4603"/>
                      <a:pt x="427" y="856"/>
                    </a:cubicBezTo>
                    <a:lnTo>
                      <a:pt x="427" y="198"/>
                    </a:lnTo>
                    <a:cubicBezTo>
                      <a:pt x="427" y="67"/>
                      <a:pt x="329" y="1"/>
                      <a:pt x="1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1" name="Google Shape;1581;p37"/>
              <p:cNvSpPr/>
              <p:nvPr/>
            </p:nvSpPr>
            <p:spPr>
              <a:xfrm rot="10800000">
                <a:off x="3596000" y="1468490"/>
                <a:ext cx="928523" cy="211651"/>
              </a:xfrm>
              <a:custGeom>
                <a:rect b="b" l="l" r="r" t="t"/>
                <a:pathLst>
                  <a:path extrusionOk="0" h="8056" w="35342">
                    <a:moveTo>
                      <a:pt x="35112" y="1"/>
                    </a:moveTo>
                    <a:cubicBezTo>
                      <a:pt x="35013" y="1"/>
                      <a:pt x="34914" y="67"/>
                      <a:pt x="34914" y="198"/>
                    </a:cubicBezTo>
                    <a:lnTo>
                      <a:pt x="34914" y="856"/>
                    </a:lnTo>
                    <a:cubicBezTo>
                      <a:pt x="34914" y="4603"/>
                      <a:pt x="31890" y="7628"/>
                      <a:pt x="28142" y="7628"/>
                    </a:cubicBezTo>
                    <a:lnTo>
                      <a:pt x="297" y="7628"/>
                    </a:lnTo>
                    <a:cubicBezTo>
                      <a:pt x="1" y="7628"/>
                      <a:pt x="1" y="8055"/>
                      <a:pt x="297" y="8055"/>
                    </a:cubicBezTo>
                    <a:lnTo>
                      <a:pt x="28142" y="8055"/>
                    </a:lnTo>
                    <a:cubicBezTo>
                      <a:pt x="32120" y="8022"/>
                      <a:pt x="35309" y="4834"/>
                      <a:pt x="35342" y="856"/>
                    </a:cubicBezTo>
                    <a:lnTo>
                      <a:pt x="35342" y="198"/>
                    </a:lnTo>
                    <a:cubicBezTo>
                      <a:pt x="35342" y="67"/>
                      <a:pt x="35243" y="1"/>
                      <a:pt x="3511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582" name="Google Shape;1582;p37"/>
              <p:cNvGrpSpPr/>
              <p:nvPr/>
            </p:nvGrpSpPr>
            <p:grpSpPr>
              <a:xfrm>
                <a:off x="4517550" y="1420100"/>
                <a:ext cx="108900" cy="108900"/>
                <a:chOff x="329100" y="2764525"/>
                <a:chExt cx="108900" cy="108900"/>
              </a:xfrm>
            </p:grpSpPr>
            <p:sp>
              <p:nvSpPr>
                <p:cNvPr id="1583" name="Google Shape;1583;p37"/>
                <p:cNvSpPr/>
                <p:nvPr/>
              </p:nvSpPr>
              <p:spPr>
                <a:xfrm>
                  <a:off x="329100" y="2764525"/>
                  <a:ext cx="108900" cy="1089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84" name="Google Shape;1584;p37"/>
                <p:cNvSpPr/>
                <p:nvPr/>
              </p:nvSpPr>
              <p:spPr>
                <a:xfrm>
                  <a:off x="353700" y="2789125"/>
                  <a:ext cx="59700" cy="59700"/>
                </a:xfrm>
                <a:prstGeom prst="ellipse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585" name="Google Shape;1585;p37"/>
              <p:cNvGrpSpPr/>
              <p:nvPr/>
            </p:nvGrpSpPr>
            <p:grpSpPr>
              <a:xfrm>
                <a:off x="4517550" y="2857475"/>
                <a:ext cx="108900" cy="108900"/>
                <a:chOff x="329100" y="2764525"/>
                <a:chExt cx="108900" cy="108900"/>
              </a:xfrm>
            </p:grpSpPr>
            <p:sp>
              <p:nvSpPr>
                <p:cNvPr id="1552" name="Google Shape;1552;p37"/>
                <p:cNvSpPr/>
                <p:nvPr/>
              </p:nvSpPr>
              <p:spPr>
                <a:xfrm>
                  <a:off x="329100" y="2764525"/>
                  <a:ext cx="108900" cy="1089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86" name="Google Shape;1586;p37"/>
                <p:cNvSpPr/>
                <p:nvPr/>
              </p:nvSpPr>
              <p:spPr>
                <a:xfrm>
                  <a:off x="353700" y="2789125"/>
                  <a:ext cx="59700" cy="59700"/>
                </a:xfrm>
                <a:prstGeom prst="ellipse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1587" name="Google Shape;1587;p37"/>
          <p:cNvSpPr txBox="1"/>
          <p:nvPr/>
        </p:nvSpPr>
        <p:spPr>
          <a:xfrm>
            <a:off x="3724497" y="2117383"/>
            <a:ext cx="1695000" cy="5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Venus is the second planet from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588" name="Google Shape;1588;p37"/>
          <p:cNvSpPr txBox="1"/>
          <p:nvPr/>
        </p:nvSpPr>
        <p:spPr>
          <a:xfrm>
            <a:off x="3724497" y="1709086"/>
            <a:ext cx="16950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Venus</a:t>
            </a:r>
            <a:endParaRPr sz="18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1589" name="Google Shape;1589;p37"/>
          <p:cNvGrpSpPr/>
          <p:nvPr/>
        </p:nvGrpSpPr>
        <p:grpSpPr>
          <a:xfrm>
            <a:off x="1967658" y="3284629"/>
            <a:ext cx="2067995" cy="1438247"/>
            <a:chOff x="1967658" y="3284629"/>
            <a:chExt cx="2067995" cy="1438247"/>
          </a:xfrm>
        </p:grpSpPr>
        <p:sp>
          <p:nvSpPr>
            <p:cNvPr id="1590" name="Google Shape;1590;p37"/>
            <p:cNvSpPr/>
            <p:nvPr/>
          </p:nvSpPr>
          <p:spPr>
            <a:xfrm>
              <a:off x="2132919" y="3388863"/>
              <a:ext cx="1752600" cy="1228800"/>
            </a:xfrm>
            <a:prstGeom prst="roundRect">
              <a:avLst>
                <a:gd fmla="val 14304" name="adj"/>
              </a:avLst>
            </a:prstGeom>
            <a:solidFill>
              <a:srgbClr val="DDFFF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91" name="Google Shape;1591;p37"/>
            <p:cNvGrpSpPr/>
            <p:nvPr/>
          </p:nvGrpSpPr>
          <p:grpSpPr>
            <a:xfrm>
              <a:off x="1967658" y="3284629"/>
              <a:ext cx="2067995" cy="1438247"/>
              <a:chOff x="5105502" y="3283679"/>
              <a:chExt cx="2067995" cy="1438247"/>
            </a:xfrm>
          </p:grpSpPr>
          <p:grpSp>
            <p:nvGrpSpPr>
              <p:cNvPr id="1592" name="Google Shape;1592;p37"/>
              <p:cNvGrpSpPr/>
              <p:nvPr/>
            </p:nvGrpSpPr>
            <p:grpSpPr>
              <a:xfrm>
                <a:off x="6873046" y="3284291"/>
                <a:ext cx="300452" cy="1437634"/>
                <a:chOff x="6873046" y="3284291"/>
                <a:chExt cx="300452" cy="1437634"/>
              </a:xfrm>
            </p:grpSpPr>
            <p:sp>
              <p:nvSpPr>
                <p:cNvPr id="1593" name="Google Shape;1593;p37"/>
                <p:cNvSpPr/>
                <p:nvPr/>
              </p:nvSpPr>
              <p:spPr>
                <a:xfrm rot="10800000">
                  <a:off x="6873046" y="3284291"/>
                  <a:ext cx="253068" cy="664135"/>
                </a:xfrm>
                <a:custGeom>
                  <a:rect b="b" l="l" r="r" t="t"/>
                  <a:pathLst>
                    <a:path extrusionOk="0" h="21139" w="8055">
                      <a:moveTo>
                        <a:pt x="198" y="0"/>
                      </a:moveTo>
                      <a:cubicBezTo>
                        <a:pt x="99" y="0"/>
                        <a:pt x="0" y="66"/>
                        <a:pt x="0" y="197"/>
                      </a:cubicBezTo>
                      <a:lnTo>
                        <a:pt x="0" y="13939"/>
                      </a:lnTo>
                      <a:cubicBezTo>
                        <a:pt x="0" y="17917"/>
                        <a:pt x="3222" y="21139"/>
                        <a:pt x="7200" y="21139"/>
                      </a:cubicBezTo>
                      <a:lnTo>
                        <a:pt x="7858" y="21139"/>
                      </a:lnTo>
                      <a:cubicBezTo>
                        <a:pt x="7956" y="21139"/>
                        <a:pt x="8055" y="21040"/>
                        <a:pt x="8055" y="20942"/>
                      </a:cubicBezTo>
                      <a:cubicBezTo>
                        <a:pt x="8055" y="20810"/>
                        <a:pt x="7956" y="20744"/>
                        <a:pt x="7858" y="20744"/>
                      </a:cubicBezTo>
                      <a:lnTo>
                        <a:pt x="7200" y="20744"/>
                      </a:lnTo>
                      <a:cubicBezTo>
                        <a:pt x="3452" y="20711"/>
                        <a:pt x="428" y="17687"/>
                        <a:pt x="395" y="13939"/>
                      </a:cubicBezTo>
                      <a:lnTo>
                        <a:pt x="395" y="197"/>
                      </a:lnTo>
                      <a:cubicBezTo>
                        <a:pt x="395" y="66"/>
                        <a:pt x="296" y="0"/>
                        <a:pt x="19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4" name="Google Shape;1594;p37"/>
                <p:cNvSpPr/>
                <p:nvPr/>
              </p:nvSpPr>
              <p:spPr>
                <a:xfrm rot="10800000">
                  <a:off x="6873046" y="4057760"/>
                  <a:ext cx="253068" cy="664166"/>
                </a:xfrm>
                <a:custGeom>
                  <a:rect b="b" l="l" r="r" t="t"/>
                  <a:pathLst>
                    <a:path extrusionOk="0" h="21140" w="8055">
                      <a:moveTo>
                        <a:pt x="7167" y="1"/>
                      </a:moveTo>
                      <a:cubicBezTo>
                        <a:pt x="3222" y="1"/>
                        <a:pt x="0" y="3223"/>
                        <a:pt x="0" y="7168"/>
                      </a:cubicBezTo>
                      <a:lnTo>
                        <a:pt x="0" y="20942"/>
                      </a:lnTo>
                      <a:cubicBezTo>
                        <a:pt x="0" y="21041"/>
                        <a:pt x="66" y="21140"/>
                        <a:pt x="198" y="21140"/>
                      </a:cubicBezTo>
                      <a:cubicBezTo>
                        <a:pt x="296" y="21140"/>
                        <a:pt x="395" y="21041"/>
                        <a:pt x="395" y="20942"/>
                      </a:cubicBezTo>
                      <a:lnTo>
                        <a:pt x="395" y="7168"/>
                      </a:lnTo>
                      <a:cubicBezTo>
                        <a:pt x="428" y="3453"/>
                        <a:pt x="3452" y="395"/>
                        <a:pt x="7200" y="395"/>
                      </a:cubicBezTo>
                      <a:lnTo>
                        <a:pt x="7858" y="395"/>
                      </a:lnTo>
                      <a:cubicBezTo>
                        <a:pt x="7956" y="395"/>
                        <a:pt x="8055" y="297"/>
                        <a:pt x="8055" y="198"/>
                      </a:cubicBezTo>
                      <a:cubicBezTo>
                        <a:pt x="8055" y="67"/>
                        <a:pt x="7956" y="1"/>
                        <a:pt x="785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595" name="Google Shape;1595;p37"/>
                <p:cNvGrpSpPr/>
                <p:nvPr/>
              </p:nvGrpSpPr>
              <p:grpSpPr>
                <a:xfrm>
                  <a:off x="7064598" y="3948650"/>
                  <a:ext cx="108900" cy="108900"/>
                  <a:chOff x="329100" y="2764525"/>
                  <a:chExt cx="108900" cy="108900"/>
                </a:xfrm>
              </p:grpSpPr>
              <p:sp>
                <p:nvSpPr>
                  <p:cNvPr id="1553" name="Google Shape;1553;p37"/>
                  <p:cNvSpPr/>
                  <p:nvPr/>
                </p:nvSpPr>
                <p:spPr>
                  <a:xfrm>
                    <a:off x="329100" y="2764525"/>
                    <a:ext cx="108900" cy="1089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96" name="Google Shape;1596;p37"/>
                  <p:cNvSpPr/>
                  <p:nvPr/>
                </p:nvSpPr>
                <p:spPr>
                  <a:xfrm>
                    <a:off x="353700" y="2789125"/>
                    <a:ext cx="59700" cy="59700"/>
                  </a:xfrm>
                  <a:prstGeom prst="ellipse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597" name="Google Shape;1597;p37"/>
              <p:cNvGrpSpPr/>
              <p:nvPr/>
            </p:nvGrpSpPr>
            <p:grpSpPr>
              <a:xfrm rot="10800000">
                <a:off x="5105502" y="3283679"/>
                <a:ext cx="300452" cy="1437634"/>
                <a:chOff x="6873046" y="3284291"/>
                <a:chExt cx="300452" cy="1437634"/>
              </a:xfrm>
            </p:grpSpPr>
            <p:sp>
              <p:nvSpPr>
                <p:cNvPr id="1598" name="Google Shape;1598;p37"/>
                <p:cNvSpPr/>
                <p:nvPr/>
              </p:nvSpPr>
              <p:spPr>
                <a:xfrm rot="10800000">
                  <a:off x="6873046" y="3284291"/>
                  <a:ext cx="253068" cy="664135"/>
                </a:xfrm>
                <a:custGeom>
                  <a:rect b="b" l="l" r="r" t="t"/>
                  <a:pathLst>
                    <a:path extrusionOk="0" h="21139" w="8055">
                      <a:moveTo>
                        <a:pt x="198" y="0"/>
                      </a:moveTo>
                      <a:cubicBezTo>
                        <a:pt x="99" y="0"/>
                        <a:pt x="0" y="66"/>
                        <a:pt x="0" y="197"/>
                      </a:cubicBezTo>
                      <a:lnTo>
                        <a:pt x="0" y="13939"/>
                      </a:lnTo>
                      <a:cubicBezTo>
                        <a:pt x="0" y="17917"/>
                        <a:pt x="3222" y="21139"/>
                        <a:pt x="7200" y="21139"/>
                      </a:cubicBezTo>
                      <a:lnTo>
                        <a:pt x="7858" y="21139"/>
                      </a:lnTo>
                      <a:cubicBezTo>
                        <a:pt x="7956" y="21139"/>
                        <a:pt x="8055" y="21040"/>
                        <a:pt x="8055" y="20942"/>
                      </a:cubicBezTo>
                      <a:cubicBezTo>
                        <a:pt x="8055" y="20810"/>
                        <a:pt x="7956" y="20744"/>
                        <a:pt x="7858" y="20744"/>
                      </a:cubicBezTo>
                      <a:lnTo>
                        <a:pt x="7200" y="20744"/>
                      </a:lnTo>
                      <a:cubicBezTo>
                        <a:pt x="3452" y="20711"/>
                        <a:pt x="428" y="17687"/>
                        <a:pt x="395" y="13939"/>
                      </a:cubicBezTo>
                      <a:lnTo>
                        <a:pt x="395" y="197"/>
                      </a:lnTo>
                      <a:cubicBezTo>
                        <a:pt x="395" y="66"/>
                        <a:pt x="296" y="0"/>
                        <a:pt x="19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9" name="Google Shape;1599;p37"/>
                <p:cNvSpPr/>
                <p:nvPr/>
              </p:nvSpPr>
              <p:spPr>
                <a:xfrm rot="10800000">
                  <a:off x="6873046" y="4057760"/>
                  <a:ext cx="253068" cy="664166"/>
                </a:xfrm>
                <a:custGeom>
                  <a:rect b="b" l="l" r="r" t="t"/>
                  <a:pathLst>
                    <a:path extrusionOk="0" h="21140" w="8055">
                      <a:moveTo>
                        <a:pt x="7167" y="1"/>
                      </a:moveTo>
                      <a:cubicBezTo>
                        <a:pt x="3222" y="1"/>
                        <a:pt x="0" y="3223"/>
                        <a:pt x="0" y="7168"/>
                      </a:cubicBezTo>
                      <a:lnTo>
                        <a:pt x="0" y="20942"/>
                      </a:lnTo>
                      <a:cubicBezTo>
                        <a:pt x="0" y="21041"/>
                        <a:pt x="66" y="21140"/>
                        <a:pt x="198" y="21140"/>
                      </a:cubicBezTo>
                      <a:cubicBezTo>
                        <a:pt x="296" y="21140"/>
                        <a:pt x="395" y="21041"/>
                        <a:pt x="395" y="20942"/>
                      </a:cubicBezTo>
                      <a:lnTo>
                        <a:pt x="395" y="7168"/>
                      </a:lnTo>
                      <a:cubicBezTo>
                        <a:pt x="428" y="3453"/>
                        <a:pt x="3452" y="395"/>
                        <a:pt x="7200" y="395"/>
                      </a:cubicBezTo>
                      <a:lnTo>
                        <a:pt x="7858" y="395"/>
                      </a:lnTo>
                      <a:cubicBezTo>
                        <a:pt x="7956" y="395"/>
                        <a:pt x="8055" y="297"/>
                        <a:pt x="8055" y="198"/>
                      </a:cubicBezTo>
                      <a:cubicBezTo>
                        <a:pt x="8055" y="67"/>
                        <a:pt x="7956" y="1"/>
                        <a:pt x="785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600" name="Google Shape;1600;p37"/>
                <p:cNvGrpSpPr/>
                <p:nvPr/>
              </p:nvGrpSpPr>
              <p:grpSpPr>
                <a:xfrm>
                  <a:off x="7064598" y="3948650"/>
                  <a:ext cx="108900" cy="108900"/>
                  <a:chOff x="329100" y="2764525"/>
                  <a:chExt cx="108900" cy="108900"/>
                </a:xfrm>
              </p:grpSpPr>
              <p:sp>
                <p:nvSpPr>
                  <p:cNvPr id="1601" name="Google Shape;1601;p37"/>
                  <p:cNvSpPr/>
                  <p:nvPr/>
                </p:nvSpPr>
                <p:spPr>
                  <a:xfrm>
                    <a:off x="329100" y="2764525"/>
                    <a:ext cx="108900" cy="1089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50" name="Google Shape;1550;p37"/>
                  <p:cNvSpPr/>
                  <p:nvPr/>
                </p:nvSpPr>
                <p:spPr>
                  <a:xfrm>
                    <a:off x="353700" y="2789125"/>
                    <a:ext cx="59700" cy="59700"/>
                  </a:xfrm>
                  <a:prstGeom prst="ellipse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</p:grpSp>
      <p:sp>
        <p:nvSpPr>
          <p:cNvPr id="1602" name="Google Shape;1602;p37"/>
          <p:cNvSpPr txBox="1"/>
          <p:nvPr/>
        </p:nvSpPr>
        <p:spPr>
          <a:xfrm>
            <a:off x="2154156" y="3927833"/>
            <a:ext cx="1695000" cy="5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Jupiter is the biggest planet of them all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603" name="Google Shape;1603;p37"/>
          <p:cNvSpPr txBox="1"/>
          <p:nvPr/>
        </p:nvSpPr>
        <p:spPr>
          <a:xfrm>
            <a:off x="2154156" y="3519536"/>
            <a:ext cx="16950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Jupiter</a:t>
            </a:r>
            <a:endParaRPr sz="18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1604" name="Google Shape;1604;p37"/>
          <p:cNvGrpSpPr/>
          <p:nvPr/>
        </p:nvGrpSpPr>
        <p:grpSpPr>
          <a:xfrm>
            <a:off x="457200" y="1469518"/>
            <a:ext cx="1951994" cy="1497695"/>
            <a:chOff x="457200" y="1469518"/>
            <a:chExt cx="1951994" cy="1497695"/>
          </a:xfrm>
        </p:grpSpPr>
        <p:sp>
          <p:nvSpPr>
            <p:cNvPr id="1605" name="Google Shape;1605;p37"/>
            <p:cNvSpPr/>
            <p:nvPr/>
          </p:nvSpPr>
          <p:spPr>
            <a:xfrm>
              <a:off x="556900" y="1577938"/>
              <a:ext cx="1752600" cy="1228800"/>
            </a:xfrm>
            <a:prstGeom prst="roundRect">
              <a:avLst>
                <a:gd fmla="val 14304" name="adj"/>
              </a:avLst>
            </a:prstGeom>
            <a:solidFill>
              <a:srgbClr val="DDFFF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06" name="Google Shape;1606;p37"/>
            <p:cNvGrpSpPr/>
            <p:nvPr/>
          </p:nvGrpSpPr>
          <p:grpSpPr>
            <a:xfrm>
              <a:off x="457200" y="1469518"/>
              <a:ext cx="1951994" cy="1497695"/>
              <a:chOff x="457200" y="1469518"/>
              <a:chExt cx="1951994" cy="1497695"/>
            </a:xfrm>
          </p:grpSpPr>
          <p:sp>
            <p:nvSpPr>
              <p:cNvPr id="1607" name="Google Shape;1607;p37"/>
              <p:cNvSpPr/>
              <p:nvPr/>
            </p:nvSpPr>
            <p:spPr>
              <a:xfrm>
                <a:off x="457200" y="1469518"/>
                <a:ext cx="1951994" cy="211625"/>
              </a:xfrm>
              <a:custGeom>
                <a:rect b="b" l="l" r="r" t="t"/>
                <a:pathLst>
                  <a:path extrusionOk="0" h="8055" w="74298">
                    <a:moveTo>
                      <a:pt x="7200" y="0"/>
                    </a:moveTo>
                    <a:cubicBezTo>
                      <a:pt x="3222" y="0"/>
                      <a:pt x="0" y="3222"/>
                      <a:pt x="0" y="7200"/>
                    </a:cubicBezTo>
                    <a:lnTo>
                      <a:pt x="0" y="7857"/>
                    </a:lnTo>
                    <a:cubicBezTo>
                      <a:pt x="0" y="7956"/>
                      <a:pt x="99" y="8054"/>
                      <a:pt x="197" y="8054"/>
                    </a:cubicBezTo>
                    <a:cubicBezTo>
                      <a:pt x="329" y="8054"/>
                      <a:pt x="427" y="7956"/>
                      <a:pt x="427" y="7857"/>
                    </a:cubicBezTo>
                    <a:lnTo>
                      <a:pt x="427" y="7200"/>
                    </a:lnTo>
                    <a:cubicBezTo>
                      <a:pt x="427" y="3452"/>
                      <a:pt x="3452" y="427"/>
                      <a:pt x="7200" y="427"/>
                    </a:cubicBezTo>
                    <a:lnTo>
                      <a:pt x="67098" y="427"/>
                    </a:lnTo>
                    <a:cubicBezTo>
                      <a:pt x="70846" y="427"/>
                      <a:pt x="73870" y="3452"/>
                      <a:pt x="73870" y="7200"/>
                    </a:cubicBezTo>
                    <a:lnTo>
                      <a:pt x="73870" y="7857"/>
                    </a:lnTo>
                    <a:cubicBezTo>
                      <a:pt x="73870" y="7956"/>
                      <a:pt x="73969" y="8054"/>
                      <a:pt x="74068" y="8054"/>
                    </a:cubicBezTo>
                    <a:cubicBezTo>
                      <a:pt x="74199" y="8054"/>
                      <a:pt x="74298" y="7956"/>
                      <a:pt x="74298" y="7857"/>
                    </a:cubicBezTo>
                    <a:lnTo>
                      <a:pt x="74298" y="7200"/>
                    </a:lnTo>
                    <a:cubicBezTo>
                      <a:pt x="74265" y="3222"/>
                      <a:pt x="71076" y="0"/>
                      <a:pt x="670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8" name="Google Shape;1608;p37"/>
              <p:cNvSpPr/>
              <p:nvPr/>
            </p:nvSpPr>
            <p:spPr>
              <a:xfrm>
                <a:off x="457200" y="2707189"/>
                <a:ext cx="927629" cy="211651"/>
              </a:xfrm>
              <a:custGeom>
                <a:rect b="b" l="l" r="r" t="t"/>
                <a:pathLst>
                  <a:path extrusionOk="0" h="8056" w="35308">
                    <a:moveTo>
                      <a:pt x="197" y="1"/>
                    </a:moveTo>
                    <a:cubicBezTo>
                      <a:pt x="99" y="1"/>
                      <a:pt x="0" y="67"/>
                      <a:pt x="0" y="198"/>
                    </a:cubicBezTo>
                    <a:lnTo>
                      <a:pt x="0" y="856"/>
                    </a:lnTo>
                    <a:cubicBezTo>
                      <a:pt x="0" y="4834"/>
                      <a:pt x="3222" y="8022"/>
                      <a:pt x="7200" y="8055"/>
                    </a:cubicBezTo>
                    <a:lnTo>
                      <a:pt x="35045" y="8055"/>
                    </a:lnTo>
                    <a:cubicBezTo>
                      <a:pt x="35308" y="8055"/>
                      <a:pt x="35308" y="7628"/>
                      <a:pt x="35045" y="7628"/>
                    </a:cubicBezTo>
                    <a:lnTo>
                      <a:pt x="7200" y="7628"/>
                    </a:lnTo>
                    <a:cubicBezTo>
                      <a:pt x="3452" y="7628"/>
                      <a:pt x="427" y="4603"/>
                      <a:pt x="427" y="856"/>
                    </a:cubicBezTo>
                    <a:lnTo>
                      <a:pt x="427" y="198"/>
                    </a:lnTo>
                    <a:cubicBezTo>
                      <a:pt x="427" y="67"/>
                      <a:pt x="329" y="1"/>
                      <a:pt x="1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9" name="Google Shape;1609;p37"/>
              <p:cNvSpPr/>
              <p:nvPr/>
            </p:nvSpPr>
            <p:spPr>
              <a:xfrm>
                <a:off x="1480672" y="2707189"/>
                <a:ext cx="928523" cy="211651"/>
              </a:xfrm>
              <a:custGeom>
                <a:rect b="b" l="l" r="r" t="t"/>
                <a:pathLst>
                  <a:path extrusionOk="0" h="8056" w="35342">
                    <a:moveTo>
                      <a:pt x="35112" y="1"/>
                    </a:moveTo>
                    <a:cubicBezTo>
                      <a:pt x="35013" y="1"/>
                      <a:pt x="34914" y="67"/>
                      <a:pt x="34914" y="198"/>
                    </a:cubicBezTo>
                    <a:lnTo>
                      <a:pt x="34914" y="856"/>
                    </a:lnTo>
                    <a:cubicBezTo>
                      <a:pt x="34914" y="4603"/>
                      <a:pt x="31890" y="7628"/>
                      <a:pt x="28142" y="7628"/>
                    </a:cubicBezTo>
                    <a:lnTo>
                      <a:pt x="297" y="7628"/>
                    </a:lnTo>
                    <a:cubicBezTo>
                      <a:pt x="1" y="7628"/>
                      <a:pt x="1" y="8055"/>
                      <a:pt x="297" y="8055"/>
                    </a:cubicBezTo>
                    <a:lnTo>
                      <a:pt x="28142" y="8055"/>
                    </a:lnTo>
                    <a:cubicBezTo>
                      <a:pt x="32120" y="8022"/>
                      <a:pt x="35309" y="4834"/>
                      <a:pt x="35342" y="856"/>
                    </a:cubicBezTo>
                    <a:lnTo>
                      <a:pt x="35342" y="198"/>
                    </a:lnTo>
                    <a:cubicBezTo>
                      <a:pt x="35342" y="67"/>
                      <a:pt x="35243" y="1"/>
                      <a:pt x="3511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610" name="Google Shape;1610;p37"/>
              <p:cNvGrpSpPr/>
              <p:nvPr/>
            </p:nvGrpSpPr>
            <p:grpSpPr>
              <a:xfrm>
                <a:off x="1378313" y="2858313"/>
                <a:ext cx="108900" cy="108900"/>
                <a:chOff x="329100" y="2764525"/>
                <a:chExt cx="108900" cy="108900"/>
              </a:xfrm>
            </p:grpSpPr>
            <p:sp>
              <p:nvSpPr>
                <p:cNvPr id="1549" name="Google Shape;1549;p37"/>
                <p:cNvSpPr/>
                <p:nvPr/>
              </p:nvSpPr>
              <p:spPr>
                <a:xfrm>
                  <a:off x="329100" y="2764525"/>
                  <a:ext cx="108900" cy="1089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11" name="Google Shape;1611;p37"/>
                <p:cNvSpPr/>
                <p:nvPr/>
              </p:nvSpPr>
              <p:spPr>
                <a:xfrm>
                  <a:off x="353700" y="2789125"/>
                  <a:ext cx="59700" cy="59700"/>
                </a:xfrm>
                <a:prstGeom prst="ellipse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1612" name="Google Shape;1612;p37"/>
          <p:cNvSpPr txBox="1"/>
          <p:nvPr/>
        </p:nvSpPr>
        <p:spPr>
          <a:xfrm>
            <a:off x="585697" y="2117383"/>
            <a:ext cx="1695000" cy="5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Mercury is the closest planet to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613" name="Google Shape;1613;p37"/>
          <p:cNvSpPr txBox="1"/>
          <p:nvPr/>
        </p:nvSpPr>
        <p:spPr>
          <a:xfrm>
            <a:off x="585697" y="1709086"/>
            <a:ext cx="16950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8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1614" name="Google Shape;1614;p37"/>
          <p:cNvGrpSpPr/>
          <p:nvPr/>
        </p:nvGrpSpPr>
        <p:grpSpPr>
          <a:xfrm>
            <a:off x="6734800" y="1469518"/>
            <a:ext cx="1951994" cy="1496857"/>
            <a:chOff x="6734800" y="1469518"/>
            <a:chExt cx="1951994" cy="1496857"/>
          </a:xfrm>
        </p:grpSpPr>
        <p:sp>
          <p:nvSpPr>
            <p:cNvPr id="1615" name="Google Shape;1615;p37"/>
            <p:cNvSpPr/>
            <p:nvPr/>
          </p:nvSpPr>
          <p:spPr>
            <a:xfrm>
              <a:off x="6834500" y="1577938"/>
              <a:ext cx="1752600" cy="1228800"/>
            </a:xfrm>
            <a:prstGeom prst="roundRect">
              <a:avLst>
                <a:gd fmla="val 14304" name="adj"/>
              </a:avLst>
            </a:prstGeom>
            <a:solidFill>
              <a:srgbClr val="DDFFF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16" name="Google Shape;1616;p37"/>
            <p:cNvGrpSpPr/>
            <p:nvPr/>
          </p:nvGrpSpPr>
          <p:grpSpPr>
            <a:xfrm>
              <a:off x="6734800" y="1469518"/>
              <a:ext cx="1951994" cy="1496857"/>
              <a:chOff x="6734800" y="1469518"/>
              <a:chExt cx="1951994" cy="1496857"/>
            </a:xfrm>
          </p:grpSpPr>
          <p:sp>
            <p:nvSpPr>
              <p:cNvPr id="1617" name="Google Shape;1617;p37"/>
              <p:cNvSpPr/>
              <p:nvPr/>
            </p:nvSpPr>
            <p:spPr>
              <a:xfrm>
                <a:off x="6734800" y="1469518"/>
                <a:ext cx="1951994" cy="211625"/>
              </a:xfrm>
              <a:custGeom>
                <a:rect b="b" l="l" r="r" t="t"/>
                <a:pathLst>
                  <a:path extrusionOk="0" h="8055" w="74298">
                    <a:moveTo>
                      <a:pt x="7200" y="0"/>
                    </a:moveTo>
                    <a:cubicBezTo>
                      <a:pt x="3222" y="0"/>
                      <a:pt x="0" y="3222"/>
                      <a:pt x="0" y="7200"/>
                    </a:cubicBezTo>
                    <a:lnTo>
                      <a:pt x="0" y="7857"/>
                    </a:lnTo>
                    <a:cubicBezTo>
                      <a:pt x="0" y="7956"/>
                      <a:pt x="99" y="8054"/>
                      <a:pt x="197" y="8054"/>
                    </a:cubicBezTo>
                    <a:cubicBezTo>
                      <a:pt x="329" y="8054"/>
                      <a:pt x="427" y="7956"/>
                      <a:pt x="427" y="7857"/>
                    </a:cubicBezTo>
                    <a:lnTo>
                      <a:pt x="427" y="7200"/>
                    </a:lnTo>
                    <a:cubicBezTo>
                      <a:pt x="427" y="3452"/>
                      <a:pt x="3452" y="427"/>
                      <a:pt x="7200" y="427"/>
                    </a:cubicBezTo>
                    <a:lnTo>
                      <a:pt x="67098" y="427"/>
                    </a:lnTo>
                    <a:cubicBezTo>
                      <a:pt x="70846" y="427"/>
                      <a:pt x="73870" y="3452"/>
                      <a:pt x="73870" y="7200"/>
                    </a:cubicBezTo>
                    <a:lnTo>
                      <a:pt x="73870" y="7857"/>
                    </a:lnTo>
                    <a:cubicBezTo>
                      <a:pt x="73870" y="7956"/>
                      <a:pt x="73969" y="8054"/>
                      <a:pt x="74068" y="8054"/>
                    </a:cubicBezTo>
                    <a:cubicBezTo>
                      <a:pt x="74199" y="8054"/>
                      <a:pt x="74298" y="7956"/>
                      <a:pt x="74298" y="7857"/>
                    </a:cubicBezTo>
                    <a:lnTo>
                      <a:pt x="74298" y="7200"/>
                    </a:lnTo>
                    <a:cubicBezTo>
                      <a:pt x="74265" y="3222"/>
                      <a:pt x="71076" y="0"/>
                      <a:pt x="670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8" name="Google Shape;1618;p37"/>
              <p:cNvSpPr/>
              <p:nvPr/>
            </p:nvSpPr>
            <p:spPr>
              <a:xfrm>
                <a:off x="6734800" y="2707189"/>
                <a:ext cx="927629" cy="211651"/>
              </a:xfrm>
              <a:custGeom>
                <a:rect b="b" l="l" r="r" t="t"/>
                <a:pathLst>
                  <a:path extrusionOk="0" h="8056" w="35308">
                    <a:moveTo>
                      <a:pt x="197" y="1"/>
                    </a:moveTo>
                    <a:cubicBezTo>
                      <a:pt x="99" y="1"/>
                      <a:pt x="0" y="67"/>
                      <a:pt x="0" y="198"/>
                    </a:cubicBezTo>
                    <a:lnTo>
                      <a:pt x="0" y="856"/>
                    </a:lnTo>
                    <a:cubicBezTo>
                      <a:pt x="0" y="4834"/>
                      <a:pt x="3222" y="8022"/>
                      <a:pt x="7200" y="8055"/>
                    </a:cubicBezTo>
                    <a:lnTo>
                      <a:pt x="35045" y="8055"/>
                    </a:lnTo>
                    <a:cubicBezTo>
                      <a:pt x="35308" y="8055"/>
                      <a:pt x="35308" y="7628"/>
                      <a:pt x="35045" y="7628"/>
                    </a:cubicBezTo>
                    <a:lnTo>
                      <a:pt x="7200" y="7628"/>
                    </a:lnTo>
                    <a:cubicBezTo>
                      <a:pt x="3452" y="7628"/>
                      <a:pt x="427" y="4603"/>
                      <a:pt x="427" y="856"/>
                    </a:cubicBezTo>
                    <a:lnTo>
                      <a:pt x="427" y="198"/>
                    </a:lnTo>
                    <a:cubicBezTo>
                      <a:pt x="427" y="67"/>
                      <a:pt x="329" y="1"/>
                      <a:pt x="1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9" name="Google Shape;1619;p37"/>
              <p:cNvSpPr/>
              <p:nvPr/>
            </p:nvSpPr>
            <p:spPr>
              <a:xfrm>
                <a:off x="7758272" y="2707189"/>
                <a:ext cx="928523" cy="211651"/>
              </a:xfrm>
              <a:custGeom>
                <a:rect b="b" l="l" r="r" t="t"/>
                <a:pathLst>
                  <a:path extrusionOk="0" h="8056" w="35342">
                    <a:moveTo>
                      <a:pt x="35112" y="1"/>
                    </a:moveTo>
                    <a:cubicBezTo>
                      <a:pt x="35013" y="1"/>
                      <a:pt x="34914" y="67"/>
                      <a:pt x="34914" y="198"/>
                    </a:cubicBezTo>
                    <a:lnTo>
                      <a:pt x="34914" y="856"/>
                    </a:lnTo>
                    <a:cubicBezTo>
                      <a:pt x="34914" y="4603"/>
                      <a:pt x="31890" y="7628"/>
                      <a:pt x="28142" y="7628"/>
                    </a:cubicBezTo>
                    <a:lnTo>
                      <a:pt x="297" y="7628"/>
                    </a:lnTo>
                    <a:cubicBezTo>
                      <a:pt x="1" y="7628"/>
                      <a:pt x="1" y="8055"/>
                      <a:pt x="297" y="8055"/>
                    </a:cubicBezTo>
                    <a:lnTo>
                      <a:pt x="28142" y="8055"/>
                    </a:lnTo>
                    <a:cubicBezTo>
                      <a:pt x="32120" y="8022"/>
                      <a:pt x="35309" y="4834"/>
                      <a:pt x="35342" y="856"/>
                    </a:cubicBezTo>
                    <a:lnTo>
                      <a:pt x="35342" y="198"/>
                    </a:lnTo>
                    <a:cubicBezTo>
                      <a:pt x="35342" y="67"/>
                      <a:pt x="35243" y="1"/>
                      <a:pt x="3511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620" name="Google Shape;1620;p37"/>
              <p:cNvGrpSpPr/>
              <p:nvPr/>
            </p:nvGrpSpPr>
            <p:grpSpPr>
              <a:xfrm>
                <a:off x="7656775" y="2857475"/>
                <a:ext cx="108900" cy="108900"/>
                <a:chOff x="329100" y="2764525"/>
                <a:chExt cx="108900" cy="108900"/>
              </a:xfrm>
            </p:grpSpPr>
            <p:sp>
              <p:nvSpPr>
                <p:cNvPr id="1555" name="Google Shape;1555;p37"/>
                <p:cNvSpPr/>
                <p:nvPr/>
              </p:nvSpPr>
              <p:spPr>
                <a:xfrm>
                  <a:off x="329100" y="2764525"/>
                  <a:ext cx="108900" cy="1089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21" name="Google Shape;1621;p37"/>
                <p:cNvSpPr/>
                <p:nvPr/>
              </p:nvSpPr>
              <p:spPr>
                <a:xfrm>
                  <a:off x="353700" y="2789125"/>
                  <a:ext cx="59700" cy="59700"/>
                </a:xfrm>
                <a:prstGeom prst="ellipse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1622" name="Google Shape;1622;p37"/>
          <p:cNvSpPr txBox="1"/>
          <p:nvPr/>
        </p:nvSpPr>
        <p:spPr>
          <a:xfrm>
            <a:off x="6863297" y="2117383"/>
            <a:ext cx="1695000" cy="5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Saturn is a gas giant and has several rings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623" name="Google Shape;1623;p37"/>
          <p:cNvSpPr txBox="1"/>
          <p:nvPr/>
        </p:nvSpPr>
        <p:spPr>
          <a:xfrm>
            <a:off x="6863297" y="1709086"/>
            <a:ext cx="16950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Saturn</a:t>
            </a:r>
            <a:endParaRPr sz="18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7" name="Shape 1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" name="Google Shape;1628;p38"/>
          <p:cNvSpPr/>
          <p:nvPr/>
        </p:nvSpPr>
        <p:spPr>
          <a:xfrm>
            <a:off x="1711375" y="1194061"/>
            <a:ext cx="6251150" cy="3274600"/>
          </a:xfrm>
          <a:custGeom>
            <a:rect b="b" l="l" r="r" t="t"/>
            <a:pathLst>
              <a:path extrusionOk="0" h="130984" w="250046">
                <a:moveTo>
                  <a:pt x="0" y="12042"/>
                </a:moveTo>
                <a:cubicBezTo>
                  <a:pt x="7585" y="10224"/>
                  <a:pt x="32096" y="-4069"/>
                  <a:pt x="45511" y="1134"/>
                </a:cubicBezTo>
                <a:cubicBezTo>
                  <a:pt x="58926" y="6337"/>
                  <a:pt x="61182" y="35863"/>
                  <a:pt x="80490" y="43260"/>
                </a:cubicBezTo>
                <a:cubicBezTo>
                  <a:pt x="99798" y="50657"/>
                  <a:pt x="141611" y="51034"/>
                  <a:pt x="161357" y="45517"/>
                </a:cubicBezTo>
                <a:cubicBezTo>
                  <a:pt x="181104" y="40001"/>
                  <a:pt x="185993" y="15427"/>
                  <a:pt x="198969" y="10161"/>
                </a:cubicBezTo>
                <a:cubicBezTo>
                  <a:pt x="211945" y="4895"/>
                  <a:pt x="233072" y="7841"/>
                  <a:pt x="239215" y="13922"/>
                </a:cubicBezTo>
                <a:cubicBezTo>
                  <a:pt x="245359" y="20003"/>
                  <a:pt x="234075" y="31976"/>
                  <a:pt x="235830" y="46645"/>
                </a:cubicBezTo>
                <a:cubicBezTo>
                  <a:pt x="237585" y="61314"/>
                  <a:pt x="252316" y="88144"/>
                  <a:pt x="249746" y="101935"/>
                </a:cubicBezTo>
                <a:cubicBezTo>
                  <a:pt x="247176" y="115726"/>
                  <a:pt x="235704" y="126509"/>
                  <a:pt x="220408" y="129393"/>
                </a:cubicBezTo>
                <a:cubicBezTo>
                  <a:pt x="205112" y="132277"/>
                  <a:pt x="177154" y="118986"/>
                  <a:pt x="157972" y="119237"/>
                </a:cubicBezTo>
                <a:cubicBezTo>
                  <a:pt x="138790" y="119488"/>
                  <a:pt x="124685" y="132151"/>
                  <a:pt x="105314" y="130897"/>
                </a:cubicBezTo>
                <a:cubicBezTo>
                  <a:pt x="85944" y="129643"/>
                  <a:pt x="52343" y="114912"/>
                  <a:pt x="41749" y="111715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1629" name="Google Shape;1629;p38"/>
          <p:cNvSpPr/>
          <p:nvPr/>
        </p:nvSpPr>
        <p:spPr>
          <a:xfrm>
            <a:off x="610365" y="1637310"/>
            <a:ext cx="2085400" cy="1191700"/>
          </a:xfrm>
          <a:custGeom>
            <a:rect b="b" l="l" r="r" t="t"/>
            <a:pathLst>
              <a:path extrusionOk="0" h="47668" w="83416">
                <a:moveTo>
                  <a:pt x="21096" y="2210"/>
                </a:moveTo>
                <a:cubicBezTo>
                  <a:pt x="29747" y="2398"/>
                  <a:pt x="63598" y="-3557"/>
                  <a:pt x="73001" y="3339"/>
                </a:cubicBezTo>
                <a:cubicBezTo>
                  <a:pt x="82404" y="10235"/>
                  <a:pt x="88548" y="36939"/>
                  <a:pt x="77515" y="43584"/>
                </a:cubicBezTo>
                <a:cubicBezTo>
                  <a:pt x="66482" y="50229"/>
                  <a:pt x="19341" y="47784"/>
                  <a:pt x="6803" y="43208"/>
                </a:cubicBezTo>
                <a:cubicBezTo>
                  <a:pt x="-5734" y="38632"/>
                  <a:pt x="3042" y="20641"/>
                  <a:pt x="2290" y="16127"/>
                </a:cubicBezTo>
              </a:path>
            </a:pathLst>
          </a:custGeom>
          <a:solidFill>
            <a:srgbClr val="FFFFFF"/>
          </a:solidFill>
          <a:ln cap="rnd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30" name="Google Shape;1630;p38"/>
          <p:cNvSpPr/>
          <p:nvPr/>
        </p:nvSpPr>
        <p:spPr>
          <a:xfrm>
            <a:off x="6465241" y="1623316"/>
            <a:ext cx="2066275" cy="1212500"/>
          </a:xfrm>
          <a:custGeom>
            <a:rect b="b" l="l" r="r" t="t"/>
            <a:pathLst>
              <a:path extrusionOk="0" h="48500" w="82651">
                <a:moveTo>
                  <a:pt x="56582" y="1265"/>
                </a:moveTo>
                <a:cubicBezTo>
                  <a:pt x="48847" y="1704"/>
                  <a:pt x="18661" y="-3248"/>
                  <a:pt x="10174" y="3898"/>
                </a:cubicBezTo>
                <a:cubicBezTo>
                  <a:pt x="1687" y="11044"/>
                  <a:pt x="-5373" y="37498"/>
                  <a:pt x="5660" y="44143"/>
                </a:cubicBezTo>
                <a:cubicBezTo>
                  <a:pt x="16693" y="50788"/>
                  <a:pt x="64061" y="49158"/>
                  <a:pt x="76372" y="43767"/>
                </a:cubicBezTo>
                <a:cubicBezTo>
                  <a:pt x="88683" y="38376"/>
                  <a:pt x="79000" y="17125"/>
                  <a:pt x="79526" y="11796"/>
                </a:cubicBezTo>
              </a:path>
            </a:pathLst>
          </a:custGeom>
          <a:solidFill>
            <a:srgbClr val="FFFFFF"/>
          </a:solidFill>
          <a:ln cap="rnd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31" name="Google Shape;1631;p38"/>
          <p:cNvSpPr/>
          <p:nvPr/>
        </p:nvSpPr>
        <p:spPr>
          <a:xfrm>
            <a:off x="2177278" y="3637029"/>
            <a:ext cx="1882175" cy="1158675"/>
          </a:xfrm>
          <a:custGeom>
            <a:rect b="b" l="l" r="r" t="t"/>
            <a:pathLst>
              <a:path extrusionOk="0" h="46347" w="75287">
                <a:moveTo>
                  <a:pt x="18806" y="463"/>
                </a:moveTo>
                <a:cubicBezTo>
                  <a:pt x="27232" y="1108"/>
                  <a:pt x="61250" y="-2706"/>
                  <a:pt x="69362" y="4333"/>
                </a:cubicBezTo>
                <a:cubicBezTo>
                  <a:pt x="77475" y="11372"/>
                  <a:pt x="77636" y="36492"/>
                  <a:pt x="67481" y="42698"/>
                </a:cubicBezTo>
                <a:cubicBezTo>
                  <a:pt x="57326" y="48904"/>
                  <a:pt x="19677" y="46290"/>
                  <a:pt x="8430" y="41570"/>
                </a:cubicBezTo>
                <a:cubicBezTo>
                  <a:pt x="-2817" y="36850"/>
                  <a:pt x="1405" y="18912"/>
                  <a:pt x="0" y="14380"/>
                </a:cubicBezTo>
              </a:path>
            </a:pathLst>
          </a:custGeom>
          <a:solidFill>
            <a:srgbClr val="FFFFFF"/>
          </a:solidFill>
          <a:ln cap="rnd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32" name="Google Shape;1632;p38"/>
          <p:cNvSpPr/>
          <p:nvPr/>
        </p:nvSpPr>
        <p:spPr>
          <a:xfrm>
            <a:off x="5086628" y="3633597"/>
            <a:ext cx="1899875" cy="1156650"/>
          </a:xfrm>
          <a:custGeom>
            <a:rect b="b" l="l" r="r" t="t"/>
            <a:pathLst>
              <a:path extrusionOk="0" h="46266" w="75995">
                <a:moveTo>
                  <a:pt x="55120" y="333"/>
                </a:moveTo>
                <a:cubicBezTo>
                  <a:pt x="46907" y="1023"/>
                  <a:pt x="13742" y="-2614"/>
                  <a:pt x="5842" y="4470"/>
                </a:cubicBezTo>
                <a:cubicBezTo>
                  <a:pt x="-2057" y="11554"/>
                  <a:pt x="-2432" y="36629"/>
                  <a:pt x="7723" y="42835"/>
                </a:cubicBezTo>
                <a:cubicBezTo>
                  <a:pt x="17878" y="49041"/>
                  <a:pt x="55395" y="45688"/>
                  <a:pt x="66774" y="41707"/>
                </a:cubicBezTo>
                <a:cubicBezTo>
                  <a:pt x="78153" y="37726"/>
                  <a:pt x="74458" y="22744"/>
                  <a:pt x="75995" y="18951"/>
                </a:cubicBezTo>
              </a:path>
            </a:pathLst>
          </a:custGeom>
          <a:solidFill>
            <a:srgbClr val="FFFFFF"/>
          </a:solidFill>
          <a:ln cap="rnd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33" name="Google Shape;1633;p38"/>
          <p:cNvSpPr/>
          <p:nvPr/>
        </p:nvSpPr>
        <p:spPr>
          <a:xfrm>
            <a:off x="3475356" y="1606039"/>
            <a:ext cx="2151125" cy="1318325"/>
          </a:xfrm>
          <a:custGeom>
            <a:rect b="b" l="l" r="r" t="t"/>
            <a:pathLst>
              <a:path extrusionOk="0" h="52733" w="86045">
                <a:moveTo>
                  <a:pt x="24788" y="51604"/>
                </a:moveTo>
                <a:cubicBezTo>
                  <a:pt x="21372" y="49724"/>
                  <a:pt x="7187" y="47984"/>
                  <a:pt x="4289" y="40321"/>
                </a:cubicBezTo>
                <a:cubicBezTo>
                  <a:pt x="1391" y="32658"/>
                  <a:pt x="-5108" y="11645"/>
                  <a:pt x="7398" y="5627"/>
                </a:cubicBezTo>
                <a:cubicBezTo>
                  <a:pt x="19904" y="-391"/>
                  <a:pt x="67181" y="-2635"/>
                  <a:pt x="79326" y="4213"/>
                </a:cubicBezTo>
                <a:cubicBezTo>
                  <a:pt x="91471" y="11061"/>
                  <a:pt x="84215" y="38628"/>
                  <a:pt x="80266" y="46715"/>
                </a:cubicBezTo>
                <a:cubicBezTo>
                  <a:pt x="76317" y="54802"/>
                  <a:pt x="59736" y="51730"/>
                  <a:pt x="55630" y="52733"/>
                </a:cubicBezTo>
              </a:path>
            </a:pathLst>
          </a:custGeom>
          <a:solidFill>
            <a:srgbClr val="FFFFFF"/>
          </a:solidFill>
          <a:ln cap="rnd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34" name="Google Shape;1634;p38"/>
          <p:cNvSpPr txBox="1"/>
          <p:nvPr/>
        </p:nvSpPr>
        <p:spPr>
          <a:xfrm>
            <a:off x="5193948" y="4080233"/>
            <a:ext cx="1695000" cy="5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Despite being red, Mars is a cold place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635" name="Google Shape;1635;p38"/>
          <p:cNvSpPr txBox="1"/>
          <p:nvPr/>
        </p:nvSpPr>
        <p:spPr>
          <a:xfrm>
            <a:off x="5193948" y="3748136"/>
            <a:ext cx="16950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16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636" name="Google Shape;1636;p38"/>
          <p:cNvSpPr txBox="1"/>
          <p:nvPr/>
        </p:nvSpPr>
        <p:spPr>
          <a:xfrm>
            <a:off x="2255052" y="4080233"/>
            <a:ext cx="1695000" cy="5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Jupiter is the biggest planet of them all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637" name="Google Shape;1637;p38"/>
          <p:cNvSpPr txBox="1"/>
          <p:nvPr/>
        </p:nvSpPr>
        <p:spPr>
          <a:xfrm>
            <a:off x="2255052" y="3748136"/>
            <a:ext cx="16950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JUPITER</a:t>
            </a:r>
            <a:endParaRPr sz="16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1638" name="Google Shape;1638;p38"/>
          <p:cNvGrpSpPr/>
          <p:nvPr/>
        </p:nvGrpSpPr>
        <p:grpSpPr>
          <a:xfrm>
            <a:off x="8032571" y="418603"/>
            <a:ext cx="803946" cy="1533724"/>
            <a:chOff x="6126528" y="2410902"/>
            <a:chExt cx="889222" cy="1696410"/>
          </a:xfrm>
        </p:grpSpPr>
        <p:sp>
          <p:nvSpPr>
            <p:cNvPr id="1639" name="Google Shape;1639;p38"/>
            <p:cNvSpPr/>
            <p:nvPr/>
          </p:nvSpPr>
          <p:spPr>
            <a:xfrm>
              <a:off x="6126528" y="2410902"/>
              <a:ext cx="889222" cy="1696410"/>
            </a:xfrm>
            <a:custGeom>
              <a:rect b="b" l="l" r="r" t="t"/>
              <a:pathLst>
                <a:path extrusionOk="0" h="89273" w="46795">
                  <a:moveTo>
                    <a:pt x="28923" y="1202"/>
                  </a:moveTo>
                  <a:cubicBezTo>
                    <a:pt x="34860" y="1202"/>
                    <a:pt x="40047" y="3378"/>
                    <a:pt x="44812" y="7004"/>
                  </a:cubicBezTo>
                  <a:lnTo>
                    <a:pt x="44812" y="7004"/>
                  </a:lnTo>
                  <a:cubicBezTo>
                    <a:pt x="38517" y="5971"/>
                    <a:pt x="32520" y="3915"/>
                    <a:pt x="26754" y="1297"/>
                  </a:cubicBezTo>
                  <a:cubicBezTo>
                    <a:pt x="27488" y="1233"/>
                    <a:pt x="28211" y="1202"/>
                    <a:pt x="28923" y="1202"/>
                  </a:cubicBezTo>
                  <a:close/>
                  <a:moveTo>
                    <a:pt x="25358" y="1829"/>
                  </a:moveTo>
                  <a:cubicBezTo>
                    <a:pt x="31806" y="4787"/>
                    <a:pt x="38420" y="7080"/>
                    <a:pt x="45498" y="8210"/>
                  </a:cubicBezTo>
                  <a:lnTo>
                    <a:pt x="45266" y="8875"/>
                  </a:lnTo>
                  <a:cubicBezTo>
                    <a:pt x="44136" y="11932"/>
                    <a:pt x="43006" y="15023"/>
                    <a:pt x="41942" y="18114"/>
                  </a:cubicBezTo>
                  <a:cubicBezTo>
                    <a:pt x="41726" y="18735"/>
                    <a:pt x="41445" y="18983"/>
                    <a:pt x="40972" y="18983"/>
                  </a:cubicBezTo>
                  <a:cubicBezTo>
                    <a:pt x="40863" y="18983"/>
                    <a:pt x="40744" y="18969"/>
                    <a:pt x="40613" y="18945"/>
                  </a:cubicBezTo>
                  <a:cubicBezTo>
                    <a:pt x="38353" y="18512"/>
                    <a:pt x="36027" y="18247"/>
                    <a:pt x="33833" y="17582"/>
                  </a:cubicBezTo>
                  <a:cubicBezTo>
                    <a:pt x="30211" y="16518"/>
                    <a:pt x="26655" y="15256"/>
                    <a:pt x="23132" y="13959"/>
                  </a:cubicBezTo>
                  <a:cubicBezTo>
                    <a:pt x="21204" y="13261"/>
                    <a:pt x="21237" y="13162"/>
                    <a:pt x="21902" y="11301"/>
                  </a:cubicBezTo>
                  <a:cubicBezTo>
                    <a:pt x="22966" y="8343"/>
                    <a:pt x="24029" y="5418"/>
                    <a:pt x="25093" y="2460"/>
                  </a:cubicBezTo>
                  <a:cubicBezTo>
                    <a:pt x="25192" y="2228"/>
                    <a:pt x="25292" y="1995"/>
                    <a:pt x="25325" y="1829"/>
                  </a:cubicBezTo>
                  <a:close/>
                  <a:moveTo>
                    <a:pt x="20905" y="14059"/>
                  </a:moveTo>
                  <a:cubicBezTo>
                    <a:pt x="27519" y="16751"/>
                    <a:pt x="34033" y="19277"/>
                    <a:pt x="41244" y="20008"/>
                  </a:cubicBezTo>
                  <a:cubicBezTo>
                    <a:pt x="41112" y="20540"/>
                    <a:pt x="40912" y="21072"/>
                    <a:pt x="40679" y="21570"/>
                  </a:cubicBezTo>
                  <a:cubicBezTo>
                    <a:pt x="40596" y="21709"/>
                    <a:pt x="40306" y="21778"/>
                    <a:pt x="40076" y="21778"/>
                  </a:cubicBezTo>
                  <a:cubicBezTo>
                    <a:pt x="40031" y="21778"/>
                    <a:pt x="39987" y="21775"/>
                    <a:pt x="39948" y="21769"/>
                  </a:cubicBezTo>
                  <a:cubicBezTo>
                    <a:pt x="38287" y="21470"/>
                    <a:pt x="36625" y="21238"/>
                    <a:pt x="34963" y="20806"/>
                  </a:cubicBezTo>
                  <a:cubicBezTo>
                    <a:pt x="32238" y="20141"/>
                    <a:pt x="29513" y="19476"/>
                    <a:pt x="26887" y="18612"/>
                  </a:cubicBezTo>
                  <a:cubicBezTo>
                    <a:pt x="24860" y="17914"/>
                    <a:pt x="22999" y="16950"/>
                    <a:pt x="21071" y="16120"/>
                  </a:cubicBezTo>
                  <a:cubicBezTo>
                    <a:pt x="20440" y="15854"/>
                    <a:pt x="20274" y="15455"/>
                    <a:pt x="20606" y="14857"/>
                  </a:cubicBezTo>
                  <a:cubicBezTo>
                    <a:pt x="20739" y="14624"/>
                    <a:pt x="20839" y="14358"/>
                    <a:pt x="20905" y="14092"/>
                  </a:cubicBezTo>
                  <a:lnTo>
                    <a:pt x="20905" y="14059"/>
                  </a:lnTo>
                  <a:close/>
                  <a:moveTo>
                    <a:pt x="20008" y="16552"/>
                  </a:moveTo>
                  <a:cubicBezTo>
                    <a:pt x="23098" y="18479"/>
                    <a:pt x="26488" y="19609"/>
                    <a:pt x="29878" y="20473"/>
                  </a:cubicBezTo>
                  <a:cubicBezTo>
                    <a:pt x="33268" y="21337"/>
                    <a:pt x="36691" y="22102"/>
                    <a:pt x="40148" y="22933"/>
                  </a:cubicBezTo>
                  <a:cubicBezTo>
                    <a:pt x="40115" y="23066"/>
                    <a:pt x="40081" y="23199"/>
                    <a:pt x="40048" y="23331"/>
                  </a:cubicBezTo>
                  <a:cubicBezTo>
                    <a:pt x="39649" y="24495"/>
                    <a:pt x="39151" y="25658"/>
                    <a:pt x="38818" y="26821"/>
                  </a:cubicBezTo>
                  <a:cubicBezTo>
                    <a:pt x="38661" y="27318"/>
                    <a:pt x="38422" y="27486"/>
                    <a:pt x="38051" y="27486"/>
                  </a:cubicBezTo>
                  <a:cubicBezTo>
                    <a:pt x="37951" y="27486"/>
                    <a:pt x="37842" y="27474"/>
                    <a:pt x="37722" y="27453"/>
                  </a:cubicBezTo>
                  <a:cubicBezTo>
                    <a:pt x="32570" y="26555"/>
                    <a:pt x="27519" y="25093"/>
                    <a:pt x="22700" y="23132"/>
                  </a:cubicBezTo>
                  <a:cubicBezTo>
                    <a:pt x="21271" y="22534"/>
                    <a:pt x="19808" y="21902"/>
                    <a:pt x="18313" y="21271"/>
                  </a:cubicBezTo>
                  <a:lnTo>
                    <a:pt x="20008" y="16552"/>
                  </a:lnTo>
                  <a:close/>
                  <a:moveTo>
                    <a:pt x="17980" y="22168"/>
                  </a:moveTo>
                  <a:lnTo>
                    <a:pt x="21769" y="23830"/>
                  </a:lnTo>
                  <a:cubicBezTo>
                    <a:pt x="21669" y="24129"/>
                    <a:pt x="21603" y="24362"/>
                    <a:pt x="21503" y="24594"/>
                  </a:cubicBezTo>
                  <a:cubicBezTo>
                    <a:pt x="16884" y="37356"/>
                    <a:pt x="12297" y="50118"/>
                    <a:pt x="7711" y="62880"/>
                  </a:cubicBezTo>
                  <a:cubicBezTo>
                    <a:pt x="7312" y="64010"/>
                    <a:pt x="7046" y="65173"/>
                    <a:pt x="6714" y="66303"/>
                  </a:cubicBezTo>
                  <a:cubicBezTo>
                    <a:pt x="6647" y="66470"/>
                    <a:pt x="6548" y="66603"/>
                    <a:pt x="6382" y="66702"/>
                  </a:cubicBezTo>
                  <a:cubicBezTo>
                    <a:pt x="6348" y="66470"/>
                    <a:pt x="6315" y="66270"/>
                    <a:pt x="6282" y="66071"/>
                  </a:cubicBezTo>
                  <a:cubicBezTo>
                    <a:pt x="6107" y="65196"/>
                    <a:pt x="5631" y="64715"/>
                    <a:pt x="4938" y="64715"/>
                  </a:cubicBezTo>
                  <a:cubicBezTo>
                    <a:pt x="4711" y="64715"/>
                    <a:pt x="4460" y="64767"/>
                    <a:pt x="4188" y="64874"/>
                  </a:cubicBezTo>
                  <a:cubicBezTo>
                    <a:pt x="3490" y="65173"/>
                    <a:pt x="2825" y="65539"/>
                    <a:pt x="2194" y="65971"/>
                  </a:cubicBezTo>
                  <a:cubicBezTo>
                    <a:pt x="7445" y="51348"/>
                    <a:pt x="12696" y="36825"/>
                    <a:pt x="17980" y="22168"/>
                  </a:cubicBezTo>
                  <a:close/>
                  <a:moveTo>
                    <a:pt x="22700" y="24262"/>
                  </a:moveTo>
                  <a:lnTo>
                    <a:pt x="27220" y="25857"/>
                  </a:lnTo>
                  <a:lnTo>
                    <a:pt x="11799" y="68563"/>
                  </a:lnTo>
                  <a:cubicBezTo>
                    <a:pt x="11373" y="67286"/>
                    <a:pt x="10857" y="66719"/>
                    <a:pt x="10046" y="66719"/>
                  </a:cubicBezTo>
                  <a:cubicBezTo>
                    <a:pt x="9655" y="66719"/>
                    <a:pt x="9194" y="66852"/>
                    <a:pt x="8641" y="67101"/>
                  </a:cubicBezTo>
                  <a:cubicBezTo>
                    <a:pt x="8176" y="67300"/>
                    <a:pt x="7711" y="67566"/>
                    <a:pt x="7246" y="67799"/>
                  </a:cubicBezTo>
                  <a:cubicBezTo>
                    <a:pt x="7212" y="67732"/>
                    <a:pt x="7212" y="67666"/>
                    <a:pt x="7212" y="67600"/>
                  </a:cubicBezTo>
                  <a:cubicBezTo>
                    <a:pt x="9738" y="60421"/>
                    <a:pt x="12264" y="53209"/>
                    <a:pt x="14823" y="45997"/>
                  </a:cubicBezTo>
                  <a:cubicBezTo>
                    <a:pt x="17316" y="39051"/>
                    <a:pt x="19875" y="32105"/>
                    <a:pt x="22367" y="25159"/>
                  </a:cubicBezTo>
                  <a:cubicBezTo>
                    <a:pt x="22467" y="24860"/>
                    <a:pt x="22567" y="24594"/>
                    <a:pt x="22700" y="24262"/>
                  </a:cubicBezTo>
                  <a:close/>
                  <a:moveTo>
                    <a:pt x="28183" y="26123"/>
                  </a:moveTo>
                  <a:lnTo>
                    <a:pt x="33069" y="27519"/>
                  </a:lnTo>
                  <a:lnTo>
                    <a:pt x="17781" y="69826"/>
                  </a:lnTo>
                  <a:cubicBezTo>
                    <a:pt x="17280" y="69063"/>
                    <a:pt x="16864" y="68693"/>
                    <a:pt x="16227" y="68693"/>
                  </a:cubicBezTo>
                  <a:cubicBezTo>
                    <a:pt x="15977" y="68693"/>
                    <a:pt x="15692" y="68750"/>
                    <a:pt x="15355" y="68862"/>
                  </a:cubicBezTo>
                  <a:cubicBezTo>
                    <a:pt x="14524" y="69195"/>
                    <a:pt x="13693" y="69594"/>
                    <a:pt x="12929" y="70059"/>
                  </a:cubicBezTo>
                  <a:cubicBezTo>
                    <a:pt x="12663" y="70192"/>
                    <a:pt x="12397" y="70391"/>
                    <a:pt x="12131" y="70591"/>
                  </a:cubicBezTo>
                  <a:cubicBezTo>
                    <a:pt x="17515" y="55668"/>
                    <a:pt x="22833" y="40912"/>
                    <a:pt x="28183" y="26123"/>
                  </a:cubicBezTo>
                  <a:close/>
                  <a:moveTo>
                    <a:pt x="33999" y="27785"/>
                  </a:moveTo>
                  <a:lnTo>
                    <a:pt x="38154" y="28516"/>
                  </a:lnTo>
                  <a:cubicBezTo>
                    <a:pt x="32936" y="42973"/>
                    <a:pt x="27751" y="57363"/>
                    <a:pt x="22733" y="71289"/>
                  </a:cubicBezTo>
                  <a:cubicBezTo>
                    <a:pt x="22401" y="71056"/>
                    <a:pt x="22035" y="70890"/>
                    <a:pt x="21636" y="70790"/>
                  </a:cubicBezTo>
                  <a:cubicBezTo>
                    <a:pt x="21470" y="70768"/>
                    <a:pt x="21300" y="70757"/>
                    <a:pt x="21130" y="70757"/>
                  </a:cubicBezTo>
                  <a:cubicBezTo>
                    <a:pt x="20791" y="70757"/>
                    <a:pt x="20451" y="70801"/>
                    <a:pt x="20141" y="70890"/>
                  </a:cubicBezTo>
                  <a:cubicBezTo>
                    <a:pt x="19443" y="71122"/>
                    <a:pt x="18811" y="71355"/>
                    <a:pt x="18147" y="71654"/>
                  </a:cubicBezTo>
                  <a:lnTo>
                    <a:pt x="33999" y="27785"/>
                  </a:lnTo>
                  <a:close/>
                  <a:moveTo>
                    <a:pt x="4787" y="65666"/>
                  </a:moveTo>
                  <a:cubicBezTo>
                    <a:pt x="5157" y="65666"/>
                    <a:pt x="5330" y="66008"/>
                    <a:pt x="5351" y="66735"/>
                  </a:cubicBezTo>
                  <a:cubicBezTo>
                    <a:pt x="5351" y="67467"/>
                    <a:pt x="5285" y="68231"/>
                    <a:pt x="5218" y="68962"/>
                  </a:cubicBezTo>
                  <a:cubicBezTo>
                    <a:pt x="5152" y="69162"/>
                    <a:pt x="5119" y="69328"/>
                    <a:pt x="5119" y="69527"/>
                  </a:cubicBezTo>
                  <a:cubicBezTo>
                    <a:pt x="5185" y="69893"/>
                    <a:pt x="5285" y="70225"/>
                    <a:pt x="5384" y="70591"/>
                  </a:cubicBezTo>
                  <a:cubicBezTo>
                    <a:pt x="5717" y="70458"/>
                    <a:pt x="6049" y="70292"/>
                    <a:pt x="6348" y="70092"/>
                  </a:cubicBezTo>
                  <a:cubicBezTo>
                    <a:pt x="7113" y="69095"/>
                    <a:pt x="8143" y="68331"/>
                    <a:pt x="9306" y="67865"/>
                  </a:cubicBezTo>
                  <a:cubicBezTo>
                    <a:pt x="9604" y="67750"/>
                    <a:pt x="9850" y="67690"/>
                    <a:pt x="10047" y="67690"/>
                  </a:cubicBezTo>
                  <a:cubicBezTo>
                    <a:pt x="10531" y="67690"/>
                    <a:pt x="10726" y="68050"/>
                    <a:pt x="10702" y="68829"/>
                  </a:cubicBezTo>
                  <a:cubicBezTo>
                    <a:pt x="10669" y="69660"/>
                    <a:pt x="10469" y="70524"/>
                    <a:pt x="10436" y="71355"/>
                  </a:cubicBezTo>
                  <a:cubicBezTo>
                    <a:pt x="10469" y="71754"/>
                    <a:pt x="10602" y="72153"/>
                    <a:pt x="10768" y="72518"/>
                  </a:cubicBezTo>
                  <a:cubicBezTo>
                    <a:pt x="11134" y="72419"/>
                    <a:pt x="11500" y="72286"/>
                    <a:pt x="11865" y="72119"/>
                  </a:cubicBezTo>
                  <a:cubicBezTo>
                    <a:pt x="12929" y="71421"/>
                    <a:pt x="13959" y="70624"/>
                    <a:pt x="15056" y="69959"/>
                  </a:cubicBezTo>
                  <a:cubicBezTo>
                    <a:pt x="15255" y="69843"/>
                    <a:pt x="15504" y="69818"/>
                    <a:pt x="15766" y="69818"/>
                  </a:cubicBezTo>
                  <a:cubicBezTo>
                    <a:pt x="15962" y="69818"/>
                    <a:pt x="16166" y="69832"/>
                    <a:pt x="16360" y="69832"/>
                  </a:cubicBezTo>
                  <a:cubicBezTo>
                    <a:pt x="16425" y="69832"/>
                    <a:pt x="16489" y="69830"/>
                    <a:pt x="16551" y="69826"/>
                  </a:cubicBezTo>
                  <a:lnTo>
                    <a:pt x="16551" y="69826"/>
                  </a:lnTo>
                  <a:cubicBezTo>
                    <a:pt x="16551" y="70258"/>
                    <a:pt x="16551" y="70724"/>
                    <a:pt x="16518" y="71189"/>
                  </a:cubicBezTo>
                  <a:cubicBezTo>
                    <a:pt x="16418" y="71854"/>
                    <a:pt x="16152" y="72452"/>
                    <a:pt x="16086" y="73116"/>
                  </a:cubicBezTo>
                  <a:cubicBezTo>
                    <a:pt x="16086" y="73416"/>
                    <a:pt x="16186" y="73748"/>
                    <a:pt x="16285" y="74014"/>
                  </a:cubicBezTo>
                  <a:cubicBezTo>
                    <a:pt x="16584" y="73981"/>
                    <a:pt x="16884" y="73881"/>
                    <a:pt x="17149" y="73781"/>
                  </a:cubicBezTo>
                  <a:cubicBezTo>
                    <a:pt x="18213" y="73150"/>
                    <a:pt x="19243" y="72419"/>
                    <a:pt x="20340" y="71887"/>
                  </a:cubicBezTo>
                  <a:cubicBezTo>
                    <a:pt x="20638" y="71749"/>
                    <a:pt x="20864" y="71678"/>
                    <a:pt x="21032" y="71678"/>
                  </a:cubicBezTo>
                  <a:cubicBezTo>
                    <a:pt x="21389" y="71678"/>
                    <a:pt x="21482" y="71996"/>
                    <a:pt x="21437" y="72651"/>
                  </a:cubicBezTo>
                  <a:cubicBezTo>
                    <a:pt x="21437" y="73382"/>
                    <a:pt x="21370" y="74113"/>
                    <a:pt x="21271" y="74845"/>
                  </a:cubicBezTo>
                  <a:cubicBezTo>
                    <a:pt x="21237" y="75609"/>
                    <a:pt x="20905" y="76340"/>
                    <a:pt x="20373" y="76905"/>
                  </a:cubicBezTo>
                  <a:cubicBezTo>
                    <a:pt x="17847" y="79464"/>
                    <a:pt x="15322" y="82023"/>
                    <a:pt x="12829" y="84582"/>
                  </a:cubicBezTo>
                  <a:cubicBezTo>
                    <a:pt x="12696" y="84682"/>
                    <a:pt x="12596" y="84782"/>
                    <a:pt x="12397" y="84948"/>
                  </a:cubicBezTo>
                  <a:lnTo>
                    <a:pt x="12397" y="84915"/>
                  </a:lnTo>
                  <a:cubicBezTo>
                    <a:pt x="12164" y="84350"/>
                    <a:pt x="12031" y="83884"/>
                    <a:pt x="11765" y="83419"/>
                  </a:cubicBezTo>
                  <a:cubicBezTo>
                    <a:pt x="11116" y="82068"/>
                    <a:pt x="9776" y="81265"/>
                    <a:pt x="8364" y="81265"/>
                  </a:cubicBezTo>
                  <a:cubicBezTo>
                    <a:pt x="7970" y="81265"/>
                    <a:pt x="7571" y="81328"/>
                    <a:pt x="7179" y="81458"/>
                  </a:cubicBezTo>
                  <a:cubicBezTo>
                    <a:pt x="6149" y="81791"/>
                    <a:pt x="5119" y="82223"/>
                    <a:pt x="4122" y="82655"/>
                  </a:cubicBezTo>
                  <a:cubicBezTo>
                    <a:pt x="3889" y="82754"/>
                    <a:pt x="3690" y="82854"/>
                    <a:pt x="3390" y="82987"/>
                  </a:cubicBezTo>
                  <a:cubicBezTo>
                    <a:pt x="3091" y="81458"/>
                    <a:pt x="2825" y="79996"/>
                    <a:pt x="2593" y="78500"/>
                  </a:cubicBezTo>
                  <a:cubicBezTo>
                    <a:pt x="2161" y="75675"/>
                    <a:pt x="1729" y="72851"/>
                    <a:pt x="1297" y="70026"/>
                  </a:cubicBezTo>
                  <a:cubicBezTo>
                    <a:pt x="1263" y="69594"/>
                    <a:pt x="1297" y="69195"/>
                    <a:pt x="1463" y="68829"/>
                  </a:cubicBezTo>
                  <a:cubicBezTo>
                    <a:pt x="1928" y="67600"/>
                    <a:pt x="2825" y="66603"/>
                    <a:pt x="3989" y="65971"/>
                  </a:cubicBezTo>
                  <a:cubicBezTo>
                    <a:pt x="4320" y="65770"/>
                    <a:pt x="4584" y="65666"/>
                    <a:pt x="4787" y="65666"/>
                  </a:cubicBezTo>
                  <a:close/>
                  <a:moveTo>
                    <a:pt x="5783" y="83153"/>
                  </a:moveTo>
                  <a:lnTo>
                    <a:pt x="3822" y="85380"/>
                  </a:lnTo>
                  <a:lnTo>
                    <a:pt x="3822" y="85347"/>
                  </a:lnTo>
                  <a:cubicBezTo>
                    <a:pt x="3457" y="84117"/>
                    <a:pt x="3457" y="84117"/>
                    <a:pt x="4421" y="83652"/>
                  </a:cubicBezTo>
                  <a:cubicBezTo>
                    <a:pt x="4819" y="83386"/>
                    <a:pt x="5285" y="83253"/>
                    <a:pt x="5783" y="83153"/>
                  </a:cubicBezTo>
                  <a:close/>
                  <a:moveTo>
                    <a:pt x="9206" y="82289"/>
                  </a:moveTo>
                  <a:lnTo>
                    <a:pt x="9339" y="82522"/>
                  </a:lnTo>
                  <a:lnTo>
                    <a:pt x="4487" y="87507"/>
                  </a:lnTo>
                  <a:cubicBezTo>
                    <a:pt x="3989" y="87208"/>
                    <a:pt x="3856" y="86842"/>
                    <a:pt x="4188" y="86477"/>
                  </a:cubicBezTo>
                  <a:cubicBezTo>
                    <a:pt x="5451" y="85114"/>
                    <a:pt x="6647" y="83751"/>
                    <a:pt x="7944" y="82455"/>
                  </a:cubicBezTo>
                  <a:cubicBezTo>
                    <a:pt x="8086" y="82313"/>
                    <a:pt x="8379" y="82295"/>
                    <a:pt x="8676" y="82295"/>
                  </a:cubicBezTo>
                  <a:cubicBezTo>
                    <a:pt x="8774" y="82295"/>
                    <a:pt x="8872" y="82297"/>
                    <a:pt x="8966" y="82297"/>
                  </a:cubicBezTo>
                  <a:cubicBezTo>
                    <a:pt x="9051" y="82297"/>
                    <a:pt x="9133" y="82295"/>
                    <a:pt x="9206" y="82289"/>
                  </a:cubicBezTo>
                  <a:close/>
                  <a:moveTo>
                    <a:pt x="10170" y="83120"/>
                  </a:moveTo>
                  <a:cubicBezTo>
                    <a:pt x="11001" y="83685"/>
                    <a:pt x="11001" y="83851"/>
                    <a:pt x="10370" y="84483"/>
                  </a:cubicBezTo>
                  <a:cubicBezTo>
                    <a:pt x="9240" y="85646"/>
                    <a:pt x="8076" y="86743"/>
                    <a:pt x="6980" y="87939"/>
                  </a:cubicBezTo>
                  <a:cubicBezTo>
                    <a:pt x="6790" y="88128"/>
                    <a:pt x="6615" y="88193"/>
                    <a:pt x="6436" y="88193"/>
                  </a:cubicBezTo>
                  <a:cubicBezTo>
                    <a:pt x="6144" y="88193"/>
                    <a:pt x="5842" y="88021"/>
                    <a:pt x="5451" y="87939"/>
                  </a:cubicBezTo>
                  <a:lnTo>
                    <a:pt x="10170" y="83120"/>
                  </a:lnTo>
                  <a:close/>
                  <a:moveTo>
                    <a:pt x="11367" y="85114"/>
                  </a:moveTo>
                  <a:lnTo>
                    <a:pt x="11367" y="85114"/>
                  </a:lnTo>
                  <a:cubicBezTo>
                    <a:pt x="11666" y="85446"/>
                    <a:pt x="11666" y="85779"/>
                    <a:pt x="11267" y="86144"/>
                  </a:cubicBezTo>
                  <a:cubicBezTo>
                    <a:pt x="10636" y="86709"/>
                    <a:pt x="10071" y="87307"/>
                    <a:pt x="9506" y="87906"/>
                  </a:cubicBezTo>
                  <a:cubicBezTo>
                    <a:pt x="9265" y="88187"/>
                    <a:pt x="9011" y="88298"/>
                    <a:pt x="8709" y="88298"/>
                  </a:cubicBezTo>
                  <a:cubicBezTo>
                    <a:pt x="8512" y="88298"/>
                    <a:pt x="8293" y="88250"/>
                    <a:pt x="8043" y="88172"/>
                  </a:cubicBezTo>
                  <a:lnTo>
                    <a:pt x="11367" y="85147"/>
                  </a:lnTo>
                  <a:lnTo>
                    <a:pt x="11367" y="85114"/>
                  </a:lnTo>
                  <a:close/>
                  <a:moveTo>
                    <a:pt x="28715" y="1"/>
                  </a:moveTo>
                  <a:cubicBezTo>
                    <a:pt x="27618" y="134"/>
                    <a:pt x="26522" y="267"/>
                    <a:pt x="25425" y="400"/>
                  </a:cubicBezTo>
                  <a:cubicBezTo>
                    <a:pt x="24993" y="400"/>
                    <a:pt x="24627" y="732"/>
                    <a:pt x="24528" y="1164"/>
                  </a:cubicBezTo>
                  <a:cubicBezTo>
                    <a:pt x="21935" y="8343"/>
                    <a:pt x="19376" y="15488"/>
                    <a:pt x="16784" y="22634"/>
                  </a:cubicBezTo>
                  <a:cubicBezTo>
                    <a:pt x="12895" y="33368"/>
                    <a:pt x="9040" y="44070"/>
                    <a:pt x="5152" y="54804"/>
                  </a:cubicBezTo>
                  <a:cubicBezTo>
                    <a:pt x="3523" y="59357"/>
                    <a:pt x="1828" y="63944"/>
                    <a:pt x="167" y="68497"/>
                  </a:cubicBezTo>
                  <a:cubicBezTo>
                    <a:pt x="34" y="68763"/>
                    <a:pt x="0" y="69062"/>
                    <a:pt x="34" y="69328"/>
                  </a:cubicBezTo>
                  <a:cubicBezTo>
                    <a:pt x="200" y="70292"/>
                    <a:pt x="499" y="71189"/>
                    <a:pt x="665" y="72153"/>
                  </a:cubicBezTo>
                  <a:cubicBezTo>
                    <a:pt x="1430" y="76905"/>
                    <a:pt x="2194" y="81691"/>
                    <a:pt x="2892" y="86443"/>
                  </a:cubicBezTo>
                  <a:cubicBezTo>
                    <a:pt x="3091" y="87706"/>
                    <a:pt x="3690" y="88537"/>
                    <a:pt x="4886" y="88770"/>
                  </a:cubicBezTo>
                  <a:cubicBezTo>
                    <a:pt x="6149" y="89036"/>
                    <a:pt x="7445" y="89202"/>
                    <a:pt x="8708" y="89268"/>
                  </a:cubicBezTo>
                  <a:cubicBezTo>
                    <a:pt x="8745" y="89271"/>
                    <a:pt x="8782" y="89273"/>
                    <a:pt x="8818" y="89273"/>
                  </a:cubicBezTo>
                  <a:cubicBezTo>
                    <a:pt x="9213" y="89273"/>
                    <a:pt x="9600" y="89113"/>
                    <a:pt x="9904" y="88870"/>
                  </a:cubicBezTo>
                  <a:cubicBezTo>
                    <a:pt x="13460" y="85347"/>
                    <a:pt x="16983" y="81791"/>
                    <a:pt x="20506" y="78235"/>
                  </a:cubicBezTo>
                  <a:cubicBezTo>
                    <a:pt x="21071" y="77736"/>
                    <a:pt x="21536" y="77138"/>
                    <a:pt x="21935" y="76506"/>
                  </a:cubicBezTo>
                  <a:cubicBezTo>
                    <a:pt x="22301" y="75842"/>
                    <a:pt x="22434" y="75077"/>
                    <a:pt x="22666" y="74346"/>
                  </a:cubicBezTo>
                  <a:lnTo>
                    <a:pt x="28948" y="56931"/>
                  </a:lnTo>
                  <a:cubicBezTo>
                    <a:pt x="34797" y="40680"/>
                    <a:pt x="40646" y="24428"/>
                    <a:pt x="46529" y="8210"/>
                  </a:cubicBezTo>
                  <a:cubicBezTo>
                    <a:pt x="46795" y="7645"/>
                    <a:pt x="46595" y="6980"/>
                    <a:pt x="46097" y="6615"/>
                  </a:cubicBezTo>
                  <a:cubicBezTo>
                    <a:pt x="45299" y="5983"/>
                    <a:pt x="44501" y="5385"/>
                    <a:pt x="43671" y="4853"/>
                  </a:cubicBezTo>
                  <a:cubicBezTo>
                    <a:pt x="39250" y="1862"/>
                    <a:pt x="34066" y="167"/>
                    <a:pt x="287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0" name="Google Shape;1640;p38"/>
            <p:cNvSpPr/>
            <p:nvPr/>
          </p:nvSpPr>
          <p:spPr>
            <a:xfrm>
              <a:off x="6622284" y="3058203"/>
              <a:ext cx="34680" cy="33520"/>
            </a:xfrm>
            <a:custGeom>
              <a:rect b="b" l="l" r="r" t="t"/>
              <a:pathLst>
                <a:path extrusionOk="0" h="1764" w="1825">
                  <a:moveTo>
                    <a:pt x="907" y="1"/>
                  </a:moveTo>
                  <a:cubicBezTo>
                    <a:pt x="893" y="1"/>
                    <a:pt x="879" y="1"/>
                    <a:pt x="865" y="2"/>
                  </a:cubicBezTo>
                  <a:cubicBezTo>
                    <a:pt x="366" y="35"/>
                    <a:pt x="1" y="334"/>
                    <a:pt x="100" y="767"/>
                  </a:cubicBezTo>
                  <a:cubicBezTo>
                    <a:pt x="133" y="1132"/>
                    <a:pt x="499" y="1431"/>
                    <a:pt x="698" y="1764"/>
                  </a:cubicBezTo>
                  <a:lnTo>
                    <a:pt x="1031" y="1764"/>
                  </a:lnTo>
                  <a:cubicBezTo>
                    <a:pt x="1297" y="1498"/>
                    <a:pt x="1529" y="1199"/>
                    <a:pt x="1696" y="899"/>
                  </a:cubicBezTo>
                  <a:cubicBezTo>
                    <a:pt x="1824" y="513"/>
                    <a:pt x="1359" y="1"/>
                    <a:pt x="9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1" name="Google Shape;1641;p38"/>
            <p:cNvSpPr/>
            <p:nvPr/>
          </p:nvSpPr>
          <p:spPr>
            <a:xfrm>
              <a:off x="6638075" y="3111277"/>
              <a:ext cx="24646" cy="32228"/>
            </a:xfrm>
            <a:custGeom>
              <a:rect b="b" l="l" r="r" t="t"/>
              <a:pathLst>
                <a:path extrusionOk="0" h="1696" w="1297">
                  <a:moveTo>
                    <a:pt x="732" y="1"/>
                  </a:moveTo>
                  <a:cubicBezTo>
                    <a:pt x="466" y="267"/>
                    <a:pt x="233" y="566"/>
                    <a:pt x="67" y="898"/>
                  </a:cubicBezTo>
                  <a:cubicBezTo>
                    <a:pt x="0" y="998"/>
                    <a:pt x="333" y="1297"/>
                    <a:pt x="665" y="1696"/>
                  </a:cubicBezTo>
                  <a:cubicBezTo>
                    <a:pt x="964" y="1197"/>
                    <a:pt x="1263" y="931"/>
                    <a:pt x="1263" y="599"/>
                  </a:cubicBezTo>
                  <a:cubicBezTo>
                    <a:pt x="1297" y="400"/>
                    <a:pt x="931" y="200"/>
                    <a:pt x="7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2" name="Google Shape;1642;p38"/>
            <p:cNvSpPr/>
            <p:nvPr/>
          </p:nvSpPr>
          <p:spPr>
            <a:xfrm>
              <a:off x="6673439" y="3071504"/>
              <a:ext cx="27174" cy="19782"/>
            </a:xfrm>
            <a:custGeom>
              <a:rect b="b" l="l" r="r" t="t"/>
              <a:pathLst>
                <a:path extrusionOk="0" h="1041" w="1430">
                  <a:moveTo>
                    <a:pt x="599" y="0"/>
                  </a:moveTo>
                  <a:cubicBezTo>
                    <a:pt x="399" y="0"/>
                    <a:pt x="200" y="299"/>
                    <a:pt x="1" y="499"/>
                  </a:cubicBezTo>
                  <a:cubicBezTo>
                    <a:pt x="200" y="698"/>
                    <a:pt x="433" y="997"/>
                    <a:pt x="599" y="1030"/>
                  </a:cubicBezTo>
                  <a:cubicBezTo>
                    <a:pt x="616" y="1037"/>
                    <a:pt x="635" y="1041"/>
                    <a:pt x="654" y="1041"/>
                  </a:cubicBezTo>
                  <a:cubicBezTo>
                    <a:pt x="816" y="1041"/>
                    <a:pt x="1043" y="803"/>
                    <a:pt x="1430" y="565"/>
                  </a:cubicBezTo>
                  <a:cubicBezTo>
                    <a:pt x="1064" y="266"/>
                    <a:pt x="765" y="0"/>
                    <a:pt x="5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3" name="Google Shape;1643;p38"/>
            <p:cNvSpPr/>
            <p:nvPr/>
          </p:nvSpPr>
          <p:spPr>
            <a:xfrm>
              <a:off x="6185892" y="3782483"/>
              <a:ext cx="34128" cy="33615"/>
            </a:xfrm>
            <a:custGeom>
              <a:rect b="b" l="l" r="r" t="t"/>
              <a:pathLst>
                <a:path extrusionOk="0" h="1769" w="1796">
                  <a:moveTo>
                    <a:pt x="999" y="0"/>
                  </a:moveTo>
                  <a:cubicBezTo>
                    <a:pt x="966" y="0"/>
                    <a:pt x="932" y="2"/>
                    <a:pt x="898" y="7"/>
                  </a:cubicBezTo>
                  <a:cubicBezTo>
                    <a:pt x="399" y="7"/>
                    <a:pt x="1" y="439"/>
                    <a:pt x="67" y="937"/>
                  </a:cubicBezTo>
                  <a:cubicBezTo>
                    <a:pt x="34" y="1502"/>
                    <a:pt x="399" y="1702"/>
                    <a:pt x="898" y="1768"/>
                  </a:cubicBezTo>
                  <a:cubicBezTo>
                    <a:pt x="1430" y="1702"/>
                    <a:pt x="1795" y="1436"/>
                    <a:pt x="1762" y="871"/>
                  </a:cubicBezTo>
                  <a:cubicBezTo>
                    <a:pt x="1793" y="407"/>
                    <a:pt x="1449" y="0"/>
                    <a:pt x="9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4" name="Google Shape;1644;p38"/>
            <p:cNvSpPr/>
            <p:nvPr/>
          </p:nvSpPr>
          <p:spPr>
            <a:xfrm>
              <a:off x="6227583" y="3852659"/>
              <a:ext cx="29055" cy="23468"/>
            </a:xfrm>
            <a:custGeom>
              <a:rect b="b" l="l" r="r" t="t"/>
              <a:pathLst>
                <a:path extrusionOk="0" h="1235" w="1529">
                  <a:moveTo>
                    <a:pt x="667" y="0"/>
                  </a:moveTo>
                  <a:cubicBezTo>
                    <a:pt x="655" y="0"/>
                    <a:pt x="643" y="1"/>
                    <a:pt x="631" y="3"/>
                  </a:cubicBezTo>
                  <a:cubicBezTo>
                    <a:pt x="399" y="3"/>
                    <a:pt x="0" y="402"/>
                    <a:pt x="33" y="568"/>
                  </a:cubicBezTo>
                  <a:cubicBezTo>
                    <a:pt x="100" y="900"/>
                    <a:pt x="366" y="1133"/>
                    <a:pt x="665" y="1233"/>
                  </a:cubicBezTo>
                  <a:cubicBezTo>
                    <a:pt x="672" y="1234"/>
                    <a:pt x="679" y="1235"/>
                    <a:pt x="687" y="1235"/>
                  </a:cubicBezTo>
                  <a:cubicBezTo>
                    <a:pt x="854" y="1235"/>
                    <a:pt x="1115" y="887"/>
                    <a:pt x="1529" y="601"/>
                  </a:cubicBezTo>
                  <a:cubicBezTo>
                    <a:pt x="1119" y="286"/>
                    <a:pt x="888" y="0"/>
                    <a:pt x="6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5" name="Google Shape;1645;p38"/>
            <p:cNvSpPr/>
            <p:nvPr/>
          </p:nvSpPr>
          <p:spPr>
            <a:xfrm>
              <a:off x="6261674" y="3797704"/>
              <a:ext cx="27801" cy="20333"/>
            </a:xfrm>
            <a:custGeom>
              <a:rect b="b" l="l" r="r" t="t"/>
              <a:pathLst>
                <a:path extrusionOk="0" h="1070" w="1463">
                  <a:moveTo>
                    <a:pt x="695" y="1"/>
                  </a:moveTo>
                  <a:cubicBezTo>
                    <a:pt x="685" y="1"/>
                    <a:pt x="675" y="2"/>
                    <a:pt x="665" y="4"/>
                  </a:cubicBezTo>
                  <a:cubicBezTo>
                    <a:pt x="1" y="70"/>
                    <a:pt x="34" y="1034"/>
                    <a:pt x="699" y="1067"/>
                  </a:cubicBezTo>
                  <a:cubicBezTo>
                    <a:pt x="707" y="1069"/>
                    <a:pt x="716" y="1070"/>
                    <a:pt x="725" y="1070"/>
                  </a:cubicBezTo>
                  <a:cubicBezTo>
                    <a:pt x="889" y="1070"/>
                    <a:pt x="1116" y="786"/>
                    <a:pt x="1463" y="502"/>
                  </a:cubicBezTo>
                  <a:cubicBezTo>
                    <a:pt x="1087" y="251"/>
                    <a:pt x="859" y="1"/>
                    <a:pt x="6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6" name="Google Shape;1646;p38"/>
            <p:cNvSpPr/>
            <p:nvPr/>
          </p:nvSpPr>
          <p:spPr>
            <a:xfrm>
              <a:off x="6604593" y="2490484"/>
              <a:ext cx="90965" cy="84637"/>
            </a:xfrm>
            <a:custGeom>
              <a:rect b="b" l="l" r="r" t="t"/>
              <a:pathLst>
                <a:path extrusionOk="0" h="4454" w="4787">
                  <a:moveTo>
                    <a:pt x="2335" y="996"/>
                  </a:moveTo>
                  <a:cubicBezTo>
                    <a:pt x="2355" y="996"/>
                    <a:pt x="2374" y="997"/>
                    <a:pt x="2394" y="998"/>
                  </a:cubicBezTo>
                  <a:cubicBezTo>
                    <a:pt x="3125" y="1064"/>
                    <a:pt x="3723" y="1629"/>
                    <a:pt x="3790" y="2360"/>
                  </a:cubicBezTo>
                  <a:cubicBezTo>
                    <a:pt x="3725" y="3004"/>
                    <a:pt x="3193" y="3492"/>
                    <a:pt x="2526" y="3492"/>
                  </a:cubicBezTo>
                  <a:cubicBezTo>
                    <a:pt x="2504" y="3492"/>
                    <a:pt x="2482" y="3491"/>
                    <a:pt x="2460" y="3490"/>
                  </a:cubicBezTo>
                  <a:cubicBezTo>
                    <a:pt x="1696" y="3424"/>
                    <a:pt x="1098" y="2859"/>
                    <a:pt x="998" y="2094"/>
                  </a:cubicBezTo>
                  <a:cubicBezTo>
                    <a:pt x="966" y="1545"/>
                    <a:pt x="1655" y="996"/>
                    <a:pt x="2335" y="996"/>
                  </a:cubicBezTo>
                  <a:close/>
                  <a:moveTo>
                    <a:pt x="2261" y="1"/>
                  </a:moveTo>
                  <a:cubicBezTo>
                    <a:pt x="1064" y="1"/>
                    <a:pt x="1" y="931"/>
                    <a:pt x="1" y="2028"/>
                  </a:cubicBezTo>
                  <a:cubicBezTo>
                    <a:pt x="67" y="3324"/>
                    <a:pt x="1098" y="4354"/>
                    <a:pt x="2394" y="4454"/>
                  </a:cubicBezTo>
                  <a:cubicBezTo>
                    <a:pt x="3690" y="4454"/>
                    <a:pt x="4754" y="3523"/>
                    <a:pt x="4754" y="2360"/>
                  </a:cubicBezTo>
                  <a:cubicBezTo>
                    <a:pt x="4787" y="1130"/>
                    <a:pt x="3590" y="1"/>
                    <a:pt x="22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7" name="Google Shape;1647;p38"/>
            <p:cNvSpPr/>
            <p:nvPr/>
          </p:nvSpPr>
          <p:spPr>
            <a:xfrm>
              <a:off x="6650066" y="2597829"/>
              <a:ext cx="77701" cy="67611"/>
            </a:xfrm>
            <a:custGeom>
              <a:rect b="b" l="l" r="r" t="t"/>
              <a:pathLst>
                <a:path extrusionOk="0" h="3558" w="4089">
                  <a:moveTo>
                    <a:pt x="2192" y="1029"/>
                  </a:moveTo>
                  <a:cubicBezTo>
                    <a:pt x="2674" y="1029"/>
                    <a:pt x="3027" y="1268"/>
                    <a:pt x="3058" y="1829"/>
                  </a:cubicBezTo>
                  <a:cubicBezTo>
                    <a:pt x="3058" y="2427"/>
                    <a:pt x="2560" y="2527"/>
                    <a:pt x="1895" y="2727"/>
                  </a:cubicBezTo>
                  <a:cubicBezTo>
                    <a:pt x="1596" y="2394"/>
                    <a:pt x="1098" y="2128"/>
                    <a:pt x="1064" y="1763"/>
                  </a:cubicBezTo>
                  <a:cubicBezTo>
                    <a:pt x="965" y="1131"/>
                    <a:pt x="1563" y="1032"/>
                    <a:pt x="2095" y="1032"/>
                  </a:cubicBezTo>
                  <a:cubicBezTo>
                    <a:pt x="2128" y="1030"/>
                    <a:pt x="2160" y="1029"/>
                    <a:pt x="2192" y="1029"/>
                  </a:cubicBezTo>
                  <a:close/>
                  <a:moveTo>
                    <a:pt x="1866" y="0"/>
                  </a:moveTo>
                  <a:cubicBezTo>
                    <a:pt x="864" y="0"/>
                    <a:pt x="33" y="786"/>
                    <a:pt x="1" y="1796"/>
                  </a:cubicBezTo>
                  <a:cubicBezTo>
                    <a:pt x="1" y="2760"/>
                    <a:pt x="965" y="3557"/>
                    <a:pt x="2095" y="3557"/>
                  </a:cubicBezTo>
                  <a:cubicBezTo>
                    <a:pt x="3191" y="3557"/>
                    <a:pt x="4089" y="2826"/>
                    <a:pt x="4089" y="1829"/>
                  </a:cubicBezTo>
                  <a:cubicBezTo>
                    <a:pt x="4089" y="832"/>
                    <a:pt x="3125" y="1"/>
                    <a:pt x="1928" y="1"/>
                  </a:cubicBezTo>
                  <a:cubicBezTo>
                    <a:pt x="1908" y="1"/>
                    <a:pt x="1887" y="0"/>
                    <a:pt x="18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8" name="Google Shape;1648;p38"/>
            <p:cNvSpPr/>
            <p:nvPr/>
          </p:nvSpPr>
          <p:spPr>
            <a:xfrm>
              <a:off x="6574911" y="2592698"/>
              <a:ext cx="54974" cy="49406"/>
            </a:xfrm>
            <a:custGeom>
              <a:rect b="b" l="l" r="r" t="t"/>
              <a:pathLst>
                <a:path extrusionOk="0" h="2600" w="2893">
                  <a:moveTo>
                    <a:pt x="1247" y="0"/>
                  </a:moveTo>
                  <a:cubicBezTo>
                    <a:pt x="566" y="0"/>
                    <a:pt x="1" y="543"/>
                    <a:pt x="1" y="1235"/>
                  </a:cubicBezTo>
                  <a:cubicBezTo>
                    <a:pt x="66" y="2012"/>
                    <a:pt x="729" y="2599"/>
                    <a:pt x="1500" y="2599"/>
                  </a:cubicBezTo>
                  <a:cubicBezTo>
                    <a:pt x="1521" y="2599"/>
                    <a:pt x="1542" y="2599"/>
                    <a:pt x="1563" y="2598"/>
                  </a:cubicBezTo>
                  <a:cubicBezTo>
                    <a:pt x="2261" y="2598"/>
                    <a:pt x="2859" y="2066"/>
                    <a:pt x="2892" y="1335"/>
                  </a:cubicBezTo>
                  <a:cubicBezTo>
                    <a:pt x="2829" y="578"/>
                    <a:pt x="2227" y="0"/>
                    <a:pt x="1484" y="0"/>
                  </a:cubicBezTo>
                  <a:cubicBezTo>
                    <a:pt x="1444" y="0"/>
                    <a:pt x="1404" y="2"/>
                    <a:pt x="1364" y="5"/>
                  </a:cubicBezTo>
                  <a:cubicBezTo>
                    <a:pt x="1324" y="2"/>
                    <a:pt x="1285" y="0"/>
                    <a:pt x="12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9" name="Google Shape;1649;p38"/>
            <p:cNvSpPr/>
            <p:nvPr/>
          </p:nvSpPr>
          <p:spPr>
            <a:xfrm>
              <a:off x="6717012" y="2552375"/>
              <a:ext cx="36029" cy="36675"/>
            </a:xfrm>
            <a:custGeom>
              <a:rect b="b" l="l" r="r" t="t"/>
              <a:pathLst>
                <a:path extrusionOk="0" h="1930" w="1896">
                  <a:moveTo>
                    <a:pt x="965" y="0"/>
                  </a:moveTo>
                  <a:cubicBezTo>
                    <a:pt x="433" y="67"/>
                    <a:pt x="1" y="466"/>
                    <a:pt x="1" y="997"/>
                  </a:cubicBezTo>
                  <a:cubicBezTo>
                    <a:pt x="33" y="1510"/>
                    <a:pt x="466" y="1930"/>
                    <a:pt x="973" y="1930"/>
                  </a:cubicBezTo>
                  <a:cubicBezTo>
                    <a:pt x="993" y="1930"/>
                    <a:pt x="1012" y="1929"/>
                    <a:pt x="1031" y="1928"/>
                  </a:cubicBezTo>
                  <a:cubicBezTo>
                    <a:pt x="1496" y="1928"/>
                    <a:pt x="1895" y="1562"/>
                    <a:pt x="1895" y="1097"/>
                  </a:cubicBezTo>
                  <a:cubicBezTo>
                    <a:pt x="1895" y="565"/>
                    <a:pt x="1496" y="67"/>
                    <a:pt x="9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0" name="Google Shape;1650;p38"/>
            <p:cNvSpPr/>
            <p:nvPr/>
          </p:nvSpPr>
          <p:spPr>
            <a:xfrm>
              <a:off x="6823882" y="2705706"/>
              <a:ext cx="30822" cy="31088"/>
            </a:xfrm>
            <a:custGeom>
              <a:rect b="b" l="l" r="r" t="t"/>
              <a:pathLst>
                <a:path extrusionOk="0" h="1636" w="1622">
                  <a:moveTo>
                    <a:pt x="756" y="0"/>
                  </a:moveTo>
                  <a:cubicBezTo>
                    <a:pt x="336" y="0"/>
                    <a:pt x="1" y="374"/>
                    <a:pt x="93" y="805"/>
                  </a:cubicBezTo>
                  <a:cubicBezTo>
                    <a:pt x="126" y="1137"/>
                    <a:pt x="459" y="1370"/>
                    <a:pt x="658" y="1636"/>
                  </a:cubicBezTo>
                  <a:lnTo>
                    <a:pt x="990" y="1636"/>
                  </a:lnTo>
                  <a:cubicBezTo>
                    <a:pt x="1223" y="1304"/>
                    <a:pt x="1589" y="1004"/>
                    <a:pt x="1589" y="672"/>
                  </a:cubicBezTo>
                  <a:cubicBezTo>
                    <a:pt x="1622" y="473"/>
                    <a:pt x="1157" y="74"/>
                    <a:pt x="857" y="7"/>
                  </a:cubicBezTo>
                  <a:cubicBezTo>
                    <a:pt x="823" y="3"/>
                    <a:pt x="789" y="0"/>
                    <a:pt x="7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1" name="Google Shape;1651;p38"/>
            <p:cNvSpPr/>
            <p:nvPr/>
          </p:nvSpPr>
          <p:spPr>
            <a:xfrm>
              <a:off x="6865421" y="2661640"/>
              <a:ext cx="28447" cy="26680"/>
            </a:xfrm>
            <a:custGeom>
              <a:rect b="b" l="l" r="r" t="t"/>
              <a:pathLst>
                <a:path extrusionOk="0" h="1404" w="1497">
                  <a:moveTo>
                    <a:pt x="632" y="0"/>
                  </a:moveTo>
                  <a:cubicBezTo>
                    <a:pt x="433" y="266"/>
                    <a:pt x="34" y="499"/>
                    <a:pt x="1" y="764"/>
                  </a:cubicBezTo>
                  <a:cubicBezTo>
                    <a:pt x="1" y="997"/>
                    <a:pt x="400" y="1329"/>
                    <a:pt x="666" y="1396"/>
                  </a:cubicBezTo>
                  <a:cubicBezTo>
                    <a:pt x="679" y="1401"/>
                    <a:pt x="693" y="1404"/>
                    <a:pt x="708" y="1404"/>
                  </a:cubicBezTo>
                  <a:cubicBezTo>
                    <a:pt x="881" y="1404"/>
                    <a:pt x="1160" y="1075"/>
                    <a:pt x="1496" y="831"/>
                  </a:cubicBezTo>
                  <a:lnTo>
                    <a:pt x="6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2" name="Google Shape;1652;p38"/>
            <p:cNvSpPr/>
            <p:nvPr/>
          </p:nvSpPr>
          <p:spPr>
            <a:xfrm>
              <a:off x="6879312" y="2705212"/>
              <a:ext cx="23392" cy="28428"/>
            </a:xfrm>
            <a:custGeom>
              <a:rect b="b" l="l" r="r" t="t"/>
              <a:pathLst>
                <a:path extrusionOk="0" h="1496" w="1231">
                  <a:moveTo>
                    <a:pt x="765" y="0"/>
                  </a:moveTo>
                  <a:lnTo>
                    <a:pt x="466" y="33"/>
                  </a:lnTo>
                  <a:cubicBezTo>
                    <a:pt x="300" y="299"/>
                    <a:pt x="1" y="632"/>
                    <a:pt x="34" y="864"/>
                  </a:cubicBezTo>
                  <a:cubicBezTo>
                    <a:pt x="34" y="1097"/>
                    <a:pt x="433" y="1296"/>
                    <a:pt x="632" y="1496"/>
                  </a:cubicBezTo>
                  <a:cubicBezTo>
                    <a:pt x="865" y="1296"/>
                    <a:pt x="1231" y="1130"/>
                    <a:pt x="1231" y="831"/>
                  </a:cubicBezTo>
                  <a:cubicBezTo>
                    <a:pt x="1231" y="565"/>
                    <a:pt x="932" y="299"/>
                    <a:pt x="7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3" name="Google Shape;1653;p38"/>
            <p:cNvSpPr/>
            <p:nvPr/>
          </p:nvSpPr>
          <p:spPr>
            <a:xfrm>
              <a:off x="6245883" y="3315896"/>
              <a:ext cx="79601" cy="189493"/>
            </a:xfrm>
            <a:custGeom>
              <a:rect b="b" l="l" r="r" t="t"/>
              <a:pathLst>
                <a:path extrusionOk="0" h="9972" w="4189">
                  <a:moveTo>
                    <a:pt x="3922" y="1"/>
                  </a:moveTo>
                  <a:cubicBezTo>
                    <a:pt x="3690" y="167"/>
                    <a:pt x="3424" y="333"/>
                    <a:pt x="3225" y="532"/>
                  </a:cubicBezTo>
                  <a:cubicBezTo>
                    <a:pt x="3158" y="566"/>
                    <a:pt x="3125" y="699"/>
                    <a:pt x="3092" y="798"/>
                  </a:cubicBezTo>
                  <a:cubicBezTo>
                    <a:pt x="2128" y="3457"/>
                    <a:pt x="1164" y="6116"/>
                    <a:pt x="200" y="8808"/>
                  </a:cubicBezTo>
                  <a:cubicBezTo>
                    <a:pt x="134" y="8974"/>
                    <a:pt x="101" y="9173"/>
                    <a:pt x="1" y="9473"/>
                  </a:cubicBezTo>
                  <a:lnTo>
                    <a:pt x="333" y="9971"/>
                  </a:lnTo>
                  <a:cubicBezTo>
                    <a:pt x="566" y="9805"/>
                    <a:pt x="931" y="9672"/>
                    <a:pt x="998" y="9439"/>
                  </a:cubicBezTo>
                  <a:cubicBezTo>
                    <a:pt x="2061" y="6581"/>
                    <a:pt x="3125" y="3723"/>
                    <a:pt x="4122" y="832"/>
                  </a:cubicBezTo>
                  <a:cubicBezTo>
                    <a:pt x="4188" y="599"/>
                    <a:pt x="3989" y="267"/>
                    <a:pt x="39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4" name="Google Shape;1654;p38"/>
            <p:cNvSpPr/>
            <p:nvPr/>
          </p:nvSpPr>
          <p:spPr>
            <a:xfrm>
              <a:off x="6220001" y="3519089"/>
              <a:ext cx="32855" cy="55753"/>
            </a:xfrm>
            <a:custGeom>
              <a:rect b="b" l="l" r="r" t="t"/>
              <a:pathLst>
                <a:path extrusionOk="0" h="2934" w="1729">
                  <a:moveTo>
                    <a:pt x="1230" y="1"/>
                  </a:moveTo>
                  <a:cubicBezTo>
                    <a:pt x="1074" y="1"/>
                    <a:pt x="941" y="65"/>
                    <a:pt x="831" y="175"/>
                  </a:cubicBezTo>
                  <a:cubicBezTo>
                    <a:pt x="532" y="907"/>
                    <a:pt x="266" y="1671"/>
                    <a:pt x="33" y="2435"/>
                  </a:cubicBezTo>
                  <a:cubicBezTo>
                    <a:pt x="0" y="2568"/>
                    <a:pt x="166" y="2834"/>
                    <a:pt x="333" y="2934"/>
                  </a:cubicBezTo>
                  <a:cubicBezTo>
                    <a:pt x="499" y="2934"/>
                    <a:pt x="698" y="2901"/>
                    <a:pt x="798" y="2734"/>
                  </a:cubicBezTo>
                  <a:cubicBezTo>
                    <a:pt x="1130" y="2036"/>
                    <a:pt x="1429" y="1339"/>
                    <a:pt x="1728" y="574"/>
                  </a:cubicBezTo>
                  <a:cubicBezTo>
                    <a:pt x="1595" y="375"/>
                    <a:pt x="1496" y="142"/>
                    <a:pt x="1330" y="9"/>
                  </a:cubicBezTo>
                  <a:cubicBezTo>
                    <a:pt x="1295" y="3"/>
                    <a:pt x="1262" y="1"/>
                    <a:pt x="12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5" name="Google Shape;1655;p38"/>
            <p:cNvSpPr/>
            <p:nvPr/>
          </p:nvSpPr>
          <p:spPr>
            <a:xfrm>
              <a:off x="6468193" y="2861052"/>
              <a:ext cx="37283" cy="33672"/>
            </a:xfrm>
            <a:custGeom>
              <a:rect b="b" l="l" r="r" t="t"/>
              <a:pathLst>
                <a:path extrusionOk="0" h="1772" w="1962">
                  <a:moveTo>
                    <a:pt x="1239" y="0"/>
                  </a:moveTo>
                  <a:cubicBezTo>
                    <a:pt x="1203" y="0"/>
                    <a:pt x="1167" y="3"/>
                    <a:pt x="1130" y="8"/>
                  </a:cubicBezTo>
                  <a:cubicBezTo>
                    <a:pt x="665" y="75"/>
                    <a:pt x="34" y="75"/>
                    <a:pt x="34" y="806"/>
                  </a:cubicBezTo>
                  <a:cubicBezTo>
                    <a:pt x="0" y="1304"/>
                    <a:pt x="366" y="1736"/>
                    <a:pt x="864" y="1769"/>
                  </a:cubicBezTo>
                  <a:cubicBezTo>
                    <a:pt x="885" y="1771"/>
                    <a:pt x="905" y="1771"/>
                    <a:pt x="925" y="1771"/>
                  </a:cubicBezTo>
                  <a:cubicBezTo>
                    <a:pt x="1463" y="1771"/>
                    <a:pt x="1897" y="1350"/>
                    <a:pt x="1961" y="806"/>
                  </a:cubicBezTo>
                  <a:cubicBezTo>
                    <a:pt x="1961" y="347"/>
                    <a:pt x="1651" y="0"/>
                    <a:pt x="12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6" name="Google Shape;1656;p38"/>
            <p:cNvSpPr/>
            <p:nvPr/>
          </p:nvSpPr>
          <p:spPr>
            <a:xfrm>
              <a:off x="6451775" y="2920568"/>
              <a:ext cx="25900" cy="21530"/>
            </a:xfrm>
            <a:custGeom>
              <a:rect b="b" l="l" r="r" t="t"/>
              <a:pathLst>
                <a:path extrusionOk="0" h="1133" w="1363">
                  <a:moveTo>
                    <a:pt x="831" y="0"/>
                  </a:moveTo>
                  <a:cubicBezTo>
                    <a:pt x="598" y="0"/>
                    <a:pt x="366" y="299"/>
                    <a:pt x="0" y="565"/>
                  </a:cubicBezTo>
                  <a:cubicBezTo>
                    <a:pt x="349" y="818"/>
                    <a:pt x="607" y="1132"/>
                    <a:pt x="774" y="1132"/>
                  </a:cubicBezTo>
                  <a:cubicBezTo>
                    <a:pt x="782" y="1132"/>
                    <a:pt x="790" y="1132"/>
                    <a:pt x="798" y="1130"/>
                  </a:cubicBezTo>
                  <a:cubicBezTo>
                    <a:pt x="1064" y="1030"/>
                    <a:pt x="1263" y="798"/>
                    <a:pt x="1330" y="532"/>
                  </a:cubicBezTo>
                  <a:cubicBezTo>
                    <a:pt x="1363" y="366"/>
                    <a:pt x="1064" y="0"/>
                    <a:pt x="8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7" name="Google Shape;1657;p38"/>
            <p:cNvSpPr/>
            <p:nvPr/>
          </p:nvSpPr>
          <p:spPr>
            <a:xfrm>
              <a:off x="6676593" y="3002658"/>
              <a:ext cx="130756" cy="311223"/>
            </a:xfrm>
            <a:custGeom>
              <a:rect b="b" l="l" r="r" t="t"/>
              <a:pathLst>
                <a:path extrusionOk="0" h="16378" w="6881">
                  <a:moveTo>
                    <a:pt x="6581" y="1"/>
                  </a:moveTo>
                  <a:cubicBezTo>
                    <a:pt x="6349" y="1"/>
                    <a:pt x="6116" y="100"/>
                    <a:pt x="5983" y="266"/>
                  </a:cubicBezTo>
                  <a:cubicBezTo>
                    <a:pt x="5850" y="466"/>
                    <a:pt x="5750" y="698"/>
                    <a:pt x="5684" y="931"/>
                  </a:cubicBezTo>
                  <a:cubicBezTo>
                    <a:pt x="3989" y="5650"/>
                    <a:pt x="2261" y="10403"/>
                    <a:pt x="566" y="15122"/>
                  </a:cubicBezTo>
                  <a:cubicBezTo>
                    <a:pt x="433" y="15521"/>
                    <a:pt x="1" y="16053"/>
                    <a:pt x="632" y="16319"/>
                  </a:cubicBezTo>
                  <a:cubicBezTo>
                    <a:pt x="734" y="16359"/>
                    <a:pt x="821" y="16377"/>
                    <a:pt x="896" y="16377"/>
                  </a:cubicBezTo>
                  <a:cubicBezTo>
                    <a:pt x="1309" y="16377"/>
                    <a:pt x="1350" y="15825"/>
                    <a:pt x="1463" y="15488"/>
                  </a:cubicBezTo>
                  <a:lnTo>
                    <a:pt x="6681" y="1097"/>
                  </a:lnTo>
                  <a:cubicBezTo>
                    <a:pt x="6747" y="898"/>
                    <a:pt x="6814" y="732"/>
                    <a:pt x="6880" y="466"/>
                  </a:cubicBezTo>
                  <a:cubicBezTo>
                    <a:pt x="6814" y="300"/>
                    <a:pt x="6714" y="34"/>
                    <a:pt x="65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8" name="Google Shape;1658;p38"/>
            <p:cNvSpPr/>
            <p:nvPr/>
          </p:nvSpPr>
          <p:spPr>
            <a:xfrm>
              <a:off x="6622911" y="3348808"/>
              <a:ext cx="55601" cy="123782"/>
            </a:xfrm>
            <a:custGeom>
              <a:rect b="b" l="l" r="r" t="t"/>
              <a:pathLst>
                <a:path extrusionOk="0" h="6514" w="2926">
                  <a:moveTo>
                    <a:pt x="2448" y="1"/>
                  </a:moveTo>
                  <a:cubicBezTo>
                    <a:pt x="2144" y="1"/>
                    <a:pt x="2036" y="358"/>
                    <a:pt x="1928" y="628"/>
                  </a:cubicBezTo>
                  <a:cubicBezTo>
                    <a:pt x="1330" y="2290"/>
                    <a:pt x="732" y="3952"/>
                    <a:pt x="134" y="5614"/>
                  </a:cubicBezTo>
                  <a:cubicBezTo>
                    <a:pt x="100" y="5713"/>
                    <a:pt x="67" y="5846"/>
                    <a:pt x="1" y="6079"/>
                  </a:cubicBezTo>
                  <a:cubicBezTo>
                    <a:pt x="96" y="6205"/>
                    <a:pt x="281" y="6513"/>
                    <a:pt x="327" y="6513"/>
                  </a:cubicBezTo>
                  <a:cubicBezTo>
                    <a:pt x="330" y="6513"/>
                    <a:pt x="332" y="6512"/>
                    <a:pt x="333" y="6511"/>
                  </a:cubicBezTo>
                  <a:cubicBezTo>
                    <a:pt x="599" y="6444"/>
                    <a:pt x="832" y="6278"/>
                    <a:pt x="965" y="6046"/>
                  </a:cubicBezTo>
                  <a:cubicBezTo>
                    <a:pt x="1629" y="4351"/>
                    <a:pt x="2261" y="2656"/>
                    <a:pt x="2826" y="927"/>
                  </a:cubicBezTo>
                  <a:cubicBezTo>
                    <a:pt x="2925" y="662"/>
                    <a:pt x="2826" y="130"/>
                    <a:pt x="2693" y="63"/>
                  </a:cubicBezTo>
                  <a:cubicBezTo>
                    <a:pt x="2599" y="20"/>
                    <a:pt x="2519" y="1"/>
                    <a:pt x="24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59" name="Google Shape;1659;p38"/>
          <p:cNvGrpSpPr/>
          <p:nvPr/>
        </p:nvGrpSpPr>
        <p:grpSpPr>
          <a:xfrm>
            <a:off x="454195" y="1339863"/>
            <a:ext cx="671985" cy="585885"/>
            <a:chOff x="454195" y="1339863"/>
            <a:chExt cx="671985" cy="585885"/>
          </a:xfrm>
        </p:grpSpPr>
        <p:sp>
          <p:nvSpPr>
            <p:cNvPr id="1660" name="Google Shape;1660;p38"/>
            <p:cNvSpPr/>
            <p:nvPr/>
          </p:nvSpPr>
          <p:spPr>
            <a:xfrm>
              <a:off x="454195" y="1339863"/>
              <a:ext cx="671985" cy="570474"/>
            </a:xfrm>
            <a:custGeom>
              <a:rect b="b" l="l" r="r" t="t"/>
              <a:pathLst>
                <a:path extrusionOk="0" h="30021" w="35363">
                  <a:moveTo>
                    <a:pt x="30477" y="1431"/>
                  </a:moveTo>
                  <a:lnTo>
                    <a:pt x="30676" y="1497"/>
                  </a:lnTo>
                  <a:cubicBezTo>
                    <a:pt x="30743" y="2494"/>
                    <a:pt x="30709" y="3491"/>
                    <a:pt x="30643" y="4488"/>
                  </a:cubicBezTo>
                  <a:cubicBezTo>
                    <a:pt x="30610" y="4854"/>
                    <a:pt x="30078" y="5153"/>
                    <a:pt x="29779" y="5485"/>
                  </a:cubicBezTo>
                  <a:lnTo>
                    <a:pt x="29613" y="5386"/>
                  </a:lnTo>
                  <a:lnTo>
                    <a:pt x="29646" y="5386"/>
                  </a:lnTo>
                  <a:cubicBezTo>
                    <a:pt x="29579" y="4389"/>
                    <a:pt x="29579" y="3425"/>
                    <a:pt x="29646" y="2428"/>
                  </a:cubicBezTo>
                  <a:cubicBezTo>
                    <a:pt x="29712" y="2062"/>
                    <a:pt x="30178" y="1763"/>
                    <a:pt x="30477" y="1431"/>
                  </a:cubicBezTo>
                  <a:close/>
                  <a:moveTo>
                    <a:pt x="34299" y="4356"/>
                  </a:moveTo>
                  <a:cubicBezTo>
                    <a:pt x="33822" y="5461"/>
                    <a:pt x="33060" y="5977"/>
                    <a:pt x="31956" y="5977"/>
                  </a:cubicBezTo>
                  <a:cubicBezTo>
                    <a:pt x="31599" y="5977"/>
                    <a:pt x="31206" y="5923"/>
                    <a:pt x="30776" y="5818"/>
                  </a:cubicBezTo>
                  <a:cubicBezTo>
                    <a:pt x="31441" y="4189"/>
                    <a:pt x="33003" y="4655"/>
                    <a:pt x="34299" y="4356"/>
                  </a:cubicBezTo>
                  <a:close/>
                  <a:moveTo>
                    <a:pt x="28516" y="3059"/>
                  </a:moveTo>
                  <a:lnTo>
                    <a:pt x="28782" y="3159"/>
                  </a:lnTo>
                  <a:cubicBezTo>
                    <a:pt x="28782" y="4156"/>
                    <a:pt x="28848" y="5186"/>
                    <a:pt x="28749" y="6150"/>
                  </a:cubicBezTo>
                  <a:cubicBezTo>
                    <a:pt x="28715" y="6449"/>
                    <a:pt x="28317" y="6748"/>
                    <a:pt x="27951" y="7214"/>
                  </a:cubicBezTo>
                  <a:cubicBezTo>
                    <a:pt x="27818" y="6217"/>
                    <a:pt x="27785" y="5186"/>
                    <a:pt x="27818" y="4189"/>
                  </a:cubicBezTo>
                  <a:cubicBezTo>
                    <a:pt x="27818" y="3791"/>
                    <a:pt x="28250" y="3425"/>
                    <a:pt x="28516" y="3059"/>
                  </a:cubicBezTo>
                  <a:close/>
                  <a:moveTo>
                    <a:pt x="30488" y="6669"/>
                  </a:moveTo>
                  <a:cubicBezTo>
                    <a:pt x="30890" y="6669"/>
                    <a:pt x="31429" y="6700"/>
                    <a:pt x="32172" y="6748"/>
                  </a:cubicBezTo>
                  <a:cubicBezTo>
                    <a:pt x="31711" y="7440"/>
                    <a:pt x="31342" y="7748"/>
                    <a:pt x="30641" y="7748"/>
                  </a:cubicBezTo>
                  <a:cubicBezTo>
                    <a:pt x="30230" y="7748"/>
                    <a:pt x="29705" y="7643"/>
                    <a:pt x="28981" y="7446"/>
                  </a:cubicBezTo>
                  <a:cubicBezTo>
                    <a:pt x="29335" y="6857"/>
                    <a:pt x="29505" y="6669"/>
                    <a:pt x="30488" y="6669"/>
                  </a:cubicBezTo>
                  <a:close/>
                  <a:moveTo>
                    <a:pt x="26954" y="4488"/>
                  </a:moveTo>
                  <a:cubicBezTo>
                    <a:pt x="27020" y="5685"/>
                    <a:pt x="27087" y="6649"/>
                    <a:pt x="27087" y="7612"/>
                  </a:cubicBezTo>
                  <a:cubicBezTo>
                    <a:pt x="27087" y="7812"/>
                    <a:pt x="26821" y="8045"/>
                    <a:pt x="26655" y="8211"/>
                  </a:cubicBezTo>
                  <a:cubicBezTo>
                    <a:pt x="26422" y="8477"/>
                    <a:pt x="26156" y="8709"/>
                    <a:pt x="25724" y="9042"/>
                  </a:cubicBezTo>
                  <a:cubicBezTo>
                    <a:pt x="25658" y="7945"/>
                    <a:pt x="25691" y="6815"/>
                    <a:pt x="25791" y="5718"/>
                  </a:cubicBezTo>
                  <a:cubicBezTo>
                    <a:pt x="25824" y="5319"/>
                    <a:pt x="26455" y="4987"/>
                    <a:pt x="26954" y="4488"/>
                  </a:cubicBezTo>
                  <a:close/>
                  <a:moveTo>
                    <a:pt x="28631" y="8277"/>
                  </a:moveTo>
                  <a:cubicBezTo>
                    <a:pt x="29211" y="8277"/>
                    <a:pt x="29830" y="8420"/>
                    <a:pt x="30444" y="8477"/>
                  </a:cubicBezTo>
                  <a:cubicBezTo>
                    <a:pt x="29946" y="9091"/>
                    <a:pt x="29552" y="9603"/>
                    <a:pt x="28784" y="9603"/>
                  </a:cubicBezTo>
                  <a:cubicBezTo>
                    <a:pt x="28680" y="9603"/>
                    <a:pt x="28569" y="9593"/>
                    <a:pt x="28449" y="9573"/>
                  </a:cubicBezTo>
                  <a:cubicBezTo>
                    <a:pt x="28150" y="9557"/>
                    <a:pt x="27843" y="9548"/>
                    <a:pt x="27536" y="9548"/>
                  </a:cubicBezTo>
                  <a:cubicBezTo>
                    <a:pt x="27228" y="9548"/>
                    <a:pt x="26921" y="9557"/>
                    <a:pt x="26622" y="9573"/>
                  </a:cubicBezTo>
                  <a:cubicBezTo>
                    <a:pt x="27153" y="8530"/>
                    <a:pt x="27858" y="8277"/>
                    <a:pt x="28631" y="8277"/>
                  </a:cubicBezTo>
                  <a:close/>
                  <a:moveTo>
                    <a:pt x="5352" y="12531"/>
                  </a:moveTo>
                  <a:lnTo>
                    <a:pt x="5352" y="12531"/>
                  </a:lnTo>
                  <a:cubicBezTo>
                    <a:pt x="5019" y="13694"/>
                    <a:pt x="4787" y="14858"/>
                    <a:pt x="4388" y="15988"/>
                  </a:cubicBezTo>
                  <a:cubicBezTo>
                    <a:pt x="4222" y="16453"/>
                    <a:pt x="3723" y="16818"/>
                    <a:pt x="3357" y="17217"/>
                  </a:cubicBezTo>
                  <a:lnTo>
                    <a:pt x="3191" y="17117"/>
                  </a:lnTo>
                  <a:cubicBezTo>
                    <a:pt x="3457" y="15423"/>
                    <a:pt x="4222" y="13827"/>
                    <a:pt x="5352" y="12531"/>
                  </a:cubicBezTo>
                  <a:close/>
                  <a:moveTo>
                    <a:pt x="16549" y="16519"/>
                  </a:moveTo>
                  <a:cubicBezTo>
                    <a:pt x="16817" y="16519"/>
                    <a:pt x="17083" y="16561"/>
                    <a:pt x="17316" y="16652"/>
                  </a:cubicBezTo>
                  <a:cubicBezTo>
                    <a:pt x="16984" y="16918"/>
                    <a:pt x="16651" y="17184"/>
                    <a:pt x="16352" y="17483"/>
                  </a:cubicBezTo>
                  <a:cubicBezTo>
                    <a:pt x="16219" y="17682"/>
                    <a:pt x="16119" y="17915"/>
                    <a:pt x="16053" y="18148"/>
                  </a:cubicBezTo>
                  <a:cubicBezTo>
                    <a:pt x="16150" y="18160"/>
                    <a:pt x="16248" y="18168"/>
                    <a:pt x="16345" y="18168"/>
                  </a:cubicBezTo>
                  <a:cubicBezTo>
                    <a:pt x="16514" y="18168"/>
                    <a:pt x="16682" y="18144"/>
                    <a:pt x="16851" y="18081"/>
                  </a:cubicBezTo>
                  <a:cubicBezTo>
                    <a:pt x="17216" y="17849"/>
                    <a:pt x="17582" y="17583"/>
                    <a:pt x="17947" y="17250"/>
                  </a:cubicBezTo>
                  <a:lnTo>
                    <a:pt x="17947" y="17250"/>
                  </a:lnTo>
                  <a:cubicBezTo>
                    <a:pt x="18280" y="17849"/>
                    <a:pt x="18114" y="18580"/>
                    <a:pt x="17549" y="18945"/>
                  </a:cubicBezTo>
                  <a:cubicBezTo>
                    <a:pt x="17221" y="19133"/>
                    <a:pt x="16856" y="19225"/>
                    <a:pt x="16492" y="19225"/>
                  </a:cubicBezTo>
                  <a:cubicBezTo>
                    <a:pt x="16082" y="19225"/>
                    <a:pt x="15674" y="19108"/>
                    <a:pt x="15322" y="18879"/>
                  </a:cubicBezTo>
                  <a:cubicBezTo>
                    <a:pt x="14890" y="18380"/>
                    <a:pt x="14790" y="17649"/>
                    <a:pt x="15089" y="17084"/>
                  </a:cubicBezTo>
                  <a:cubicBezTo>
                    <a:pt x="15320" y="16737"/>
                    <a:pt x="15937" y="16519"/>
                    <a:pt x="16549" y="16519"/>
                  </a:cubicBezTo>
                  <a:close/>
                  <a:moveTo>
                    <a:pt x="4222" y="17550"/>
                  </a:moveTo>
                  <a:lnTo>
                    <a:pt x="4222" y="17583"/>
                  </a:lnTo>
                  <a:cubicBezTo>
                    <a:pt x="4587" y="18746"/>
                    <a:pt x="4055" y="19544"/>
                    <a:pt x="3191" y="20208"/>
                  </a:cubicBezTo>
                  <a:cubicBezTo>
                    <a:pt x="2759" y="18879"/>
                    <a:pt x="2925" y="18480"/>
                    <a:pt x="4222" y="17550"/>
                  </a:cubicBezTo>
                  <a:close/>
                  <a:moveTo>
                    <a:pt x="4454" y="20241"/>
                  </a:moveTo>
                  <a:lnTo>
                    <a:pt x="4454" y="20241"/>
                  </a:lnTo>
                  <a:cubicBezTo>
                    <a:pt x="5052" y="21371"/>
                    <a:pt x="5019" y="21538"/>
                    <a:pt x="3789" y="22634"/>
                  </a:cubicBezTo>
                  <a:cubicBezTo>
                    <a:pt x="3158" y="21405"/>
                    <a:pt x="3191" y="21305"/>
                    <a:pt x="4454" y="20241"/>
                  </a:cubicBezTo>
                  <a:close/>
                  <a:moveTo>
                    <a:pt x="16550" y="10742"/>
                  </a:moveTo>
                  <a:cubicBezTo>
                    <a:pt x="18383" y="10742"/>
                    <a:pt x="20039" y="11491"/>
                    <a:pt x="21503" y="12930"/>
                  </a:cubicBezTo>
                  <a:cubicBezTo>
                    <a:pt x="20373" y="13927"/>
                    <a:pt x="19343" y="14891"/>
                    <a:pt x="18246" y="15821"/>
                  </a:cubicBezTo>
                  <a:cubicBezTo>
                    <a:pt x="18204" y="15878"/>
                    <a:pt x="18121" y="15898"/>
                    <a:pt x="18023" y="15898"/>
                  </a:cubicBezTo>
                  <a:cubicBezTo>
                    <a:pt x="17890" y="15898"/>
                    <a:pt x="17730" y="15860"/>
                    <a:pt x="17615" y="15821"/>
                  </a:cubicBezTo>
                  <a:cubicBezTo>
                    <a:pt x="17255" y="15697"/>
                    <a:pt x="16883" y="15635"/>
                    <a:pt x="16514" y="15635"/>
                  </a:cubicBezTo>
                  <a:cubicBezTo>
                    <a:pt x="15998" y="15635"/>
                    <a:pt x="15488" y="15755"/>
                    <a:pt x="15023" y="15988"/>
                  </a:cubicBezTo>
                  <a:cubicBezTo>
                    <a:pt x="13693" y="16652"/>
                    <a:pt x="13760" y="18846"/>
                    <a:pt x="15023" y="19643"/>
                  </a:cubicBezTo>
                  <a:cubicBezTo>
                    <a:pt x="15488" y="19909"/>
                    <a:pt x="16003" y="20042"/>
                    <a:pt x="16514" y="20042"/>
                  </a:cubicBezTo>
                  <a:cubicBezTo>
                    <a:pt x="17025" y="20042"/>
                    <a:pt x="17532" y="19909"/>
                    <a:pt x="17981" y="19643"/>
                  </a:cubicBezTo>
                  <a:cubicBezTo>
                    <a:pt x="18845" y="19045"/>
                    <a:pt x="19144" y="18081"/>
                    <a:pt x="18845" y="16951"/>
                  </a:cubicBezTo>
                  <a:cubicBezTo>
                    <a:pt x="18778" y="16752"/>
                    <a:pt x="18845" y="16519"/>
                    <a:pt x="18978" y="16353"/>
                  </a:cubicBezTo>
                  <a:cubicBezTo>
                    <a:pt x="19941" y="15423"/>
                    <a:pt x="20938" y="14558"/>
                    <a:pt x="22035" y="13595"/>
                  </a:cubicBezTo>
                  <a:cubicBezTo>
                    <a:pt x="23298" y="15821"/>
                    <a:pt x="23431" y="18048"/>
                    <a:pt x="22368" y="20275"/>
                  </a:cubicBezTo>
                  <a:cubicBezTo>
                    <a:pt x="21204" y="22568"/>
                    <a:pt x="19376" y="24196"/>
                    <a:pt x="16651" y="24495"/>
                  </a:cubicBezTo>
                  <a:cubicBezTo>
                    <a:pt x="16384" y="24522"/>
                    <a:pt x="16125" y="24534"/>
                    <a:pt x="15873" y="24534"/>
                  </a:cubicBezTo>
                  <a:cubicBezTo>
                    <a:pt x="12298" y="24534"/>
                    <a:pt x="10233" y="21976"/>
                    <a:pt x="9705" y="19244"/>
                  </a:cubicBezTo>
                  <a:cubicBezTo>
                    <a:pt x="8941" y="15290"/>
                    <a:pt x="10935" y="11966"/>
                    <a:pt x="14757" y="10969"/>
                  </a:cubicBezTo>
                  <a:cubicBezTo>
                    <a:pt x="15372" y="10817"/>
                    <a:pt x="15970" y="10742"/>
                    <a:pt x="16550" y="10742"/>
                  </a:cubicBezTo>
                  <a:close/>
                  <a:moveTo>
                    <a:pt x="5219" y="22402"/>
                  </a:moveTo>
                  <a:cubicBezTo>
                    <a:pt x="5950" y="23665"/>
                    <a:pt x="5950" y="23665"/>
                    <a:pt x="4986" y="24695"/>
                  </a:cubicBezTo>
                  <a:cubicBezTo>
                    <a:pt x="3989" y="23731"/>
                    <a:pt x="4022" y="23498"/>
                    <a:pt x="5219" y="22435"/>
                  </a:cubicBezTo>
                  <a:lnTo>
                    <a:pt x="5219" y="22402"/>
                  </a:lnTo>
                  <a:close/>
                  <a:moveTo>
                    <a:pt x="6315" y="24495"/>
                  </a:moveTo>
                  <a:cubicBezTo>
                    <a:pt x="7246" y="25260"/>
                    <a:pt x="7246" y="25493"/>
                    <a:pt x="6315" y="26257"/>
                  </a:cubicBezTo>
                  <a:cubicBezTo>
                    <a:pt x="5352" y="25526"/>
                    <a:pt x="5352" y="25426"/>
                    <a:pt x="6315" y="24495"/>
                  </a:cubicBezTo>
                  <a:close/>
                  <a:moveTo>
                    <a:pt x="7678" y="26024"/>
                  </a:moveTo>
                  <a:lnTo>
                    <a:pt x="8841" y="27021"/>
                  </a:lnTo>
                  <a:lnTo>
                    <a:pt x="8243" y="27919"/>
                  </a:lnTo>
                  <a:lnTo>
                    <a:pt x="6980" y="26955"/>
                  </a:lnTo>
                  <a:lnTo>
                    <a:pt x="7678" y="26024"/>
                  </a:lnTo>
                  <a:close/>
                  <a:moveTo>
                    <a:pt x="16230" y="7104"/>
                  </a:moveTo>
                  <a:cubicBezTo>
                    <a:pt x="19220" y="7104"/>
                    <a:pt x="22116" y="8289"/>
                    <a:pt x="24262" y="10404"/>
                  </a:cubicBezTo>
                  <a:lnTo>
                    <a:pt x="22135" y="12332"/>
                  </a:lnTo>
                  <a:cubicBezTo>
                    <a:pt x="21437" y="11833"/>
                    <a:pt x="20772" y="11335"/>
                    <a:pt x="20074" y="10903"/>
                  </a:cubicBezTo>
                  <a:cubicBezTo>
                    <a:pt x="18932" y="10263"/>
                    <a:pt x="17693" y="9967"/>
                    <a:pt x="16470" y="9967"/>
                  </a:cubicBezTo>
                  <a:cubicBezTo>
                    <a:pt x="13247" y="9967"/>
                    <a:pt x="10128" y="12019"/>
                    <a:pt x="9140" y="15223"/>
                  </a:cubicBezTo>
                  <a:cubicBezTo>
                    <a:pt x="8442" y="17250"/>
                    <a:pt x="8608" y="19444"/>
                    <a:pt x="9539" y="21371"/>
                  </a:cubicBezTo>
                  <a:cubicBezTo>
                    <a:pt x="10776" y="23933"/>
                    <a:pt x="13333" y="25394"/>
                    <a:pt x="15963" y="25394"/>
                  </a:cubicBezTo>
                  <a:cubicBezTo>
                    <a:pt x="17291" y="25394"/>
                    <a:pt x="18637" y="25021"/>
                    <a:pt x="19842" y="24230"/>
                  </a:cubicBezTo>
                  <a:cubicBezTo>
                    <a:pt x="23697" y="21770"/>
                    <a:pt x="24893" y="17417"/>
                    <a:pt x="22866" y="13428"/>
                  </a:cubicBezTo>
                  <a:cubicBezTo>
                    <a:pt x="22766" y="13229"/>
                    <a:pt x="22766" y="12996"/>
                    <a:pt x="22866" y="12797"/>
                  </a:cubicBezTo>
                  <a:cubicBezTo>
                    <a:pt x="23498" y="12199"/>
                    <a:pt x="24129" y="11601"/>
                    <a:pt x="24827" y="11002"/>
                  </a:cubicBezTo>
                  <a:cubicBezTo>
                    <a:pt x="26057" y="12265"/>
                    <a:pt x="26821" y="13960"/>
                    <a:pt x="26987" y="15722"/>
                  </a:cubicBezTo>
                  <a:cubicBezTo>
                    <a:pt x="27652" y="21205"/>
                    <a:pt x="24694" y="25193"/>
                    <a:pt x="20540" y="27088"/>
                  </a:cubicBezTo>
                  <a:cubicBezTo>
                    <a:pt x="18884" y="27851"/>
                    <a:pt x="17118" y="28236"/>
                    <a:pt x="15392" y="28236"/>
                  </a:cubicBezTo>
                  <a:cubicBezTo>
                    <a:pt x="10504" y="28236"/>
                    <a:pt x="5947" y="25142"/>
                    <a:pt x="5185" y="18779"/>
                  </a:cubicBezTo>
                  <a:cubicBezTo>
                    <a:pt x="4853" y="16120"/>
                    <a:pt x="5385" y="13595"/>
                    <a:pt x="7213" y="11534"/>
                  </a:cubicBezTo>
                  <a:cubicBezTo>
                    <a:pt x="9439" y="8975"/>
                    <a:pt x="12298" y="7247"/>
                    <a:pt x="15754" y="7114"/>
                  </a:cubicBezTo>
                  <a:cubicBezTo>
                    <a:pt x="15913" y="7107"/>
                    <a:pt x="16071" y="7104"/>
                    <a:pt x="16230" y="7104"/>
                  </a:cubicBezTo>
                  <a:close/>
                  <a:moveTo>
                    <a:pt x="9506" y="27487"/>
                  </a:moveTo>
                  <a:lnTo>
                    <a:pt x="10835" y="28118"/>
                  </a:lnTo>
                  <a:cubicBezTo>
                    <a:pt x="10630" y="28563"/>
                    <a:pt x="10495" y="28779"/>
                    <a:pt x="10244" y="28779"/>
                  </a:cubicBezTo>
                  <a:cubicBezTo>
                    <a:pt x="10008" y="28779"/>
                    <a:pt x="9670" y="28588"/>
                    <a:pt x="9074" y="28218"/>
                  </a:cubicBezTo>
                  <a:lnTo>
                    <a:pt x="9506" y="27487"/>
                  </a:lnTo>
                  <a:close/>
                  <a:moveTo>
                    <a:pt x="11839" y="28437"/>
                  </a:moveTo>
                  <a:cubicBezTo>
                    <a:pt x="11920" y="28437"/>
                    <a:pt x="12016" y="28463"/>
                    <a:pt x="12131" y="28517"/>
                  </a:cubicBezTo>
                  <a:cubicBezTo>
                    <a:pt x="12298" y="28583"/>
                    <a:pt x="12364" y="28783"/>
                    <a:pt x="12497" y="28916"/>
                  </a:cubicBezTo>
                  <a:lnTo>
                    <a:pt x="11400" y="29148"/>
                  </a:lnTo>
                  <a:cubicBezTo>
                    <a:pt x="11477" y="28715"/>
                    <a:pt x="11573" y="28437"/>
                    <a:pt x="11839" y="28437"/>
                  </a:cubicBezTo>
                  <a:close/>
                  <a:moveTo>
                    <a:pt x="31233" y="0"/>
                  </a:moveTo>
                  <a:cubicBezTo>
                    <a:pt x="31091" y="0"/>
                    <a:pt x="30876" y="101"/>
                    <a:pt x="30776" y="201"/>
                  </a:cubicBezTo>
                  <a:cubicBezTo>
                    <a:pt x="28981" y="1730"/>
                    <a:pt x="27187" y="3226"/>
                    <a:pt x="25425" y="4821"/>
                  </a:cubicBezTo>
                  <a:cubicBezTo>
                    <a:pt x="25126" y="5153"/>
                    <a:pt x="24960" y="5552"/>
                    <a:pt x="24960" y="6017"/>
                  </a:cubicBezTo>
                  <a:cubicBezTo>
                    <a:pt x="24893" y="7180"/>
                    <a:pt x="24927" y="8377"/>
                    <a:pt x="24927" y="9573"/>
                  </a:cubicBezTo>
                  <a:cubicBezTo>
                    <a:pt x="23597" y="8809"/>
                    <a:pt x="22534" y="8045"/>
                    <a:pt x="21337" y="7513"/>
                  </a:cubicBezTo>
                  <a:cubicBezTo>
                    <a:pt x="20473" y="7114"/>
                    <a:pt x="19476" y="6981"/>
                    <a:pt x="18546" y="6615"/>
                  </a:cubicBezTo>
                  <a:cubicBezTo>
                    <a:pt x="17715" y="6304"/>
                    <a:pt x="16845" y="6148"/>
                    <a:pt x="15969" y="6148"/>
                  </a:cubicBezTo>
                  <a:cubicBezTo>
                    <a:pt x="15443" y="6148"/>
                    <a:pt x="14915" y="6204"/>
                    <a:pt x="14391" y="6316"/>
                  </a:cubicBezTo>
                  <a:cubicBezTo>
                    <a:pt x="10769" y="7047"/>
                    <a:pt x="7445" y="8942"/>
                    <a:pt x="4986" y="11700"/>
                  </a:cubicBezTo>
                  <a:cubicBezTo>
                    <a:pt x="1" y="17217"/>
                    <a:pt x="1795" y="25725"/>
                    <a:pt x="9007" y="29148"/>
                  </a:cubicBezTo>
                  <a:cubicBezTo>
                    <a:pt x="10368" y="29800"/>
                    <a:pt x="11761" y="30020"/>
                    <a:pt x="13175" y="30020"/>
                  </a:cubicBezTo>
                  <a:cubicBezTo>
                    <a:pt x="14214" y="30020"/>
                    <a:pt x="15263" y="29901"/>
                    <a:pt x="16319" y="29747"/>
                  </a:cubicBezTo>
                  <a:cubicBezTo>
                    <a:pt x="18911" y="29348"/>
                    <a:pt x="21071" y="28052"/>
                    <a:pt x="23132" y="26523"/>
                  </a:cubicBezTo>
                  <a:cubicBezTo>
                    <a:pt x="28350" y="22601"/>
                    <a:pt x="29447" y="15954"/>
                    <a:pt x="25658" y="10670"/>
                  </a:cubicBezTo>
                  <a:cubicBezTo>
                    <a:pt x="25591" y="10570"/>
                    <a:pt x="25558" y="10471"/>
                    <a:pt x="25525" y="10338"/>
                  </a:cubicBezTo>
                  <a:lnTo>
                    <a:pt x="26522" y="10338"/>
                  </a:lnTo>
                  <a:cubicBezTo>
                    <a:pt x="27419" y="10371"/>
                    <a:pt x="28317" y="10437"/>
                    <a:pt x="29247" y="10437"/>
                  </a:cubicBezTo>
                  <a:cubicBezTo>
                    <a:pt x="29513" y="10437"/>
                    <a:pt x="29812" y="10338"/>
                    <a:pt x="30011" y="10172"/>
                  </a:cubicBezTo>
                  <a:cubicBezTo>
                    <a:pt x="31673" y="8510"/>
                    <a:pt x="33268" y="6848"/>
                    <a:pt x="34864" y="5186"/>
                  </a:cubicBezTo>
                  <a:cubicBezTo>
                    <a:pt x="35263" y="4887"/>
                    <a:pt x="35362" y="4322"/>
                    <a:pt x="35096" y="3890"/>
                  </a:cubicBezTo>
                  <a:cubicBezTo>
                    <a:pt x="34938" y="3591"/>
                    <a:pt x="34743" y="3516"/>
                    <a:pt x="34534" y="3516"/>
                  </a:cubicBezTo>
                  <a:cubicBezTo>
                    <a:pt x="34349" y="3516"/>
                    <a:pt x="34154" y="3575"/>
                    <a:pt x="33966" y="3591"/>
                  </a:cubicBezTo>
                  <a:cubicBezTo>
                    <a:pt x="33202" y="3658"/>
                    <a:pt x="32438" y="3757"/>
                    <a:pt x="31607" y="3857"/>
                  </a:cubicBezTo>
                  <a:cubicBezTo>
                    <a:pt x="31607" y="2694"/>
                    <a:pt x="31640" y="1664"/>
                    <a:pt x="31607" y="600"/>
                  </a:cubicBezTo>
                  <a:cubicBezTo>
                    <a:pt x="31607" y="401"/>
                    <a:pt x="31507" y="168"/>
                    <a:pt x="31341" y="35"/>
                  </a:cubicBezTo>
                  <a:cubicBezTo>
                    <a:pt x="31317" y="11"/>
                    <a:pt x="31278" y="0"/>
                    <a:pt x="312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1" name="Google Shape;1661;p38"/>
            <p:cNvSpPr/>
            <p:nvPr/>
          </p:nvSpPr>
          <p:spPr>
            <a:xfrm>
              <a:off x="879851" y="1854698"/>
              <a:ext cx="37910" cy="36314"/>
            </a:xfrm>
            <a:custGeom>
              <a:rect b="b" l="l" r="r" t="t"/>
              <a:pathLst>
                <a:path extrusionOk="0" h="1911" w="1995">
                  <a:moveTo>
                    <a:pt x="1596" y="0"/>
                  </a:moveTo>
                  <a:cubicBezTo>
                    <a:pt x="1513" y="0"/>
                    <a:pt x="1430" y="17"/>
                    <a:pt x="1363" y="50"/>
                  </a:cubicBezTo>
                  <a:cubicBezTo>
                    <a:pt x="931" y="415"/>
                    <a:pt x="499" y="781"/>
                    <a:pt x="134" y="1180"/>
                  </a:cubicBezTo>
                  <a:cubicBezTo>
                    <a:pt x="34" y="1313"/>
                    <a:pt x="1" y="1479"/>
                    <a:pt x="67" y="1612"/>
                  </a:cubicBezTo>
                  <a:cubicBezTo>
                    <a:pt x="67" y="1712"/>
                    <a:pt x="267" y="1778"/>
                    <a:pt x="466" y="1911"/>
                  </a:cubicBezTo>
                  <a:cubicBezTo>
                    <a:pt x="965" y="1412"/>
                    <a:pt x="1463" y="947"/>
                    <a:pt x="1962" y="415"/>
                  </a:cubicBezTo>
                  <a:cubicBezTo>
                    <a:pt x="1995" y="349"/>
                    <a:pt x="1928" y="116"/>
                    <a:pt x="1829" y="50"/>
                  </a:cubicBezTo>
                  <a:cubicBezTo>
                    <a:pt x="1762" y="17"/>
                    <a:pt x="1679" y="0"/>
                    <a:pt x="15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2" name="Google Shape;1662;p38"/>
            <p:cNvSpPr/>
            <p:nvPr/>
          </p:nvSpPr>
          <p:spPr>
            <a:xfrm>
              <a:off x="825542" y="1898232"/>
              <a:ext cx="41064" cy="27516"/>
            </a:xfrm>
            <a:custGeom>
              <a:rect b="b" l="l" r="r" t="t"/>
              <a:pathLst>
                <a:path extrusionOk="0" h="1448" w="2161">
                  <a:moveTo>
                    <a:pt x="1684" y="0"/>
                  </a:moveTo>
                  <a:cubicBezTo>
                    <a:pt x="1652" y="0"/>
                    <a:pt x="1622" y="6"/>
                    <a:pt x="1596" y="19"/>
                  </a:cubicBezTo>
                  <a:cubicBezTo>
                    <a:pt x="1097" y="185"/>
                    <a:pt x="632" y="418"/>
                    <a:pt x="200" y="650"/>
                  </a:cubicBezTo>
                  <a:cubicBezTo>
                    <a:pt x="67" y="750"/>
                    <a:pt x="1" y="949"/>
                    <a:pt x="1" y="1116"/>
                  </a:cubicBezTo>
                  <a:cubicBezTo>
                    <a:pt x="34" y="1248"/>
                    <a:pt x="267" y="1315"/>
                    <a:pt x="433" y="1448"/>
                  </a:cubicBezTo>
                  <a:cubicBezTo>
                    <a:pt x="964" y="1182"/>
                    <a:pt x="1463" y="983"/>
                    <a:pt x="1895" y="684"/>
                  </a:cubicBezTo>
                  <a:cubicBezTo>
                    <a:pt x="2061" y="617"/>
                    <a:pt x="2061" y="318"/>
                    <a:pt x="2161" y="119"/>
                  </a:cubicBezTo>
                  <a:cubicBezTo>
                    <a:pt x="2000" y="92"/>
                    <a:pt x="1818" y="0"/>
                    <a:pt x="16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63" name="Google Shape;1663;p38"/>
          <p:cNvGrpSpPr/>
          <p:nvPr/>
        </p:nvGrpSpPr>
        <p:grpSpPr>
          <a:xfrm rot="5400000">
            <a:off x="4272112" y="2651378"/>
            <a:ext cx="602512" cy="810856"/>
            <a:chOff x="4328530" y="1203578"/>
            <a:chExt cx="602512" cy="810856"/>
          </a:xfrm>
        </p:grpSpPr>
        <p:sp>
          <p:nvSpPr>
            <p:cNvPr id="1664" name="Google Shape;1664;p38"/>
            <p:cNvSpPr/>
            <p:nvPr/>
          </p:nvSpPr>
          <p:spPr>
            <a:xfrm>
              <a:off x="4357585" y="1466401"/>
              <a:ext cx="477457" cy="470426"/>
            </a:xfrm>
            <a:custGeom>
              <a:rect b="b" l="l" r="r" t="t"/>
              <a:pathLst>
                <a:path extrusionOk="0" h="24756" w="25126">
                  <a:moveTo>
                    <a:pt x="14476" y="835"/>
                  </a:moveTo>
                  <a:cubicBezTo>
                    <a:pt x="14827" y="835"/>
                    <a:pt x="15005" y="991"/>
                    <a:pt x="15089" y="1382"/>
                  </a:cubicBezTo>
                  <a:cubicBezTo>
                    <a:pt x="15089" y="1482"/>
                    <a:pt x="15122" y="1582"/>
                    <a:pt x="15156" y="1648"/>
                  </a:cubicBezTo>
                  <a:cubicBezTo>
                    <a:pt x="15621" y="3343"/>
                    <a:pt x="16186" y="3875"/>
                    <a:pt x="17947" y="3908"/>
                  </a:cubicBezTo>
                  <a:cubicBezTo>
                    <a:pt x="18512" y="3908"/>
                    <a:pt x="19044" y="3476"/>
                    <a:pt x="19775" y="3177"/>
                  </a:cubicBezTo>
                  <a:cubicBezTo>
                    <a:pt x="20606" y="3941"/>
                    <a:pt x="21570" y="4839"/>
                    <a:pt x="22500" y="5736"/>
                  </a:cubicBezTo>
                  <a:cubicBezTo>
                    <a:pt x="22567" y="5935"/>
                    <a:pt x="22567" y="6135"/>
                    <a:pt x="22467" y="6334"/>
                  </a:cubicBezTo>
                  <a:cubicBezTo>
                    <a:pt x="21636" y="7165"/>
                    <a:pt x="21371" y="7963"/>
                    <a:pt x="22168" y="9059"/>
                  </a:cubicBezTo>
                  <a:cubicBezTo>
                    <a:pt x="22549" y="9599"/>
                    <a:pt x="22929" y="9926"/>
                    <a:pt x="23483" y="9926"/>
                  </a:cubicBezTo>
                  <a:cubicBezTo>
                    <a:pt x="23510" y="9926"/>
                    <a:pt x="23537" y="9925"/>
                    <a:pt x="23564" y="9924"/>
                  </a:cubicBezTo>
                  <a:cubicBezTo>
                    <a:pt x="23594" y="9922"/>
                    <a:pt x="23623" y="9921"/>
                    <a:pt x="23651" y="9921"/>
                  </a:cubicBezTo>
                  <a:cubicBezTo>
                    <a:pt x="24175" y="9921"/>
                    <a:pt x="24295" y="10215"/>
                    <a:pt x="24295" y="10688"/>
                  </a:cubicBezTo>
                  <a:cubicBezTo>
                    <a:pt x="24262" y="11685"/>
                    <a:pt x="24262" y="12649"/>
                    <a:pt x="24295" y="13646"/>
                  </a:cubicBezTo>
                  <a:cubicBezTo>
                    <a:pt x="24328" y="14244"/>
                    <a:pt x="24062" y="14477"/>
                    <a:pt x="23464" y="14576"/>
                  </a:cubicBezTo>
                  <a:cubicBezTo>
                    <a:pt x="23065" y="14643"/>
                    <a:pt x="22434" y="14676"/>
                    <a:pt x="22268" y="14942"/>
                  </a:cubicBezTo>
                  <a:cubicBezTo>
                    <a:pt x="21869" y="15640"/>
                    <a:pt x="21570" y="16404"/>
                    <a:pt x="21337" y="17202"/>
                  </a:cubicBezTo>
                  <a:cubicBezTo>
                    <a:pt x="21271" y="17368"/>
                    <a:pt x="21537" y="17667"/>
                    <a:pt x="21703" y="17867"/>
                  </a:cubicBezTo>
                  <a:cubicBezTo>
                    <a:pt x="22002" y="18199"/>
                    <a:pt x="22301" y="18598"/>
                    <a:pt x="22733" y="19030"/>
                  </a:cubicBezTo>
                  <a:lnTo>
                    <a:pt x="22700" y="19030"/>
                  </a:lnTo>
                  <a:cubicBezTo>
                    <a:pt x="21570" y="19894"/>
                    <a:pt x="20506" y="20658"/>
                    <a:pt x="19443" y="21423"/>
                  </a:cubicBezTo>
                  <a:cubicBezTo>
                    <a:pt x="19293" y="21572"/>
                    <a:pt x="19102" y="21647"/>
                    <a:pt x="18915" y="21647"/>
                  </a:cubicBezTo>
                  <a:cubicBezTo>
                    <a:pt x="18728" y="21647"/>
                    <a:pt x="18546" y="21572"/>
                    <a:pt x="18413" y="21423"/>
                  </a:cubicBezTo>
                  <a:cubicBezTo>
                    <a:pt x="18091" y="21101"/>
                    <a:pt x="17682" y="20942"/>
                    <a:pt x="17276" y="20942"/>
                  </a:cubicBezTo>
                  <a:cubicBezTo>
                    <a:pt x="16926" y="20942"/>
                    <a:pt x="16577" y="21059"/>
                    <a:pt x="16286" y="21290"/>
                  </a:cubicBezTo>
                  <a:cubicBezTo>
                    <a:pt x="16153" y="21356"/>
                    <a:pt x="16053" y="21423"/>
                    <a:pt x="15920" y="21456"/>
                  </a:cubicBezTo>
                  <a:cubicBezTo>
                    <a:pt x="15056" y="21688"/>
                    <a:pt x="14591" y="22187"/>
                    <a:pt x="14823" y="23151"/>
                  </a:cubicBezTo>
                  <a:cubicBezTo>
                    <a:pt x="14823" y="23350"/>
                    <a:pt x="14823" y="23550"/>
                    <a:pt x="14790" y="23716"/>
                  </a:cubicBezTo>
                  <a:lnTo>
                    <a:pt x="10702" y="23948"/>
                  </a:lnTo>
                  <a:cubicBezTo>
                    <a:pt x="10702" y="23483"/>
                    <a:pt x="10669" y="23118"/>
                    <a:pt x="10702" y="22752"/>
                  </a:cubicBezTo>
                  <a:cubicBezTo>
                    <a:pt x="10835" y="22154"/>
                    <a:pt x="10436" y="21589"/>
                    <a:pt x="9871" y="21456"/>
                  </a:cubicBezTo>
                  <a:cubicBezTo>
                    <a:pt x="9131" y="21209"/>
                    <a:pt x="8391" y="20648"/>
                    <a:pt x="7704" y="20648"/>
                  </a:cubicBezTo>
                  <a:cubicBezTo>
                    <a:pt x="7651" y="20648"/>
                    <a:pt x="7598" y="20651"/>
                    <a:pt x="7545" y="20658"/>
                  </a:cubicBezTo>
                  <a:cubicBezTo>
                    <a:pt x="6814" y="20725"/>
                    <a:pt x="6182" y="21489"/>
                    <a:pt x="5451" y="22021"/>
                  </a:cubicBezTo>
                  <a:lnTo>
                    <a:pt x="2659" y="18830"/>
                  </a:lnTo>
                  <a:cubicBezTo>
                    <a:pt x="3092" y="18365"/>
                    <a:pt x="3457" y="17900"/>
                    <a:pt x="3823" y="17368"/>
                  </a:cubicBezTo>
                  <a:cubicBezTo>
                    <a:pt x="3989" y="17135"/>
                    <a:pt x="3922" y="16770"/>
                    <a:pt x="3922" y="16471"/>
                  </a:cubicBezTo>
                  <a:cubicBezTo>
                    <a:pt x="3922" y="16471"/>
                    <a:pt x="3889" y="16437"/>
                    <a:pt x="3889" y="16404"/>
                  </a:cubicBezTo>
                  <a:cubicBezTo>
                    <a:pt x="3548" y="15287"/>
                    <a:pt x="3003" y="14430"/>
                    <a:pt x="1688" y="14430"/>
                  </a:cubicBezTo>
                  <a:cubicBezTo>
                    <a:pt x="1595" y="14430"/>
                    <a:pt x="1498" y="14435"/>
                    <a:pt x="1397" y="14443"/>
                  </a:cubicBezTo>
                  <a:cubicBezTo>
                    <a:pt x="1391" y="14445"/>
                    <a:pt x="1385" y="14446"/>
                    <a:pt x="1379" y="14446"/>
                  </a:cubicBezTo>
                  <a:cubicBezTo>
                    <a:pt x="1241" y="14446"/>
                    <a:pt x="998" y="14104"/>
                    <a:pt x="998" y="13945"/>
                  </a:cubicBezTo>
                  <a:cubicBezTo>
                    <a:pt x="998" y="12981"/>
                    <a:pt x="1031" y="11984"/>
                    <a:pt x="1131" y="11020"/>
                  </a:cubicBezTo>
                  <a:cubicBezTo>
                    <a:pt x="1197" y="10754"/>
                    <a:pt x="1363" y="10522"/>
                    <a:pt x="1629" y="10422"/>
                  </a:cubicBezTo>
                  <a:cubicBezTo>
                    <a:pt x="3357" y="10156"/>
                    <a:pt x="3690" y="8827"/>
                    <a:pt x="3989" y="7531"/>
                  </a:cubicBezTo>
                  <a:cubicBezTo>
                    <a:pt x="4022" y="7265"/>
                    <a:pt x="3956" y="6966"/>
                    <a:pt x="3756" y="6766"/>
                  </a:cubicBezTo>
                  <a:cubicBezTo>
                    <a:pt x="3557" y="6467"/>
                    <a:pt x="3291" y="6201"/>
                    <a:pt x="3025" y="5969"/>
                  </a:cubicBezTo>
                  <a:cubicBezTo>
                    <a:pt x="3789" y="5105"/>
                    <a:pt x="4487" y="4240"/>
                    <a:pt x="5252" y="3410"/>
                  </a:cubicBezTo>
                  <a:cubicBezTo>
                    <a:pt x="5385" y="3243"/>
                    <a:pt x="5617" y="3277"/>
                    <a:pt x="5817" y="3243"/>
                  </a:cubicBezTo>
                  <a:cubicBezTo>
                    <a:pt x="5883" y="3243"/>
                    <a:pt x="5983" y="3310"/>
                    <a:pt x="6016" y="3343"/>
                  </a:cubicBezTo>
                  <a:cubicBezTo>
                    <a:pt x="6612" y="3773"/>
                    <a:pt x="7197" y="3954"/>
                    <a:pt x="7765" y="3954"/>
                  </a:cubicBezTo>
                  <a:cubicBezTo>
                    <a:pt x="8559" y="3954"/>
                    <a:pt x="9321" y="3600"/>
                    <a:pt x="10038" y="3077"/>
                  </a:cubicBezTo>
                  <a:cubicBezTo>
                    <a:pt x="10337" y="2878"/>
                    <a:pt x="10503" y="2579"/>
                    <a:pt x="10536" y="2213"/>
                  </a:cubicBezTo>
                  <a:cubicBezTo>
                    <a:pt x="10436" y="1416"/>
                    <a:pt x="10769" y="1183"/>
                    <a:pt x="11533" y="1183"/>
                  </a:cubicBezTo>
                  <a:cubicBezTo>
                    <a:pt x="12464" y="1150"/>
                    <a:pt x="13361" y="1050"/>
                    <a:pt x="14258" y="851"/>
                  </a:cubicBezTo>
                  <a:cubicBezTo>
                    <a:pt x="14337" y="840"/>
                    <a:pt x="14410" y="835"/>
                    <a:pt x="14476" y="835"/>
                  </a:cubicBezTo>
                  <a:close/>
                  <a:moveTo>
                    <a:pt x="14894" y="0"/>
                  </a:moveTo>
                  <a:cubicBezTo>
                    <a:pt x="14837" y="0"/>
                    <a:pt x="14780" y="7"/>
                    <a:pt x="14724" y="20"/>
                  </a:cubicBezTo>
                  <a:cubicBezTo>
                    <a:pt x="13427" y="186"/>
                    <a:pt x="12131" y="319"/>
                    <a:pt x="10835" y="485"/>
                  </a:cubicBezTo>
                  <a:cubicBezTo>
                    <a:pt x="9805" y="585"/>
                    <a:pt x="9738" y="684"/>
                    <a:pt x="9672" y="1715"/>
                  </a:cubicBezTo>
                  <a:cubicBezTo>
                    <a:pt x="9672" y="2014"/>
                    <a:pt x="9572" y="2280"/>
                    <a:pt x="9373" y="2512"/>
                  </a:cubicBezTo>
                  <a:cubicBezTo>
                    <a:pt x="8849" y="2881"/>
                    <a:pt x="8313" y="3125"/>
                    <a:pt x="7759" y="3125"/>
                  </a:cubicBezTo>
                  <a:cubicBezTo>
                    <a:pt x="7365" y="3125"/>
                    <a:pt x="6962" y="3002"/>
                    <a:pt x="6548" y="2712"/>
                  </a:cubicBezTo>
                  <a:cubicBezTo>
                    <a:pt x="6382" y="2612"/>
                    <a:pt x="6216" y="2512"/>
                    <a:pt x="6016" y="2446"/>
                  </a:cubicBezTo>
                  <a:cubicBezTo>
                    <a:pt x="5856" y="2347"/>
                    <a:pt x="5678" y="2299"/>
                    <a:pt x="5502" y="2299"/>
                  </a:cubicBezTo>
                  <a:cubicBezTo>
                    <a:pt x="5203" y="2299"/>
                    <a:pt x="4909" y="2439"/>
                    <a:pt x="4720" y="2712"/>
                  </a:cubicBezTo>
                  <a:cubicBezTo>
                    <a:pt x="3989" y="3642"/>
                    <a:pt x="3191" y="4506"/>
                    <a:pt x="2394" y="5404"/>
                  </a:cubicBezTo>
                  <a:cubicBezTo>
                    <a:pt x="2028" y="5836"/>
                    <a:pt x="2061" y="6301"/>
                    <a:pt x="2493" y="6600"/>
                  </a:cubicBezTo>
                  <a:cubicBezTo>
                    <a:pt x="3224" y="7099"/>
                    <a:pt x="3125" y="7630"/>
                    <a:pt x="2892" y="8395"/>
                  </a:cubicBezTo>
                  <a:cubicBezTo>
                    <a:pt x="2693" y="9159"/>
                    <a:pt x="2128" y="9392"/>
                    <a:pt x="1496" y="9558"/>
                  </a:cubicBezTo>
                  <a:cubicBezTo>
                    <a:pt x="865" y="9757"/>
                    <a:pt x="300" y="9990"/>
                    <a:pt x="267" y="10788"/>
                  </a:cubicBezTo>
                  <a:cubicBezTo>
                    <a:pt x="233" y="11918"/>
                    <a:pt x="167" y="13014"/>
                    <a:pt x="100" y="14144"/>
                  </a:cubicBezTo>
                  <a:cubicBezTo>
                    <a:pt x="1" y="14676"/>
                    <a:pt x="433" y="15175"/>
                    <a:pt x="965" y="15208"/>
                  </a:cubicBezTo>
                  <a:cubicBezTo>
                    <a:pt x="1330" y="15241"/>
                    <a:pt x="1696" y="15274"/>
                    <a:pt x="2061" y="15341"/>
                  </a:cubicBezTo>
                  <a:cubicBezTo>
                    <a:pt x="2227" y="15374"/>
                    <a:pt x="2427" y="15440"/>
                    <a:pt x="2560" y="15573"/>
                  </a:cubicBezTo>
                  <a:cubicBezTo>
                    <a:pt x="3224" y="16338"/>
                    <a:pt x="3191" y="16936"/>
                    <a:pt x="2493" y="17700"/>
                  </a:cubicBezTo>
                  <a:cubicBezTo>
                    <a:pt x="2360" y="17833"/>
                    <a:pt x="2227" y="17966"/>
                    <a:pt x="2095" y="18132"/>
                  </a:cubicBezTo>
                  <a:cubicBezTo>
                    <a:pt x="1696" y="18398"/>
                    <a:pt x="1662" y="18930"/>
                    <a:pt x="1962" y="19262"/>
                  </a:cubicBezTo>
                  <a:cubicBezTo>
                    <a:pt x="2925" y="20359"/>
                    <a:pt x="3889" y="21456"/>
                    <a:pt x="4853" y="22553"/>
                  </a:cubicBezTo>
                  <a:cubicBezTo>
                    <a:pt x="5003" y="22740"/>
                    <a:pt x="5228" y="22843"/>
                    <a:pt x="5455" y="22843"/>
                  </a:cubicBezTo>
                  <a:cubicBezTo>
                    <a:pt x="5629" y="22843"/>
                    <a:pt x="5805" y="22782"/>
                    <a:pt x="5950" y="22652"/>
                  </a:cubicBezTo>
                  <a:cubicBezTo>
                    <a:pt x="6216" y="22519"/>
                    <a:pt x="6448" y="22320"/>
                    <a:pt x="6681" y="22154"/>
                  </a:cubicBezTo>
                  <a:cubicBezTo>
                    <a:pt x="7038" y="21740"/>
                    <a:pt x="7417" y="21539"/>
                    <a:pt x="7817" y="21539"/>
                  </a:cubicBezTo>
                  <a:cubicBezTo>
                    <a:pt x="8124" y="21539"/>
                    <a:pt x="8443" y="21657"/>
                    <a:pt x="8775" y="21888"/>
                  </a:cubicBezTo>
                  <a:cubicBezTo>
                    <a:pt x="8874" y="21921"/>
                    <a:pt x="8974" y="21954"/>
                    <a:pt x="9041" y="21988"/>
                  </a:cubicBezTo>
                  <a:cubicBezTo>
                    <a:pt x="9738" y="22154"/>
                    <a:pt x="10004" y="22519"/>
                    <a:pt x="9838" y="23084"/>
                  </a:cubicBezTo>
                  <a:cubicBezTo>
                    <a:pt x="9838" y="24416"/>
                    <a:pt x="10059" y="24755"/>
                    <a:pt x="11151" y="24755"/>
                  </a:cubicBezTo>
                  <a:cubicBezTo>
                    <a:pt x="11259" y="24755"/>
                    <a:pt x="11375" y="24752"/>
                    <a:pt x="11500" y="24746"/>
                  </a:cubicBezTo>
                  <a:cubicBezTo>
                    <a:pt x="12430" y="24680"/>
                    <a:pt x="13394" y="24646"/>
                    <a:pt x="14358" y="24613"/>
                  </a:cubicBezTo>
                  <a:cubicBezTo>
                    <a:pt x="15488" y="24547"/>
                    <a:pt x="15588" y="24380"/>
                    <a:pt x="15588" y="23284"/>
                  </a:cubicBezTo>
                  <a:cubicBezTo>
                    <a:pt x="15554" y="23051"/>
                    <a:pt x="15588" y="22785"/>
                    <a:pt x="15687" y="22519"/>
                  </a:cubicBezTo>
                  <a:cubicBezTo>
                    <a:pt x="15875" y="22191"/>
                    <a:pt x="16656" y="21946"/>
                    <a:pt x="17264" y="21946"/>
                  </a:cubicBezTo>
                  <a:cubicBezTo>
                    <a:pt x="17519" y="21946"/>
                    <a:pt x="17743" y="21989"/>
                    <a:pt x="17881" y="22087"/>
                  </a:cubicBezTo>
                  <a:cubicBezTo>
                    <a:pt x="18175" y="22349"/>
                    <a:pt x="18551" y="22482"/>
                    <a:pt x="18927" y="22482"/>
                  </a:cubicBezTo>
                  <a:cubicBezTo>
                    <a:pt x="19315" y="22482"/>
                    <a:pt x="19704" y="22341"/>
                    <a:pt x="20008" y="22054"/>
                  </a:cubicBezTo>
                  <a:cubicBezTo>
                    <a:pt x="20739" y="21456"/>
                    <a:pt x="21503" y="20957"/>
                    <a:pt x="22235" y="20392"/>
                  </a:cubicBezTo>
                  <a:cubicBezTo>
                    <a:pt x="24062" y="18963"/>
                    <a:pt x="23863" y="19163"/>
                    <a:pt x="22500" y="17468"/>
                  </a:cubicBezTo>
                  <a:cubicBezTo>
                    <a:pt x="22334" y="17235"/>
                    <a:pt x="22268" y="16903"/>
                    <a:pt x="22334" y="16604"/>
                  </a:cubicBezTo>
                  <a:cubicBezTo>
                    <a:pt x="22534" y="15839"/>
                    <a:pt x="22966" y="15274"/>
                    <a:pt x="23930" y="15274"/>
                  </a:cubicBezTo>
                  <a:cubicBezTo>
                    <a:pt x="23948" y="15275"/>
                    <a:pt x="23967" y="15276"/>
                    <a:pt x="23985" y="15276"/>
                  </a:cubicBezTo>
                  <a:cubicBezTo>
                    <a:pt x="24624" y="15276"/>
                    <a:pt x="25124" y="14724"/>
                    <a:pt x="25060" y="14078"/>
                  </a:cubicBezTo>
                  <a:cubicBezTo>
                    <a:pt x="25060" y="12881"/>
                    <a:pt x="25126" y="11652"/>
                    <a:pt x="25060" y="10455"/>
                  </a:cubicBezTo>
                  <a:cubicBezTo>
                    <a:pt x="24993" y="9226"/>
                    <a:pt x="24927" y="9192"/>
                    <a:pt x="23664" y="9126"/>
                  </a:cubicBezTo>
                  <a:cubicBezTo>
                    <a:pt x="23431" y="9093"/>
                    <a:pt x="23198" y="9026"/>
                    <a:pt x="23032" y="8860"/>
                  </a:cubicBezTo>
                  <a:cubicBezTo>
                    <a:pt x="22401" y="7963"/>
                    <a:pt x="22434" y="7830"/>
                    <a:pt x="23032" y="6932"/>
                  </a:cubicBezTo>
                  <a:cubicBezTo>
                    <a:pt x="23132" y="6800"/>
                    <a:pt x="23232" y="6667"/>
                    <a:pt x="23331" y="6534"/>
                  </a:cubicBezTo>
                  <a:cubicBezTo>
                    <a:pt x="23697" y="6135"/>
                    <a:pt x="23630" y="5570"/>
                    <a:pt x="23232" y="5271"/>
                  </a:cubicBezTo>
                  <a:cubicBezTo>
                    <a:pt x="22268" y="4440"/>
                    <a:pt x="21304" y="3576"/>
                    <a:pt x="20407" y="2712"/>
                  </a:cubicBezTo>
                  <a:cubicBezTo>
                    <a:pt x="20127" y="2432"/>
                    <a:pt x="19866" y="2299"/>
                    <a:pt x="19594" y="2299"/>
                  </a:cubicBezTo>
                  <a:cubicBezTo>
                    <a:pt x="19349" y="2299"/>
                    <a:pt x="19095" y="2407"/>
                    <a:pt x="18811" y="2612"/>
                  </a:cubicBezTo>
                  <a:cubicBezTo>
                    <a:pt x="18512" y="2878"/>
                    <a:pt x="18114" y="3044"/>
                    <a:pt x="17715" y="3044"/>
                  </a:cubicBezTo>
                  <a:cubicBezTo>
                    <a:pt x="16817" y="2944"/>
                    <a:pt x="15953" y="2678"/>
                    <a:pt x="15953" y="1482"/>
                  </a:cubicBezTo>
                  <a:cubicBezTo>
                    <a:pt x="15887" y="1216"/>
                    <a:pt x="15820" y="917"/>
                    <a:pt x="15687" y="651"/>
                  </a:cubicBezTo>
                  <a:cubicBezTo>
                    <a:pt x="15630" y="276"/>
                    <a:pt x="15270" y="0"/>
                    <a:pt x="148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5" name="Google Shape;1665;p38"/>
            <p:cNvSpPr/>
            <p:nvPr/>
          </p:nvSpPr>
          <p:spPr>
            <a:xfrm>
              <a:off x="4625369" y="1232423"/>
              <a:ext cx="305674" cy="295033"/>
            </a:xfrm>
            <a:custGeom>
              <a:rect b="b" l="l" r="r" t="t"/>
              <a:pathLst>
                <a:path extrusionOk="0" h="15526" w="16086">
                  <a:moveTo>
                    <a:pt x="8708" y="900"/>
                  </a:moveTo>
                  <a:cubicBezTo>
                    <a:pt x="8874" y="900"/>
                    <a:pt x="9140" y="1199"/>
                    <a:pt x="9206" y="1432"/>
                  </a:cubicBezTo>
                  <a:cubicBezTo>
                    <a:pt x="9409" y="2242"/>
                    <a:pt x="10139" y="2800"/>
                    <a:pt x="10961" y="2800"/>
                  </a:cubicBezTo>
                  <a:cubicBezTo>
                    <a:pt x="11083" y="2800"/>
                    <a:pt x="11208" y="2787"/>
                    <a:pt x="11333" y="2761"/>
                  </a:cubicBezTo>
                  <a:cubicBezTo>
                    <a:pt x="11632" y="2662"/>
                    <a:pt x="11898" y="2362"/>
                    <a:pt x="12330" y="2030"/>
                  </a:cubicBezTo>
                  <a:lnTo>
                    <a:pt x="13693" y="3559"/>
                  </a:lnTo>
                  <a:cubicBezTo>
                    <a:pt x="13394" y="4124"/>
                    <a:pt x="12795" y="4689"/>
                    <a:pt x="13493" y="5420"/>
                  </a:cubicBezTo>
                  <a:cubicBezTo>
                    <a:pt x="13881" y="5835"/>
                    <a:pt x="14061" y="6505"/>
                    <a:pt x="14707" y="6505"/>
                  </a:cubicBezTo>
                  <a:cubicBezTo>
                    <a:pt x="14836" y="6505"/>
                    <a:pt x="14983" y="6478"/>
                    <a:pt x="15155" y="6417"/>
                  </a:cubicBezTo>
                  <a:lnTo>
                    <a:pt x="15155" y="8644"/>
                  </a:lnTo>
                  <a:cubicBezTo>
                    <a:pt x="15061" y="8631"/>
                    <a:pt x="14972" y="8625"/>
                    <a:pt x="14889" y="8625"/>
                  </a:cubicBezTo>
                  <a:cubicBezTo>
                    <a:pt x="14095" y="8625"/>
                    <a:pt x="13788" y="9178"/>
                    <a:pt x="13427" y="9840"/>
                  </a:cubicBezTo>
                  <a:cubicBezTo>
                    <a:pt x="12928" y="10837"/>
                    <a:pt x="13527" y="11269"/>
                    <a:pt x="14191" y="11801"/>
                  </a:cubicBezTo>
                  <a:cubicBezTo>
                    <a:pt x="13792" y="12200"/>
                    <a:pt x="13360" y="12599"/>
                    <a:pt x="12895" y="12931"/>
                  </a:cubicBezTo>
                  <a:cubicBezTo>
                    <a:pt x="12803" y="12970"/>
                    <a:pt x="12712" y="12989"/>
                    <a:pt x="12620" y="12989"/>
                  </a:cubicBezTo>
                  <a:cubicBezTo>
                    <a:pt x="12479" y="12989"/>
                    <a:pt x="12338" y="12945"/>
                    <a:pt x="12197" y="12864"/>
                  </a:cubicBezTo>
                  <a:cubicBezTo>
                    <a:pt x="11951" y="12747"/>
                    <a:pt x="11635" y="12688"/>
                    <a:pt x="11313" y="12688"/>
                  </a:cubicBezTo>
                  <a:cubicBezTo>
                    <a:pt x="10724" y="12688"/>
                    <a:pt x="10119" y="12888"/>
                    <a:pt x="9904" y="13296"/>
                  </a:cubicBezTo>
                  <a:cubicBezTo>
                    <a:pt x="9705" y="13629"/>
                    <a:pt x="9771" y="14161"/>
                    <a:pt x="9738" y="14626"/>
                  </a:cubicBezTo>
                  <a:cubicBezTo>
                    <a:pt x="9605" y="14659"/>
                    <a:pt x="9505" y="14692"/>
                    <a:pt x="9372" y="14692"/>
                  </a:cubicBezTo>
                  <a:lnTo>
                    <a:pt x="7843" y="14692"/>
                  </a:lnTo>
                  <a:cubicBezTo>
                    <a:pt x="7810" y="13729"/>
                    <a:pt x="7345" y="13230"/>
                    <a:pt x="6414" y="12864"/>
                  </a:cubicBezTo>
                  <a:cubicBezTo>
                    <a:pt x="6097" y="12736"/>
                    <a:pt x="5828" y="12675"/>
                    <a:pt x="5590" y="12675"/>
                  </a:cubicBezTo>
                  <a:cubicBezTo>
                    <a:pt x="5031" y="12675"/>
                    <a:pt x="4651" y="13012"/>
                    <a:pt x="4254" y="13596"/>
                  </a:cubicBezTo>
                  <a:lnTo>
                    <a:pt x="3390" y="12931"/>
                  </a:lnTo>
                  <a:cubicBezTo>
                    <a:pt x="2925" y="12599"/>
                    <a:pt x="2725" y="12233"/>
                    <a:pt x="3091" y="11635"/>
                  </a:cubicBezTo>
                  <a:cubicBezTo>
                    <a:pt x="3673" y="10600"/>
                    <a:pt x="2776" y="9439"/>
                    <a:pt x="1440" y="9439"/>
                  </a:cubicBezTo>
                  <a:cubicBezTo>
                    <a:pt x="1404" y="9439"/>
                    <a:pt x="1367" y="9440"/>
                    <a:pt x="1330" y="9441"/>
                  </a:cubicBezTo>
                  <a:cubicBezTo>
                    <a:pt x="1163" y="8843"/>
                    <a:pt x="1030" y="8245"/>
                    <a:pt x="997" y="7647"/>
                  </a:cubicBezTo>
                  <a:cubicBezTo>
                    <a:pt x="997" y="7447"/>
                    <a:pt x="1462" y="7215"/>
                    <a:pt x="1762" y="7082"/>
                  </a:cubicBezTo>
                  <a:cubicBezTo>
                    <a:pt x="2260" y="6849"/>
                    <a:pt x="2725" y="6749"/>
                    <a:pt x="2958" y="6118"/>
                  </a:cubicBezTo>
                  <a:cubicBezTo>
                    <a:pt x="3257" y="5287"/>
                    <a:pt x="3091" y="4689"/>
                    <a:pt x="2194" y="4257"/>
                  </a:cubicBezTo>
                  <a:cubicBezTo>
                    <a:pt x="2626" y="3791"/>
                    <a:pt x="2958" y="3359"/>
                    <a:pt x="3357" y="2961"/>
                  </a:cubicBezTo>
                  <a:cubicBezTo>
                    <a:pt x="3464" y="2896"/>
                    <a:pt x="3585" y="2860"/>
                    <a:pt x="3711" y="2860"/>
                  </a:cubicBezTo>
                  <a:cubicBezTo>
                    <a:pt x="3781" y="2860"/>
                    <a:pt x="3851" y="2871"/>
                    <a:pt x="3922" y="2894"/>
                  </a:cubicBezTo>
                  <a:cubicBezTo>
                    <a:pt x="4179" y="3013"/>
                    <a:pt x="4443" y="3068"/>
                    <a:pt x="4700" y="3068"/>
                  </a:cubicBezTo>
                  <a:cubicBezTo>
                    <a:pt x="5736" y="3068"/>
                    <a:pt x="6654" y="2178"/>
                    <a:pt x="6547" y="1033"/>
                  </a:cubicBezTo>
                  <a:cubicBezTo>
                    <a:pt x="7245" y="1000"/>
                    <a:pt x="7976" y="900"/>
                    <a:pt x="8708" y="900"/>
                  </a:cubicBezTo>
                  <a:close/>
                  <a:moveTo>
                    <a:pt x="9054" y="0"/>
                  </a:moveTo>
                  <a:cubicBezTo>
                    <a:pt x="8973" y="0"/>
                    <a:pt x="8890" y="12"/>
                    <a:pt x="8807" y="36"/>
                  </a:cubicBezTo>
                  <a:cubicBezTo>
                    <a:pt x="8010" y="136"/>
                    <a:pt x="7212" y="235"/>
                    <a:pt x="6381" y="302"/>
                  </a:cubicBezTo>
                  <a:cubicBezTo>
                    <a:pt x="5750" y="368"/>
                    <a:pt x="5484" y="634"/>
                    <a:pt x="5650" y="1332"/>
                  </a:cubicBezTo>
                  <a:cubicBezTo>
                    <a:pt x="5683" y="1532"/>
                    <a:pt x="5351" y="1897"/>
                    <a:pt x="5118" y="2130"/>
                  </a:cubicBezTo>
                  <a:cubicBezTo>
                    <a:pt x="4988" y="2195"/>
                    <a:pt x="4830" y="2246"/>
                    <a:pt x="4672" y="2246"/>
                  </a:cubicBezTo>
                  <a:cubicBezTo>
                    <a:pt x="4587" y="2246"/>
                    <a:pt x="4501" y="2231"/>
                    <a:pt x="4420" y="2196"/>
                  </a:cubicBezTo>
                  <a:cubicBezTo>
                    <a:pt x="3984" y="2013"/>
                    <a:pt x="3726" y="1908"/>
                    <a:pt x="3518" y="1908"/>
                  </a:cubicBezTo>
                  <a:cubicBezTo>
                    <a:pt x="3236" y="1908"/>
                    <a:pt x="3047" y="2102"/>
                    <a:pt x="2626" y="2562"/>
                  </a:cubicBezTo>
                  <a:lnTo>
                    <a:pt x="1895" y="3393"/>
                  </a:lnTo>
                  <a:cubicBezTo>
                    <a:pt x="1130" y="4190"/>
                    <a:pt x="1130" y="4323"/>
                    <a:pt x="1961" y="5054"/>
                  </a:cubicBezTo>
                  <a:cubicBezTo>
                    <a:pt x="2426" y="5486"/>
                    <a:pt x="2327" y="5952"/>
                    <a:pt x="1728" y="6218"/>
                  </a:cubicBezTo>
                  <a:cubicBezTo>
                    <a:pt x="1396" y="6351"/>
                    <a:pt x="1064" y="6483"/>
                    <a:pt x="698" y="6616"/>
                  </a:cubicBezTo>
                  <a:cubicBezTo>
                    <a:pt x="299" y="6716"/>
                    <a:pt x="0" y="7148"/>
                    <a:pt x="133" y="7547"/>
                  </a:cubicBezTo>
                  <a:cubicBezTo>
                    <a:pt x="266" y="8245"/>
                    <a:pt x="366" y="8910"/>
                    <a:pt x="499" y="9607"/>
                  </a:cubicBezTo>
                  <a:cubicBezTo>
                    <a:pt x="559" y="10002"/>
                    <a:pt x="925" y="10314"/>
                    <a:pt x="1343" y="10314"/>
                  </a:cubicBezTo>
                  <a:cubicBezTo>
                    <a:pt x="1383" y="10314"/>
                    <a:pt x="1422" y="10311"/>
                    <a:pt x="1462" y="10305"/>
                  </a:cubicBezTo>
                  <a:cubicBezTo>
                    <a:pt x="1484" y="10305"/>
                    <a:pt x="1505" y="10304"/>
                    <a:pt x="1525" y="10304"/>
                  </a:cubicBezTo>
                  <a:cubicBezTo>
                    <a:pt x="2281" y="10304"/>
                    <a:pt x="2647" y="10888"/>
                    <a:pt x="2227" y="11535"/>
                  </a:cubicBezTo>
                  <a:cubicBezTo>
                    <a:pt x="1795" y="12067"/>
                    <a:pt x="1928" y="12864"/>
                    <a:pt x="2526" y="13230"/>
                  </a:cubicBezTo>
                  <a:cubicBezTo>
                    <a:pt x="2892" y="13529"/>
                    <a:pt x="3257" y="13861"/>
                    <a:pt x="3623" y="14161"/>
                  </a:cubicBezTo>
                  <a:cubicBezTo>
                    <a:pt x="3811" y="14334"/>
                    <a:pt x="4043" y="14420"/>
                    <a:pt x="4273" y="14420"/>
                  </a:cubicBezTo>
                  <a:cubicBezTo>
                    <a:pt x="4571" y="14420"/>
                    <a:pt x="4864" y="14276"/>
                    <a:pt x="5052" y="13994"/>
                  </a:cubicBezTo>
                  <a:cubicBezTo>
                    <a:pt x="5198" y="13789"/>
                    <a:pt x="5526" y="13584"/>
                    <a:pt x="5738" y="13584"/>
                  </a:cubicBezTo>
                  <a:cubicBezTo>
                    <a:pt x="5766" y="13584"/>
                    <a:pt x="5793" y="13588"/>
                    <a:pt x="5816" y="13596"/>
                  </a:cubicBezTo>
                  <a:cubicBezTo>
                    <a:pt x="6315" y="13695"/>
                    <a:pt x="6979" y="13729"/>
                    <a:pt x="6979" y="14526"/>
                  </a:cubicBezTo>
                  <a:cubicBezTo>
                    <a:pt x="6979" y="15192"/>
                    <a:pt x="7343" y="15525"/>
                    <a:pt x="8012" y="15525"/>
                  </a:cubicBezTo>
                  <a:cubicBezTo>
                    <a:pt x="8044" y="15525"/>
                    <a:pt x="8076" y="15525"/>
                    <a:pt x="8109" y="15523"/>
                  </a:cubicBezTo>
                  <a:cubicBezTo>
                    <a:pt x="8230" y="15516"/>
                    <a:pt x="8352" y="15513"/>
                    <a:pt x="8475" y="15513"/>
                  </a:cubicBezTo>
                  <a:cubicBezTo>
                    <a:pt x="8695" y="15513"/>
                    <a:pt x="8917" y="15521"/>
                    <a:pt x="9138" y="15521"/>
                  </a:cubicBezTo>
                  <a:cubicBezTo>
                    <a:pt x="9340" y="15521"/>
                    <a:pt x="9541" y="15515"/>
                    <a:pt x="9738" y="15490"/>
                  </a:cubicBezTo>
                  <a:cubicBezTo>
                    <a:pt x="10668" y="15423"/>
                    <a:pt x="10735" y="15257"/>
                    <a:pt x="10668" y="14360"/>
                  </a:cubicBezTo>
                  <a:cubicBezTo>
                    <a:pt x="10635" y="14127"/>
                    <a:pt x="10735" y="13729"/>
                    <a:pt x="10901" y="13662"/>
                  </a:cubicBezTo>
                  <a:cubicBezTo>
                    <a:pt x="11069" y="13587"/>
                    <a:pt x="11247" y="13544"/>
                    <a:pt x="11425" y="13544"/>
                  </a:cubicBezTo>
                  <a:cubicBezTo>
                    <a:pt x="11563" y="13544"/>
                    <a:pt x="11700" y="13571"/>
                    <a:pt x="11832" y="13629"/>
                  </a:cubicBezTo>
                  <a:cubicBezTo>
                    <a:pt x="12265" y="13823"/>
                    <a:pt x="12516" y="13937"/>
                    <a:pt x="12738" y="13937"/>
                  </a:cubicBezTo>
                  <a:cubicBezTo>
                    <a:pt x="13009" y="13937"/>
                    <a:pt x="13235" y="13766"/>
                    <a:pt x="13693" y="13363"/>
                  </a:cubicBezTo>
                  <a:cubicBezTo>
                    <a:pt x="13959" y="13130"/>
                    <a:pt x="14191" y="12898"/>
                    <a:pt x="14457" y="12665"/>
                  </a:cubicBezTo>
                  <a:cubicBezTo>
                    <a:pt x="15255" y="11934"/>
                    <a:pt x="15255" y="11734"/>
                    <a:pt x="14490" y="10904"/>
                  </a:cubicBezTo>
                  <a:cubicBezTo>
                    <a:pt x="14291" y="10737"/>
                    <a:pt x="14225" y="10472"/>
                    <a:pt x="14258" y="10206"/>
                  </a:cubicBezTo>
                  <a:cubicBezTo>
                    <a:pt x="14391" y="9873"/>
                    <a:pt x="14657" y="9574"/>
                    <a:pt x="14989" y="9441"/>
                  </a:cubicBezTo>
                  <a:cubicBezTo>
                    <a:pt x="16019" y="9175"/>
                    <a:pt x="16019" y="9209"/>
                    <a:pt x="16052" y="8178"/>
                  </a:cubicBezTo>
                  <a:cubicBezTo>
                    <a:pt x="16052" y="7979"/>
                    <a:pt x="16086" y="7780"/>
                    <a:pt x="16086" y="7580"/>
                  </a:cubicBezTo>
                  <a:lnTo>
                    <a:pt x="16052" y="7580"/>
                  </a:lnTo>
                  <a:cubicBezTo>
                    <a:pt x="16052" y="7148"/>
                    <a:pt x="16086" y="6783"/>
                    <a:pt x="16052" y="6317"/>
                  </a:cubicBezTo>
                  <a:cubicBezTo>
                    <a:pt x="16024" y="5894"/>
                    <a:pt x="15828" y="5590"/>
                    <a:pt x="15464" y="5590"/>
                  </a:cubicBezTo>
                  <a:cubicBezTo>
                    <a:pt x="15399" y="5590"/>
                    <a:pt x="15330" y="5599"/>
                    <a:pt x="15255" y="5619"/>
                  </a:cubicBezTo>
                  <a:cubicBezTo>
                    <a:pt x="15174" y="5637"/>
                    <a:pt x="15101" y="5646"/>
                    <a:pt x="15034" y="5646"/>
                  </a:cubicBezTo>
                  <a:cubicBezTo>
                    <a:pt x="14610" y="5646"/>
                    <a:pt x="14454" y="5309"/>
                    <a:pt x="14225" y="5021"/>
                  </a:cubicBezTo>
                  <a:cubicBezTo>
                    <a:pt x="13892" y="4622"/>
                    <a:pt x="14191" y="4356"/>
                    <a:pt x="14391" y="4057"/>
                  </a:cubicBezTo>
                  <a:cubicBezTo>
                    <a:pt x="14623" y="3692"/>
                    <a:pt x="14756" y="3326"/>
                    <a:pt x="14391" y="2961"/>
                  </a:cubicBezTo>
                  <a:lnTo>
                    <a:pt x="12862" y="1532"/>
                  </a:lnTo>
                  <a:cubicBezTo>
                    <a:pt x="12621" y="1307"/>
                    <a:pt x="12396" y="1190"/>
                    <a:pt x="12174" y="1190"/>
                  </a:cubicBezTo>
                  <a:cubicBezTo>
                    <a:pt x="11938" y="1190"/>
                    <a:pt x="11706" y="1323"/>
                    <a:pt x="11466" y="1598"/>
                  </a:cubicBezTo>
                  <a:cubicBezTo>
                    <a:pt x="11263" y="1743"/>
                    <a:pt x="11010" y="1837"/>
                    <a:pt x="10751" y="1837"/>
                  </a:cubicBezTo>
                  <a:cubicBezTo>
                    <a:pt x="10712" y="1837"/>
                    <a:pt x="10674" y="1835"/>
                    <a:pt x="10635" y="1831"/>
                  </a:cubicBezTo>
                  <a:cubicBezTo>
                    <a:pt x="10617" y="1832"/>
                    <a:pt x="10600" y="1832"/>
                    <a:pt x="10583" y="1832"/>
                  </a:cubicBezTo>
                  <a:cubicBezTo>
                    <a:pt x="10006" y="1832"/>
                    <a:pt x="10035" y="1288"/>
                    <a:pt x="9970" y="900"/>
                  </a:cubicBezTo>
                  <a:cubicBezTo>
                    <a:pt x="9942" y="390"/>
                    <a:pt x="9527" y="0"/>
                    <a:pt x="90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6" name="Google Shape;1666;p38"/>
            <p:cNvSpPr/>
            <p:nvPr/>
          </p:nvSpPr>
          <p:spPr>
            <a:xfrm>
              <a:off x="4328530" y="1881682"/>
              <a:ext cx="365684" cy="132751"/>
            </a:xfrm>
            <a:custGeom>
              <a:rect b="b" l="l" r="r" t="t"/>
              <a:pathLst>
                <a:path extrusionOk="0" h="6986" w="19244">
                  <a:moveTo>
                    <a:pt x="666" y="1"/>
                  </a:moveTo>
                  <a:cubicBezTo>
                    <a:pt x="433" y="1"/>
                    <a:pt x="34" y="300"/>
                    <a:pt x="34" y="466"/>
                  </a:cubicBezTo>
                  <a:cubicBezTo>
                    <a:pt x="1" y="1197"/>
                    <a:pt x="34" y="1961"/>
                    <a:pt x="134" y="2693"/>
                  </a:cubicBezTo>
                  <a:cubicBezTo>
                    <a:pt x="167" y="2826"/>
                    <a:pt x="367" y="2925"/>
                    <a:pt x="499" y="3058"/>
                  </a:cubicBezTo>
                  <a:cubicBezTo>
                    <a:pt x="632" y="2925"/>
                    <a:pt x="865" y="2792"/>
                    <a:pt x="898" y="2659"/>
                  </a:cubicBezTo>
                  <a:cubicBezTo>
                    <a:pt x="932" y="2360"/>
                    <a:pt x="932" y="2061"/>
                    <a:pt x="898" y="1762"/>
                  </a:cubicBezTo>
                  <a:cubicBezTo>
                    <a:pt x="998" y="1762"/>
                    <a:pt x="1031" y="1729"/>
                    <a:pt x="1064" y="1729"/>
                  </a:cubicBezTo>
                  <a:cubicBezTo>
                    <a:pt x="1231" y="1862"/>
                    <a:pt x="1397" y="1995"/>
                    <a:pt x="1530" y="2161"/>
                  </a:cubicBezTo>
                  <a:cubicBezTo>
                    <a:pt x="3889" y="4321"/>
                    <a:pt x="6781" y="5850"/>
                    <a:pt x="9905" y="6581"/>
                  </a:cubicBezTo>
                  <a:cubicBezTo>
                    <a:pt x="11157" y="6866"/>
                    <a:pt x="12409" y="6986"/>
                    <a:pt x="13658" y="6986"/>
                  </a:cubicBezTo>
                  <a:cubicBezTo>
                    <a:pt x="15327" y="6986"/>
                    <a:pt x="16992" y="6771"/>
                    <a:pt x="18645" y="6448"/>
                  </a:cubicBezTo>
                  <a:cubicBezTo>
                    <a:pt x="18878" y="6415"/>
                    <a:pt x="19044" y="6083"/>
                    <a:pt x="19244" y="5883"/>
                  </a:cubicBezTo>
                  <a:cubicBezTo>
                    <a:pt x="19011" y="5783"/>
                    <a:pt x="18745" y="5717"/>
                    <a:pt x="18479" y="5717"/>
                  </a:cubicBezTo>
                  <a:cubicBezTo>
                    <a:pt x="17881" y="5750"/>
                    <a:pt x="17283" y="5883"/>
                    <a:pt x="16685" y="5950"/>
                  </a:cubicBezTo>
                  <a:cubicBezTo>
                    <a:pt x="15723" y="6115"/>
                    <a:pt x="14757" y="6197"/>
                    <a:pt x="13796" y="6197"/>
                  </a:cubicBezTo>
                  <a:cubicBezTo>
                    <a:pt x="9740" y="6197"/>
                    <a:pt x="5776" y="4748"/>
                    <a:pt x="2660" y="2061"/>
                  </a:cubicBezTo>
                  <a:cubicBezTo>
                    <a:pt x="2327" y="1762"/>
                    <a:pt x="1962" y="1496"/>
                    <a:pt x="1629" y="1230"/>
                  </a:cubicBezTo>
                  <a:lnTo>
                    <a:pt x="1762" y="1031"/>
                  </a:lnTo>
                  <a:cubicBezTo>
                    <a:pt x="1995" y="1064"/>
                    <a:pt x="2194" y="1097"/>
                    <a:pt x="2427" y="1097"/>
                  </a:cubicBezTo>
                  <a:cubicBezTo>
                    <a:pt x="2626" y="1031"/>
                    <a:pt x="2859" y="931"/>
                    <a:pt x="3059" y="831"/>
                  </a:cubicBezTo>
                  <a:cubicBezTo>
                    <a:pt x="2892" y="665"/>
                    <a:pt x="2793" y="399"/>
                    <a:pt x="2593" y="366"/>
                  </a:cubicBezTo>
                  <a:cubicBezTo>
                    <a:pt x="1962" y="167"/>
                    <a:pt x="1297" y="67"/>
                    <a:pt x="6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7" name="Google Shape;1667;p38"/>
            <p:cNvSpPr/>
            <p:nvPr/>
          </p:nvSpPr>
          <p:spPr>
            <a:xfrm>
              <a:off x="4557796" y="1203578"/>
              <a:ext cx="130737" cy="230367"/>
            </a:xfrm>
            <a:custGeom>
              <a:rect b="b" l="l" r="r" t="t"/>
              <a:pathLst>
                <a:path extrusionOk="0" h="12123" w="6880">
                  <a:moveTo>
                    <a:pt x="5430" y="0"/>
                  </a:moveTo>
                  <a:cubicBezTo>
                    <a:pt x="5210" y="0"/>
                    <a:pt x="4985" y="9"/>
                    <a:pt x="4753" y="25"/>
                  </a:cubicBezTo>
                  <a:cubicBezTo>
                    <a:pt x="4695" y="36"/>
                    <a:pt x="4630" y="39"/>
                    <a:pt x="4562" y="39"/>
                  </a:cubicBezTo>
                  <a:cubicBezTo>
                    <a:pt x="4471" y="39"/>
                    <a:pt x="4375" y="33"/>
                    <a:pt x="4280" y="33"/>
                  </a:cubicBezTo>
                  <a:cubicBezTo>
                    <a:pt x="4001" y="33"/>
                    <a:pt x="3743" y="81"/>
                    <a:pt x="3722" y="457"/>
                  </a:cubicBezTo>
                  <a:cubicBezTo>
                    <a:pt x="3722" y="622"/>
                    <a:pt x="4308" y="819"/>
                    <a:pt x="4707" y="1048"/>
                  </a:cubicBezTo>
                  <a:lnTo>
                    <a:pt x="4707" y="1048"/>
                  </a:lnTo>
                  <a:cubicBezTo>
                    <a:pt x="4700" y="1052"/>
                    <a:pt x="4693" y="1055"/>
                    <a:pt x="4686" y="1055"/>
                  </a:cubicBezTo>
                  <a:cubicBezTo>
                    <a:pt x="1961" y="3216"/>
                    <a:pt x="598" y="6107"/>
                    <a:pt x="67" y="9431"/>
                  </a:cubicBezTo>
                  <a:cubicBezTo>
                    <a:pt x="0" y="10195"/>
                    <a:pt x="33" y="10959"/>
                    <a:pt x="166" y="11724"/>
                  </a:cubicBezTo>
                  <a:cubicBezTo>
                    <a:pt x="199" y="11890"/>
                    <a:pt x="499" y="11990"/>
                    <a:pt x="698" y="12123"/>
                  </a:cubicBezTo>
                  <a:cubicBezTo>
                    <a:pt x="798" y="11956"/>
                    <a:pt x="897" y="11757"/>
                    <a:pt x="931" y="11558"/>
                  </a:cubicBezTo>
                  <a:cubicBezTo>
                    <a:pt x="931" y="11358"/>
                    <a:pt x="931" y="11125"/>
                    <a:pt x="897" y="10926"/>
                  </a:cubicBezTo>
                  <a:cubicBezTo>
                    <a:pt x="764" y="7968"/>
                    <a:pt x="1928" y="5409"/>
                    <a:pt x="3722" y="3116"/>
                  </a:cubicBezTo>
                  <a:cubicBezTo>
                    <a:pt x="4321" y="2451"/>
                    <a:pt x="4985" y="1853"/>
                    <a:pt x="5683" y="1288"/>
                  </a:cubicBezTo>
                  <a:lnTo>
                    <a:pt x="5849" y="1454"/>
                  </a:lnTo>
                  <a:cubicBezTo>
                    <a:pt x="5849" y="1521"/>
                    <a:pt x="5816" y="1620"/>
                    <a:pt x="5849" y="1720"/>
                  </a:cubicBezTo>
                  <a:cubicBezTo>
                    <a:pt x="5949" y="1953"/>
                    <a:pt x="6082" y="2152"/>
                    <a:pt x="6182" y="2385"/>
                  </a:cubicBezTo>
                  <a:cubicBezTo>
                    <a:pt x="6381" y="2219"/>
                    <a:pt x="6514" y="1986"/>
                    <a:pt x="6647" y="1787"/>
                  </a:cubicBezTo>
                  <a:cubicBezTo>
                    <a:pt x="6747" y="1488"/>
                    <a:pt x="6780" y="1155"/>
                    <a:pt x="6813" y="856"/>
                  </a:cubicBezTo>
                  <a:cubicBezTo>
                    <a:pt x="6880" y="324"/>
                    <a:pt x="6647" y="25"/>
                    <a:pt x="6082" y="25"/>
                  </a:cubicBezTo>
                  <a:cubicBezTo>
                    <a:pt x="5866" y="9"/>
                    <a:pt x="5650" y="0"/>
                    <a:pt x="54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8" name="Google Shape;1668;p38"/>
            <p:cNvSpPr/>
            <p:nvPr/>
          </p:nvSpPr>
          <p:spPr>
            <a:xfrm>
              <a:off x="4464949" y="1573803"/>
              <a:ext cx="279166" cy="249313"/>
            </a:xfrm>
            <a:custGeom>
              <a:rect b="b" l="l" r="r" t="t"/>
              <a:pathLst>
                <a:path extrusionOk="0" h="13120" w="14691">
                  <a:moveTo>
                    <a:pt x="7150" y="779"/>
                  </a:moveTo>
                  <a:cubicBezTo>
                    <a:pt x="7204" y="779"/>
                    <a:pt x="7258" y="780"/>
                    <a:pt x="7312" y="782"/>
                  </a:cubicBezTo>
                  <a:cubicBezTo>
                    <a:pt x="10270" y="915"/>
                    <a:pt x="13294" y="3108"/>
                    <a:pt x="13195" y="6399"/>
                  </a:cubicBezTo>
                  <a:cubicBezTo>
                    <a:pt x="13195" y="9472"/>
                    <a:pt x="10500" y="12348"/>
                    <a:pt x="7660" y="12348"/>
                  </a:cubicBezTo>
                  <a:cubicBezTo>
                    <a:pt x="7644" y="12348"/>
                    <a:pt x="7628" y="12348"/>
                    <a:pt x="7611" y="12347"/>
                  </a:cubicBezTo>
                  <a:cubicBezTo>
                    <a:pt x="4022" y="12347"/>
                    <a:pt x="1164" y="9423"/>
                    <a:pt x="1197" y="5867"/>
                  </a:cubicBezTo>
                  <a:cubicBezTo>
                    <a:pt x="1230" y="3419"/>
                    <a:pt x="4211" y="779"/>
                    <a:pt x="7150" y="779"/>
                  </a:cubicBezTo>
                  <a:close/>
                  <a:moveTo>
                    <a:pt x="7280" y="0"/>
                  </a:moveTo>
                  <a:cubicBezTo>
                    <a:pt x="5638" y="0"/>
                    <a:pt x="3910" y="599"/>
                    <a:pt x="2360" y="2012"/>
                  </a:cubicBezTo>
                  <a:cubicBezTo>
                    <a:pt x="1396" y="2876"/>
                    <a:pt x="532" y="3839"/>
                    <a:pt x="399" y="5136"/>
                  </a:cubicBezTo>
                  <a:cubicBezTo>
                    <a:pt x="1" y="8891"/>
                    <a:pt x="2726" y="13045"/>
                    <a:pt x="7412" y="13112"/>
                  </a:cubicBezTo>
                  <a:cubicBezTo>
                    <a:pt x="7513" y="13117"/>
                    <a:pt x="7613" y="13120"/>
                    <a:pt x="7713" y="13120"/>
                  </a:cubicBezTo>
                  <a:cubicBezTo>
                    <a:pt x="9462" y="13120"/>
                    <a:pt x="11097" y="12303"/>
                    <a:pt x="12198" y="10952"/>
                  </a:cubicBezTo>
                  <a:cubicBezTo>
                    <a:pt x="13926" y="8891"/>
                    <a:pt x="14690" y="6531"/>
                    <a:pt x="13527" y="3972"/>
                  </a:cubicBezTo>
                  <a:cubicBezTo>
                    <a:pt x="12490" y="1650"/>
                    <a:pt x="10004" y="0"/>
                    <a:pt x="72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9" name="Google Shape;1669;p38"/>
            <p:cNvSpPr/>
            <p:nvPr/>
          </p:nvSpPr>
          <p:spPr>
            <a:xfrm>
              <a:off x="4511049" y="1540150"/>
              <a:ext cx="269056" cy="255660"/>
            </a:xfrm>
            <a:custGeom>
              <a:rect b="b" l="l" r="r" t="t"/>
              <a:pathLst>
                <a:path extrusionOk="0" h="13454" w="14159">
                  <a:moveTo>
                    <a:pt x="4995" y="1"/>
                  </a:moveTo>
                  <a:cubicBezTo>
                    <a:pt x="4470" y="1"/>
                    <a:pt x="3944" y="43"/>
                    <a:pt x="3424" y="127"/>
                  </a:cubicBezTo>
                  <a:cubicBezTo>
                    <a:pt x="2360" y="293"/>
                    <a:pt x="1363" y="891"/>
                    <a:pt x="366" y="1290"/>
                  </a:cubicBezTo>
                  <a:cubicBezTo>
                    <a:pt x="200" y="1356"/>
                    <a:pt x="134" y="1722"/>
                    <a:pt x="1" y="1955"/>
                  </a:cubicBezTo>
                  <a:lnTo>
                    <a:pt x="798" y="1955"/>
                  </a:lnTo>
                  <a:cubicBezTo>
                    <a:pt x="865" y="1955"/>
                    <a:pt x="931" y="1888"/>
                    <a:pt x="998" y="1855"/>
                  </a:cubicBezTo>
                  <a:cubicBezTo>
                    <a:pt x="2122" y="1293"/>
                    <a:pt x="3246" y="836"/>
                    <a:pt x="4510" y="836"/>
                  </a:cubicBezTo>
                  <a:cubicBezTo>
                    <a:pt x="4666" y="836"/>
                    <a:pt x="4825" y="843"/>
                    <a:pt x="4986" y="858"/>
                  </a:cubicBezTo>
                  <a:cubicBezTo>
                    <a:pt x="5451" y="891"/>
                    <a:pt x="5883" y="891"/>
                    <a:pt x="6315" y="958"/>
                  </a:cubicBezTo>
                  <a:cubicBezTo>
                    <a:pt x="9240" y="1390"/>
                    <a:pt x="11832" y="3051"/>
                    <a:pt x="12563" y="6076"/>
                  </a:cubicBezTo>
                  <a:cubicBezTo>
                    <a:pt x="13162" y="8568"/>
                    <a:pt x="12464" y="10729"/>
                    <a:pt x="11068" y="12723"/>
                  </a:cubicBezTo>
                  <a:cubicBezTo>
                    <a:pt x="10935" y="12922"/>
                    <a:pt x="10968" y="13221"/>
                    <a:pt x="10935" y="13454"/>
                  </a:cubicBezTo>
                  <a:cubicBezTo>
                    <a:pt x="11201" y="13421"/>
                    <a:pt x="11433" y="13354"/>
                    <a:pt x="11666" y="13254"/>
                  </a:cubicBezTo>
                  <a:cubicBezTo>
                    <a:pt x="11932" y="13022"/>
                    <a:pt x="12098" y="12789"/>
                    <a:pt x="12231" y="12490"/>
                  </a:cubicBezTo>
                  <a:cubicBezTo>
                    <a:pt x="12730" y="11460"/>
                    <a:pt x="13162" y="10396"/>
                    <a:pt x="13494" y="9299"/>
                  </a:cubicBezTo>
                  <a:cubicBezTo>
                    <a:pt x="14159" y="6175"/>
                    <a:pt x="12763" y="2985"/>
                    <a:pt x="10004" y="1390"/>
                  </a:cubicBezTo>
                  <a:cubicBezTo>
                    <a:pt x="8495" y="469"/>
                    <a:pt x="6749" y="1"/>
                    <a:pt x="49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0" name="Google Shape;1670;p38"/>
            <p:cNvSpPr/>
            <p:nvPr/>
          </p:nvSpPr>
          <p:spPr>
            <a:xfrm>
              <a:off x="4449785" y="1758166"/>
              <a:ext cx="258966" cy="98908"/>
            </a:xfrm>
            <a:custGeom>
              <a:rect b="b" l="l" r="r" t="t"/>
              <a:pathLst>
                <a:path extrusionOk="0" h="5205" w="13628">
                  <a:moveTo>
                    <a:pt x="356" y="0"/>
                  </a:moveTo>
                  <a:cubicBezTo>
                    <a:pt x="302" y="0"/>
                    <a:pt x="249" y="8"/>
                    <a:pt x="200" y="20"/>
                  </a:cubicBezTo>
                  <a:cubicBezTo>
                    <a:pt x="67" y="120"/>
                    <a:pt x="1" y="286"/>
                    <a:pt x="34" y="452"/>
                  </a:cubicBezTo>
                  <a:cubicBezTo>
                    <a:pt x="67" y="585"/>
                    <a:pt x="134" y="751"/>
                    <a:pt x="234" y="884"/>
                  </a:cubicBezTo>
                  <a:cubicBezTo>
                    <a:pt x="2194" y="4008"/>
                    <a:pt x="5219" y="5072"/>
                    <a:pt x="8775" y="5205"/>
                  </a:cubicBezTo>
                  <a:cubicBezTo>
                    <a:pt x="10137" y="5138"/>
                    <a:pt x="11500" y="4772"/>
                    <a:pt x="12697" y="4108"/>
                  </a:cubicBezTo>
                  <a:cubicBezTo>
                    <a:pt x="13029" y="3942"/>
                    <a:pt x="13627" y="3842"/>
                    <a:pt x="13328" y="3277"/>
                  </a:cubicBezTo>
                  <a:cubicBezTo>
                    <a:pt x="13319" y="3249"/>
                    <a:pt x="13258" y="3236"/>
                    <a:pt x="13170" y="3236"/>
                  </a:cubicBezTo>
                  <a:cubicBezTo>
                    <a:pt x="12947" y="3236"/>
                    <a:pt x="12545" y="3315"/>
                    <a:pt x="12331" y="3410"/>
                  </a:cubicBezTo>
                  <a:cubicBezTo>
                    <a:pt x="11098" y="4063"/>
                    <a:pt x="9725" y="4372"/>
                    <a:pt x="8352" y="4372"/>
                  </a:cubicBezTo>
                  <a:cubicBezTo>
                    <a:pt x="5396" y="4372"/>
                    <a:pt x="2442" y="2938"/>
                    <a:pt x="898" y="419"/>
                  </a:cubicBezTo>
                  <a:cubicBezTo>
                    <a:pt x="832" y="286"/>
                    <a:pt x="765" y="186"/>
                    <a:pt x="632" y="86"/>
                  </a:cubicBezTo>
                  <a:cubicBezTo>
                    <a:pt x="548" y="23"/>
                    <a:pt x="451" y="0"/>
                    <a:pt x="3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1" name="Google Shape;1671;p38"/>
            <p:cNvSpPr/>
            <p:nvPr/>
          </p:nvSpPr>
          <p:spPr>
            <a:xfrm>
              <a:off x="4437168" y="1649908"/>
              <a:ext cx="19592" cy="63183"/>
            </a:xfrm>
            <a:custGeom>
              <a:rect b="b" l="l" r="r" t="t"/>
              <a:pathLst>
                <a:path extrusionOk="0" h="3325" w="1031">
                  <a:moveTo>
                    <a:pt x="798" y="1"/>
                  </a:moveTo>
                  <a:cubicBezTo>
                    <a:pt x="632" y="134"/>
                    <a:pt x="333" y="233"/>
                    <a:pt x="266" y="433"/>
                  </a:cubicBezTo>
                  <a:cubicBezTo>
                    <a:pt x="133" y="865"/>
                    <a:pt x="67" y="1297"/>
                    <a:pt x="0" y="1729"/>
                  </a:cubicBezTo>
                  <a:cubicBezTo>
                    <a:pt x="0" y="2094"/>
                    <a:pt x="34" y="2460"/>
                    <a:pt x="100" y="2826"/>
                  </a:cubicBezTo>
                  <a:cubicBezTo>
                    <a:pt x="166" y="3025"/>
                    <a:pt x="399" y="3158"/>
                    <a:pt x="565" y="3324"/>
                  </a:cubicBezTo>
                  <a:cubicBezTo>
                    <a:pt x="665" y="3125"/>
                    <a:pt x="864" y="2925"/>
                    <a:pt x="898" y="2726"/>
                  </a:cubicBezTo>
                  <a:cubicBezTo>
                    <a:pt x="997" y="2028"/>
                    <a:pt x="1031" y="1297"/>
                    <a:pt x="1031" y="599"/>
                  </a:cubicBezTo>
                  <a:cubicBezTo>
                    <a:pt x="997" y="366"/>
                    <a:pt x="931" y="167"/>
                    <a:pt x="7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2" name="Google Shape;1672;p38"/>
            <p:cNvSpPr/>
            <p:nvPr/>
          </p:nvSpPr>
          <p:spPr>
            <a:xfrm>
              <a:off x="4706243" y="1296329"/>
              <a:ext cx="155193" cy="161046"/>
            </a:xfrm>
            <a:custGeom>
              <a:rect b="b" l="l" r="r" t="t"/>
              <a:pathLst>
                <a:path extrusionOk="0" h="8475" w="8167">
                  <a:moveTo>
                    <a:pt x="4395" y="851"/>
                  </a:moveTo>
                  <a:cubicBezTo>
                    <a:pt x="6049" y="851"/>
                    <a:pt x="7405" y="2134"/>
                    <a:pt x="7310" y="3719"/>
                  </a:cubicBezTo>
                  <a:cubicBezTo>
                    <a:pt x="7177" y="6112"/>
                    <a:pt x="6213" y="7607"/>
                    <a:pt x="3853" y="7607"/>
                  </a:cubicBezTo>
                  <a:lnTo>
                    <a:pt x="3853" y="7640"/>
                  </a:lnTo>
                  <a:cubicBezTo>
                    <a:pt x="3830" y="7641"/>
                    <a:pt x="3807" y="7641"/>
                    <a:pt x="3784" y="7641"/>
                  </a:cubicBezTo>
                  <a:cubicBezTo>
                    <a:pt x="2057" y="7641"/>
                    <a:pt x="763" y="6421"/>
                    <a:pt x="829" y="4716"/>
                  </a:cubicBezTo>
                  <a:cubicBezTo>
                    <a:pt x="862" y="2522"/>
                    <a:pt x="2225" y="993"/>
                    <a:pt x="4152" y="861"/>
                  </a:cubicBezTo>
                  <a:cubicBezTo>
                    <a:pt x="4234" y="854"/>
                    <a:pt x="4315" y="851"/>
                    <a:pt x="4395" y="851"/>
                  </a:cubicBezTo>
                  <a:close/>
                  <a:moveTo>
                    <a:pt x="4235" y="1"/>
                  </a:moveTo>
                  <a:cubicBezTo>
                    <a:pt x="3624" y="1"/>
                    <a:pt x="3004" y="145"/>
                    <a:pt x="2424" y="462"/>
                  </a:cubicBezTo>
                  <a:cubicBezTo>
                    <a:pt x="995" y="1226"/>
                    <a:pt x="98" y="2688"/>
                    <a:pt x="31" y="4284"/>
                  </a:cubicBezTo>
                  <a:cubicBezTo>
                    <a:pt x="1" y="6940"/>
                    <a:pt x="1653" y="8474"/>
                    <a:pt x="3881" y="8474"/>
                  </a:cubicBezTo>
                  <a:cubicBezTo>
                    <a:pt x="4078" y="8474"/>
                    <a:pt x="4279" y="8462"/>
                    <a:pt x="4485" y="8438"/>
                  </a:cubicBezTo>
                  <a:cubicBezTo>
                    <a:pt x="7044" y="8106"/>
                    <a:pt x="8141" y="5912"/>
                    <a:pt x="8141" y="3719"/>
                  </a:cubicBezTo>
                  <a:cubicBezTo>
                    <a:pt x="8166" y="1576"/>
                    <a:pt x="6253" y="1"/>
                    <a:pt x="4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73" name="Google Shape;1673;p38"/>
          <p:cNvGrpSpPr/>
          <p:nvPr/>
        </p:nvGrpSpPr>
        <p:grpSpPr>
          <a:xfrm>
            <a:off x="6549548" y="3284264"/>
            <a:ext cx="598712" cy="693059"/>
            <a:chOff x="4668941" y="3000758"/>
            <a:chExt cx="598712" cy="693059"/>
          </a:xfrm>
        </p:grpSpPr>
        <p:sp>
          <p:nvSpPr>
            <p:cNvPr id="1674" name="Google Shape;1674;p38"/>
            <p:cNvSpPr/>
            <p:nvPr/>
          </p:nvSpPr>
          <p:spPr>
            <a:xfrm>
              <a:off x="4668941" y="3068407"/>
              <a:ext cx="509666" cy="625410"/>
            </a:xfrm>
            <a:custGeom>
              <a:rect b="b" l="l" r="r" t="t"/>
              <a:pathLst>
                <a:path extrusionOk="0" h="32912" w="26821">
                  <a:moveTo>
                    <a:pt x="13932" y="787"/>
                  </a:moveTo>
                  <a:cubicBezTo>
                    <a:pt x="15851" y="787"/>
                    <a:pt x="17807" y="1238"/>
                    <a:pt x="19775" y="2124"/>
                  </a:cubicBezTo>
                  <a:cubicBezTo>
                    <a:pt x="24029" y="4018"/>
                    <a:pt x="25857" y="8571"/>
                    <a:pt x="24261" y="12958"/>
                  </a:cubicBezTo>
                  <a:cubicBezTo>
                    <a:pt x="23530" y="14919"/>
                    <a:pt x="22434" y="16747"/>
                    <a:pt x="21470" y="18641"/>
                  </a:cubicBezTo>
                  <a:cubicBezTo>
                    <a:pt x="20473" y="20536"/>
                    <a:pt x="19409" y="22397"/>
                    <a:pt x="19442" y="24657"/>
                  </a:cubicBezTo>
                  <a:lnTo>
                    <a:pt x="14125" y="24657"/>
                  </a:lnTo>
                  <a:cubicBezTo>
                    <a:pt x="13294" y="21965"/>
                    <a:pt x="12463" y="19206"/>
                    <a:pt x="11632" y="16581"/>
                  </a:cubicBezTo>
                  <a:lnTo>
                    <a:pt x="14324" y="15218"/>
                  </a:lnTo>
                  <a:cubicBezTo>
                    <a:pt x="14972" y="16041"/>
                    <a:pt x="15864" y="16396"/>
                    <a:pt x="16928" y="16396"/>
                  </a:cubicBezTo>
                  <a:cubicBezTo>
                    <a:pt x="17282" y="16396"/>
                    <a:pt x="17656" y="16356"/>
                    <a:pt x="18047" y="16282"/>
                  </a:cubicBezTo>
                  <a:lnTo>
                    <a:pt x="18047" y="16282"/>
                  </a:lnTo>
                  <a:cubicBezTo>
                    <a:pt x="17980" y="17179"/>
                    <a:pt x="17947" y="18076"/>
                    <a:pt x="17847" y="18940"/>
                  </a:cubicBezTo>
                  <a:cubicBezTo>
                    <a:pt x="17714" y="20536"/>
                    <a:pt x="17548" y="22131"/>
                    <a:pt x="17448" y="23726"/>
                  </a:cubicBezTo>
                  <a:cubicBezTo>
                    <a:pt x="17415" y="23959"/>
                    <a:pt x="17681" y="24225"/>
                    <a:pt x="17814" y="24457"/>
                  </a:cubicBezTo>
                  <a:cubicBezTo>
                    <a:pt x="17947" y="24225"/>
                    <a:pt x="18180" y="24025"/>
                    <a:pt x="18180" y="23793"/>
                  </a:cubicBezTo>
                  <a:cubicBezTo>
                    <a:pt x="18512" y="20370"/>
                    <a:pt x="18778" y="16913"/>
                    <a:pt x="19044" y="13490"/>
                  </a:cubicBezTo>
                  <a:cubicBezTo>
                    <a:pt x="19010" y="13158"/>
                    <a:pt x="18911" y="12825"/>
                    <a:pt x="18745" y="12526"/>
                  </a:cubicBezTo>
                  <a:cubicBezTo>
                    <a:pt x="18545" y="12792"/>
                    <a:pt x="18379" y="13091"/>
                    <a:pt x="18246" y="13424"/>
                  </a:cubicBezTo>
                  <a:cubicBezTo>
                    <a:pt x="18146" y="13889"/>
                    <a:pt x="18213" y="14387"/>
                    <a:pt x="18146" y="14853"/>
                  </a:cubicBezTo>
                  <a:cubicBezTo>
                    <a:pt x="18113" y="15085"/>
                    <a:pt x="17947" y="15384"/>
                    <a:pt x="17748" y="15451"/>
                  </a:cubicBezTo>
                  <a:cubicBezTo>
                    <a:pt x="17477" y="15549"/>
                    <a:pt x="17193" y="15598"/>
                    <a:pt x="16907" y="15598"/>
                  </a:cubicBezTo>
                  <a:cubicBezTo>
                    <a:pt x="16420" y="15598"/>
                    <a:pt x="15927" y="15457"/>
                    <a:pt x="15488" y="15185"/>
                  </a:cubicBezTo>
                  <a:cubicBezTo>
                    <a:pt x="14823" y="14753"/>
                    <a:pt x="14723" y="14387"/>
                    <a:pt x="15022" y="13623"/>
                  </a:cubicBezTo>
                  <a:cubicBezTo>
                    <a:pt x="15388" y="12792"/>
                    <a:pt x="15587" y="11928"/>
                    <a:pt x="15222" y="11064"/>
                  </a:cubicBezTo>
                  <a:cubicBezTo>
                    <a:pt x="15056" y="10732"/>
                    <a:pt x="14790" y="10532"/>
                    <a:pt x="14457" y="10432"/>
                  </a:cubicBezTo>
                  <a:cubicBezTo>
                    <a:pt x="14125" y="10499"/>
                    <a:pt x="13859" y="10698"/>
                    <a:pt x="13759" y="11031"/>
                  </a:cubicBezTo>
                  <a:cubicBezTo>
                    <a:pt x="13626" y="11895"/>
                    <a:pt x="13593" y="12792"/>
                    <a:pt x="13660" y="13689"/>
                  </a:cubicBezTo>
                  <a:cubicBezTo>
                    <a:pt x="13693" y="14354"/>
                    <a:pt x="13261" y="15019"/>
                    <a:pt x="12330" y="15418"/>
                  </a:cubicBezTo>
                  <a:cubicBezTo>
                    <a:pt x="12164" y="15489"/>
                    <a:pt x="12018" y="15521"/>
                    <a:pt x="11888" y="15521"/>
                  </a:cubicBezTo>
                  <a:cubicBezTo>
                    <a:pt x="11476" y="15521"/>
                    <a:pt x="11229" y="15199"/>
                    <a:pt x="11001" y="14819"/>
                  </a:cubicBezTo>
                  <a:cubicBezTo>
                    <a:pt x="10934" y="14653"/>
                    <a:pt x="10868" y="14554"/>
                    <a:pt x="10768" y="14421"/>
                  </a:cubicBezTo>
                  <a:cubicBezTo>
                    <a:pt x="10569" y="14288"/>
                    <a:pt x="10336" y="14155"/>
                    <a:pt x="10137" y="14022"/>
                  </a:cubicBezTo>
                  <a:cubicBezTo>
                    <a:pt x="10104" y="14288"/>
                    <a:pt x="9971" y="14554"/>
                    <a:pt x="10037" y="14786"/>
                  </a:cubicBezTo>
                  <a:cubicBezTo>
                    <a:pt x="11134" y="18110"/>
                    <a:pt x="12231" y="21400"/>
                    <a:pt x="13394" y="24790"/>
                  </a:cubicBezTo>
                  <a:lnTo>
                    <a:pt x="11898" y="25022"/>
                  </a:lnTo>
                  <a:cubicBezTo>
                    <a:pt x="11566" y="22995"/>
                    <a:pt x="10070" y="21799"/>
                    <a:pt x="8675" y="20502"/>
                  </a:cubicBezTo>
                  <a:cubicBezTo>
                    <a:pt x="7146" y="19140"/>
                    <a:pt x="5717" y="17644"/>
                    <a:pt x="4387" y="16082"/>
                  </a:cubicBezTo>
                  <a:cubicBezTo>
                    <a:pt x="864" y="11762"/>
                    <a:pt x="2559" y="6079"/>
                    <a:pt x="6348" y="3354"/>
                  </a:cubicBezTo>
                  <a:cubicBezTo>
                    <a:pt x="8765" y="1627"/>
                    <a:pt x="11314" y="787"/>
                    <a:pt x="13932" y="787"/>
                  </a:cubicBezTo>
                  <a:close/>
                  <a:moveTo>
                    <a:pt x="16992" y="25472"/>
                  </a:moveTo>
                  <a:cubicBezTo>
                    <a:pt x="18273" y="25472"/>
                    <a:pt x="19556" y="25522"/>
                    <a:pt x="20838" y="25587"/>
                  </a:cubicBezTo>
                  <a:cubicBezTo>
                    <a:pt x="21437" y="25621"/>
                    <a:pt x="21503" y="25787"/>
                    <a:pt x="21237" y="26817"/>
                  </a:cubicBezTo>
                  <a:lnTo>
                    <a:pt x="10303" y="27282"/>
                  </a:lnTo>
                  <a:cubicBezTo>
                    <a:pt x="9904" y="26219"/>
                    <a:pt x="9971" y="26152"/>
                    <a:pt x="11101" y="25953"/>
                  </a:cubicBezTo>
                  <a:cubicBezTo>
                    <a:pt x="13055" y="25590"/>
                    <a:pt x="15021" y="25472"/>
                    <a:pt x="16992" y="25472"/>
                  </a:cubicBezTo>
                  <a:close/>
                  <a:moveTo>
                    <a:pt x="19210" y="27714"/>
                  </a:moveTo>
                  <a:cubicBezTo>
                    <a:pt x="19376" y="27714"/>
                    <a:pt x="19509" y="27914"/>
                    <a:pt x="19675" y="28047"/>
                  </a:cubicBezTo>
                  <a:cubicBezTo>
                    <a:pt x="19542" y="28113"/>
                    <a:pt x="19409" y="28313"/>
                    <a:pt x="19243" y="28313"/>
                  </a:cubicBezTo>
                  <a:cubicBezTo>
                    <a:pt x="17448" y="28412"/>
                    <a:pt x="15621" y="28479"/>
                    <a:pt x="13826" y="28578"/>
                  </a:cubicBezTo>
                  <a:cubicBezTo>
                    <a:pt x="13294" y="28578"/>
                    <a:pt x="12696" y="28678"/>
                    <a:pt x="12164" y="28711"/>
                  </a:cubicBezTo>
                  <a:cubicBezTo>
                    <a:pt x="12086" y="28716"/>
                    <a:pt x="12019" y="28720"/>
                    <a:pt x="11962" y="28720"/>
                  </a:cubicBezTo>
                  <a:cubicBezTo>
                    <a:pt x="11638" y="28720"/>
                    <a:pt x="11633" y="28608"/>
                    <a:pt x="11632" y="28013"/>
                  </a:cubicBezTo>
                  <a:lnTo>
                    <a:pt x="11632" y="28013"/>
                  </a:lnTo>
                  <a:cubicBezTo>
                    <a:pt x="14158" y="27914"/>
                    <a:pt x="16684" y="27814"/>
                    <a:pt x="19210" y="27714"/>
                  </a:cubicBezTo>
                  <a:close/>
                  <a:moveTo>
                    <a:pt x="19802" y="29164"/>
                  </a:moveTo>
                  <a:cubicBezTo>
                    <a:pt x="19991" y="29164"/>
                    <a:pt x="20165" y="29202"/>
                    <a:pt x="20340" y="29276"/>
                  </a:cubicBezTo>
                  <a:cubicBezTo>
                    <a:pt x="20506" y="29409"/>
                    <a:pt x="20606" y="29609"/>
                    <a:pt x="20639" y="29808"/>
                  </a:cubicBezTo>
                  <a:cubicBezTo>
                    <a:pt x="20639" y="29908"/>
                    <a:pt x="20373" y="30140"/>
                    <a:pt x="20207" y="30140"/>
                  </a:cubicBezTo>
                  <a:cubicBezTo>
                    <a:pt x="17415" y="30307"/>
                    <a:pt x="14623" y="30473"/>
                    <a:pt x="11832" y="30606"/>
                  </a:cubicBezTo>
                  <a:cubicBezTo>
                    <a:pt x="11710" y="30616"/>
                    <a:pt x="11605" y="30622"/>
                    <a:pt x="11515" y="30622"/>
                  </a:cubicBezTo>
                  <a:cubicBezTo>
                    <a:pt x="11018" y="30622"/>
                    <a:pt x="10983" y="30430"/>
                    <a:pt x="11067" y="29642"/>
                  </a:cubicBezTo>
                  <a:cubicBezTo>
                    <a:pt x="12098" y="29542"/>
                    <a:pt x="13128" y="29409"/>
                    <a:pt x="14158" y="29343"/>
                  </a:cubicBezTo>
                  <a:cubicBezTo>
                    <a:pt x="15986" y="29243"/>
                    <a:pt x="17814" y="29210"/>
                    <a:pt x="19609" y="29177"/>
                  </a:cubicBezTo>
                  <a:cubicBezTo>
                    <a:pt x="19675" y="29168"/>
                    <a:pt x="19740" y="29164"/>
                    <a:pt x="19802" y="29164"/>
                  </a:cubicBezTo>
                  <a:close/>
                  <a:moveTo>
                    <a:pt x="18013" y="31071"/>
                  </a:moveTo>
                  <a:lnTo>
                    <a:pt x="18013" y="31071"/>
                  </a:lnTo>
                  <a:cubicBezTo>
                    <a:pt x="17499" y="31714"/>
                    <a:pt x="16487" y="32052"/>
                    <a:pt x="15477" y="32052"/>
                  </a:cubicBezTo>
                  <a:cubicBezTo>
                    <a:pt x="14660" y="32052"/>
                    <a:pt x="13844" y="31831"/>
                    <a:pt x="13294" y="31370"/>
                  </a:cubicBezTo>
                  <a:lnTo>
                    <a:pt x="18013" y="31071"/>
                  </a:lnTo>
                  <a:close/>
                  <a:moveTo>
                    <a:pt x="13964" y="1"/>
                  </a:moveTo>
                  <a:cubicBezTo>
                    <a:pt x="11081" y="1"/>
                    <a:pt x="8297" y="952"/>
                    <a:pt x="5683" y="2922"/>
                  </a:cubicBezTo>
                  <a:cubicBezTo>
                    <a:pt x="1828" y="5813"/>
                    <a:pt x="0" y="11762"/>
                    <a:pt x="3723" y="16581"/>
                  </a:cubicBezTo>
                  <a:cubicBezTo>
                    <a:pt x="5218" y="18442"/>
                    <a:pt x="6913" y="20137"/>
                    <a:pt x="8741" y="21699"/>
                  </a:cubicBezTo>
                  <a:cubicBezTo>
                    <a:pt x="9439" y="22330"/>
                    <a:pt x="10070" y="23028"/>
                    <a:pt x="10635" y="23793"/>
                  </a:cubicBezTo>
                  <a:cubicBezTo>
                    <a:pt x="10835" y="24225"/>
                    <a:pt x="11001" y="24657"/>
                    <a:pt x="11101" y="25122"/>
                  </a:cubicBezTo>
                  <a:cubicBezTo>
                    <a:pt x="10669" y="25188"/>
                    <a:pt x="10270" y="25255"/>
                    <a:pt x="9871" y="25388"/>
                  </a:cubicBezTo>
                  <a:cubicBezTo>
                    <a:pt x="9638" y="25454"/>
                    <a:pt x="9273" y="25687"/>
                    <a:pt x="9273" y="25820"/>
                  </a:cubicBezTo>
                  <a:cubicBezTo>
                    <a:pt x="9306" y="26518"/>
                    <a:pt x="9406" y="27183"/>
                    <a:pt x="9572" y="27880"/>
                  </a:cubicBezTo>
                  <a:cubicBezTo>
                    <a:pt x="9605" y="28047"/>
                    <a:pt x="10037" y="28146"/>
                    <a:pt x="10203" y="28246"/>
                  </a:cubicBezTo>
                  <a:cubicBezTo>
                    <a:pt x="10369" y="28346"/>
                    <a:pt x="10569" y="28412"/>
                    <a:pt x="10735" y="28479"/>
                  </a:cubicBezTo>
                  <a:cubicBezTo>
                    <a:pt x="10669" y="28678"/>
                    <a:pt x="10569" y="28844"/>
                    <a:pt x="10436" y="29010"/>
                  </a:cubicBezTo>
                  <a:cubicBezTo>
                    <a:pt x="9771" y="29609"/>
                    <a:pt x="10203" y="30307"/>
                    <a:pt x="10369" y="30905"/>
                  </a:cubicBezTo>
                  <a:cubicBezTo>
                    <a:pt x="10469" y="31171"/>
                    <a:pt x="10968" y="31304"/>
                    <a:pt x="11300" y="31470"/>
                  </a:cubicBezTo>
                  <a:cubicBezTo>
                    <a:pt x="11699" y="31569"/>
                    <a:pt x="12064" y="31736"/>
                    <a:pt x="12397" y="31902"/>
                  </a:cubicBezTo>
                  <a:cubicBezTo>
                    <a:pt x="13272" y="32563"/>
                    <a:pt x="14419" y="32911"/>
                    <a:pt x="15534" y="32911"/>
                  </a:cubicBezTo>
                  <a:cubicBezTo>
                    <a:pt x="16663" y="32911"/>
                    <a:pt x="17760" y="32554"/>
                    <a:pt x="18512" y="31802"/>
                  </a:cubicBezTo>
                  <a:cubicBezTo>
                    <a:pt x="19114" y="31229"/>
                    <a:pt x="19667" y="30878"/>
                    <a:pt x="20426" y="30878"/>
                  </a:cubicBezTo>
                  <a:cubicBezTo>
                    <a:pt x="20547" y="30878"/>
                    <a:pt x="20673" y="30887"/>
                    <a:pt x="20805" y="30905"/>
                  </a:cubicBezTo>
                  <a:cubicBezTo>
                    <a:pt x="20971" y="30905"/>
                    <a:pt x="21171" y="30838"/>
                    <a:pt x="21304" y="30705"/>
                  </a:cubicBezTo>
                  <a:cubicBezTo>
                    <a:pt x="21702" y="30273"/>
                    <a:pt x="21437" y="28911"/>
                    <a:pt x="20971" y="28578"/>
                  </a:cubicBezTo>
                  <a:cubicBezTo>
                    <a:pt x="20739" y="28346"/>
                    <a:pt x="20572" y="28080"/>
                    <a:pt x="20406" y="27814"/>
                  </a:cubicBezTo>
                  <a:cubicBezTo>
                    <a:pt x="22201" y="27615"/>
                    <a:pt x="22201" y="27615"/>
                    <a:pt x="22201" y="26152"/>
                  </a:cubicBezTo>
                  <a:cubicBezTo>
                    <a:pt x="22201" y="24923"/>
                    <a:pt x="22201" y="24923"/>
                    <a:pt x="20273" y="24657"/>
                  </a:cubicBezTo>
                  <a:cubicBezTo>
                    <a:pt x="20307" y="24291"/>
                    <a:pt x="20307" y="23959"/>
                    <a:pt x="20373" y="23660"/>
                  </a:cubicBezTo>
                  <a:cubicBezTo>
                    <a:pt x="20672" y="21632"/>
                    <a:pt x="21769" y="19937"/>
                    <a:pt x="22699" y="18176"/>
                  </a:cubicBezTo>
                  <a:cubicBezTo>
                    <a:pt x="23630" y="16514"/>
                    <a:pt x="24461" y="14786"/>
                    <a:pt x="25159" y="12992"/>
                  </a:cubicBezTo>
                  <a:cubicBezTo>
                    <a:pt x="26821" y="8405"/>
                    <a:pt x="24627" y="3354"/>
                    <a:pt x="20174" y="1393"/>
                  </a:cubicBezTo>
                  <a:cubicBezTo>
                    <a:pt x="18072" y="473"/>
                    <a:pt x="15994" y="1"/>
                    <a:pt x="139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5" name="Google Shape;1675;p38"/>
            <p:cNvSpPr/>
            <p:nvPr/>
          </p:nvSpPr>
          <p:spPr>
            <a:xfrm>
              <a:off x="4997342" y="3000758"/>
              <a:ext cx="198956" cy="156011"/>
            </a:xfrm>
            <a:custGeom>
              <a:rect b="b" l="l" r="r" t="t"/>
              <a:pathLst>
                <a:path extrusionOk="0" h="8210" w="10470">
                  <a:moveTo>
                    <a:pt x="299" y="1"/>
                  </a:moveTo>
                  <a:cubicBezTo>
                    <a:pt x="200" y="233"/>
                    <a:pt x="0" y="499"/>
                    <a:pt x="100" y="666"/>
                  </a:cubicBezTo>
                  <a:cubicBezTo>
                    <a:pt x="200" y="898"/>
                    <a:pt x="432" y="1064"/>
                    <a:pt x="698" y="1131"/>
                  </a:cubicBezTo>
                  <a:cubicBezTo>
                    <a:pt x="3988" y="1629"/>
                    <a:pt x="6381" y="3457"/>
                    <a:pt x="8375" y="5917"/>
                  </a:cubicBezTo>
                  <a:cubicBezTo>
                    <a:pt x="8874" y="6515"/>
                    <a:pt x="9239" y="7246"/>
                    <a:pt x="9705" y="7877"/>
                  </a:cubicBezTo>
                  <a:cubicBezTo>
                    <a:pt x="9838" y="8044"/>
                    <a:pt x="10104" y="8110"/>
                    <a:pt x="10336" y="8210"/>
                  </a:cubicBezTo>
                  <a:cubicBezTo>
                    <a:pt x="10336" y="7977"/>
                    <a:pt x="10469" y="7645"/>
                    <a:pt x="10369" y="7479"/>
                  </a:cubicBezTo>
                  <a:cubicBezTo>
                    <a:pt x="9107" y="5252"/>
                    <a:pt x="7511" y="3324"/>
                    <a:pt x="5218" y="1995"/>
                  </a:cubicBezTo>
                  <a:cubicBezTo>
                    <a:pt x="3789" y="1164"/>
                    <a:pt x="2327" y="366"/>
                    <a:pt x="565" y="366"/>
                  </a:cubicBezTo>
                  <a:lnTo>
                    <a:pt x="2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6" name="Google Shape;1676;p38"/>
            <p:cNvSpPr/>
            <p:nvPr/>
          </p:nvSpPr>
          <p:spPr>
            <a:xfrm>
              <a:off x="5172279" y="3183904"/>
              <a:ext cx="44846" cy="172429"/>
            </a:xfrm>
            <a:custGeom>
              <a:rect b="b" l="l" r="r" t="t"/>
              <a:pathLst>
                <a:path extrusionOk="0" h="9074" w="2360">
                  <a:moveTo>
                    <a:pt x="1562" y="1"/>
                  </a:moveTo>
                  <a:cubicBezTo>
                    <a:pt x="1463" y="200"/>
                    <a:pt x="1296" y="400"/>
                    <a:pt x="1330" y="533"/>
                  </a:cubicBezTo>
                  <a:cubicBezTo>
                    <a:pt x="1695" y="2061"/>
                    <a:pt x="1496" y="3590"/>
                    <a:pt x="1130" y="5052"/>
                  </a:cubicBezTo>
                  <a:cubicBezTo>
                    <a:pt x="864" y="6182"/>
                    <a:pt x="399" y="7213"/>
                    <a:pt x="33" y="8309"/>
                  </a:cubicBezTo>
                  <a:cubicBezTo>
                    <a:pt x="0" y="8575"/>
                    <a:pt x="33" y="8808"/>
                    <a:pt x="100" y="9074"/>
                  </a:cubicBezTo>
                  <a:cubicBezTo>
                    <a:pt x="333" y="8941"/>
                    <a:pt x="565" y="8808"/>
                    <a:pt x="765" y="8642"/>
                  </a:cubicBezTo>
                  <a:cubicBezTo>
                    <a:pt x="831" y="8608"/>
                    <a:pt x="864" y="8476"/>
                    <a:pt x="898" y="8409"/>
                  </a:cubicBezTo>
                  <a:cubicBezTo>
                    <a:pt x="1861" y="6448"/>
                    <a:pt x="2260" y="4388"/>
                    <a:pt x="2360" y="1928"/>
                  </a:cubicBezTo>
                  <a:cubicBezTo>
                    <a:pt x="2293" y="1397"/>
                    <a:pt x="2194" y="898"/>
                    <a:pt x="2094" y="400"/>
                  </a:cubicBezTo>
                  <a:cubicBezTo>
                    <a:pt x="2061" y="233"/>
                    <a:pt x="1728" y="134"/>
                    <a:pt x="15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7" name="Google Shape;1677;p38"/>
            <p:cNvSpPr/>
            <p:nvPr/>
          </p:nvSpPr>
          <p:spPr>
            <a:xfrm>
              <a:off x="4724505" y="3434623"/>
              <a:ext cx="89084" cy="74414"/>
            </a:xfrm>
            <a:custGeom>
              <a:rect b="b" l="l" r="r" t="t"/>
              <a:pathLst>
                <a:path extrusionOk="0" h="3916" w="4688">
                  <a:moveTo>
                    <a:pt x="367" y="1"/>
                  </a:moveTo>
                  <a:cubicBezTo>
                    <a:pt x="234" y="100"/>
                    <a:pt x="34" y="200"/>
                    <a:pt x="1" y="267"/>
                  </a:cubicBezTo>
                  <a:cubicBezTo>
                    <a:pt x="1" y="466"/>
                    <a:pt x="34" y="699"/>
                    <a:pt x="134" y="865"/>
                  </a:cubicBezTo>
                  <a:cubicBezTo>
                    <a:pt x="1064" y="2194"/>
                    <a:pt x="2294" y="3225"/>
                    <a:pt x="3790" y="3856"/>
                  </a:cubicBezTo>
                  <a:cubicBezTo>
                    <a:pt x="3867" y="3900"/>
                    <a:pt x="3956" y="3915"/>
                    <a:pt x="4052" y="3915"/>
                  </a:cubicBezTo>
                  <a:cubicBezTo>
                    <a:pt x="4244" y="3915"/>
                    <a:pt x="4465" y="3856"/>
                    <a:pt x="4687" y="3856"/>
                  </a:cubicBezTo>
                  <a:cubicBezTo>
                    <a:pt x="4488" y="3623"/>
                    <a:pt x="4388" y="3324"/>
                    <a:pt x="4155" y="3191"/>
                  </a:cubicBezTo>
                  <a:cubicBezTo>
                    <a:pt x="2859" y="2460"/>
                    <a:pt x="1629" y="1663"/>
                    <a:pt x="799" y="400"/>
                  </a:cubicBezTo>
                  <a:cubicBezTo>
                    <a:pt x="666" y="233"/>
                    <a:pt x="533" y="100"/>
                    <a:pt x="3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8" name="Google Shape;1678;p38"/>
            <p:cNvSpPr/>
            <p:nvPr/>
          </p:nvSpPr>
          <p:spPr>
            <a:xfrm>
              <a:off x="5222788" y="3106811"/>
              <a:ext cx="44865" cy="84694"/>
            </a:xfrm>
            <a:custGeom>
              <a:rect b="b" l="l" r="r" t="t"/>
              <a:pathLst>
                <a:path extrusionOk="0" h="4457" w="2361">
                  <a:moveTo>
                    <a:pt x="411" y="0"/>
                  </a:moveTo>
                  <a:cubicBezTo>
                    <a:pt x="311" y="0"/>
                    <a:pt x="216" y="29"/>
                    <a:pt x="134" y="70"/>
                  </a:cubicBezTo>
                  <a:cubicBezTo>
                    <a:pt x="34" y="203"/>
                    <a:pt x="1" y="369"/>
                    <a:pt x="34" y="535"/>
                  </a:cubicBezTo>
                  <a:cubicBezTo>
                    <a:pt x="499" y="1698"/>
                    <a:pt x="965" y="2861"/>
                    <a:pt x="1430" y="4025"/>
                  </a:cubicBezTo>
                  <a:cubicBezTo>
                    <a:pt x="1497" y="4191"/>
                    <a:pt x="1696" y="4324"/>
                    <a:pt x="1862" y="4457"/>
                  </a:cubicBezTo>
                  <a:lnTo>
                    <a:pt x="2361" y="3892"/>
                  </a:lnTo>
                  <a:cubicBezTo>
                    <a:pt x="1895" y="2762"/>
                    <a:pt x="1497" y="1665"/>
                    <a:pt x="1064" y="568"/>
                  </a:cubicBezTo>
                  <a:cubicBezTo>
                    <a:pt x="965" y="369"/>
                    <a:pt x="799" y="169"/>
                    <a:pt x="599" y="36"/>
                  </a:cubicBezTo>
                  <a:cubicBezTo>
                    <a:pt x="536" y="11"/>
                    <a:pt x="472" y="0"/>
                    <a:pt x="4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9" name="Google Shape;1679;p38"/>
            <p:cNvSpPr/>
            <p:nvPr/>
          </p:nvSpPr>
          <p:spPr>
            <a:xfrm>
              <a:off x="4747251" y="3132978"/>
              <a:ext cx="153483" cy="185502"/>
            </a:xfrm>
            <a:custGeom>
              <a:rect b="b" l="l" r="r" t="t"/>
              <a:pathLst>
                <a:path extrusionOk="0" h="9762" w="8077">
                  <a:moveTo>
                    <a:pt x="5384" y="0"/>
                  </a:moveTo>
                  <a:cubicBezTo>
                    <a:pt x="4056" y="0"/>
                    <a:pt x="3136" y="858"/>
                    <a:pt x="2294" y="1817"/>
                  </a:cubicBezTo>
                  <a:cubicBezTo>
                    <a:pt x="2161" y="1983"/>
                    <a:pt x="2194" y="2348"/>
                    <a:pt x="2161" y="2614"/>
                  </a:cubicBezTo>
                  <a:cubicBezTo>
                    <a:pt x="2427" y="2515"/>
                    <a:pt x="2659" y="2415"/>
                    <a:pt x="2925" y="2282"/>
                  </a:cubicBezTo>
                  <a:cubicBezTo>
                    <a:pt x="3590" y="1783"/>
                    <a:pt x="4288" y="1318"/>
                    <a:pt x="4986" y="886"/>
                  </a:cubicBezTo>
                  <a:cubicBezTo>
                    <a:pt x="5172" y="803"/>
                    <a:pt x="5368" y="762"/>
                    <a:pt x="5560" y="762"/>
                  </a:cubicBezTo>
                  <a:cubicBezTo>
                    <a:pt x="5986" y="762"/>
                    <a:pt x="6396" y="962"/>
                    <a:pt x="6647" y="1351"/>
                  </a:cubicBezTo>
                  <a:cubicBezTo>
                    <a:pt x="7046" y="1883"/>
                    <a:pt x="6714" y="2315"/>
                    <a:pt x="6448" y="2780"/>
                  </a:cubicBezTo>
                  <a:cubicBezTo>
                    <a:pt x="6348" y="2913"/>
                    <a:pt x="6248" y="3046"/>
                    <a:pt x="6116" y="3179"/>
                  </a:cubicBezTo>
                  <a:cubicBezTo>
                    <a:pt x="4587" y="4608"/>
                    <a:pt x="3424" y="6370"/>
                    <a:pt x="2626" y="8331"/>
                  </a:cubicBezTo>
                  <a:cubicBezTo>
                    <a:pt x="2470" y="8748"/>
                    <a:pt x="2304" y="8947"/>
                    <a:pt x="2106" y="8947"/>
                  </a:cubicBezTo>
                  <a:cubicBezTo>
                    <a:pt x="1925" y="8947"/>
                    <a:pt x="1716" y="8781"/>
                    <a:pt x="1463" y="8464"/>
                  </a:cubicBezTo>
                  <a:cubicBezTo>
                    <a:pt x="865" y="7766"/>
                    <a:pt x="732" y="6802"/>
                    <a:pt x="1031" y="5971"/>
                  </a:cubicBezTo>
                  <a:cubicBezTo>
                    <a:pt x="1097" y="5772"/>
                    <a:pt x="931" y="5506"/>
                    <a:pt x="865" y="5306"/>
                  </a:cubicBezTo>
                  <a:cubicBezTo>
                    <a:pt x="665" y="5439"/>
                    <a:pt x="366" y="5572"/>
                    <a:pt x="266" y="5772"/>
                  </a:cubicBezTo>
                  <a:cubicBezTo>
                    <a:pt x="133" y="6170"/>
                    <a:pt x="34" y="6602"/>
                    <a:pt x="0" y="7034"/>
                  </a:cubicBezTo>
                  <a:cubicBezTo>
                    <a:pt x="133" y="7566"/>
                    <a:pt x="300" y="8065"/>
                    <a:pt x="532" y="8563"/>
                  </a:cubicBezTo>
                  <a:cubicBezTo>
                    <a:pt x="887" y="9209"/>
                    <a:pt x="1431" y="9761"/>
                    <a:pt x="2163" y="9761"/>
                  </a:cubicBezTo>
                  <a:cubicBezTo>
                    <a:pt x="2184" y="9761"/>
                    <a:pt x="2206" y="9761"/>
                    <a:pt x="2227" y="9760"/>
                  </a:cubicBezTo>
                  <a:cubicBezTo>
                    <a:pt x="3025" y="9726"/>
                    <a:pt x="3224" y="8995"/>
                    <a:pt x="3523" y="8430"/>
                  </a:cubicBezTo>
                  <a:cubicBezTo>
                    <a:pt x="3590" y="8264"/>
                    <a:pt x="3656" y="8131"/>
                    <a:pt x="3723" y="7965"/>
                  </a:cubicBezTo>
                  <a:cubicBezTo>
                    <a:pt x="4254" y="6669"/>
                    <a:pt x="5019" y="5472"/>
                    <a:pt x="6016" y="4509"/>
                  </a:cubicBezTo>
                  <a:cubicBezTo>
                    <a:pt x="6514" y="4010"/>
                    <a:pt x="6946" y="3445"/>
                    <a:pt x="7345" y="2880"/>
                  </a:cubicBezTo>
                  <a:cubicBezTo>
                    <a:pt x="8076" y="1617"/>
                    <a:pt x="7445" y="321"/>
                    <a:pt x="5983" y="55"/>
                  </a:cubicBezTo>
                  <a:cubicBezTo>
                    <a:pt x="5774" y="18"/>
                    <a:pt x="5575" y="0"/>
                    <a:pt x="53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0" name="Google Shape;1680;p38"/>
            <p:cNvSpPr/>
            <p:nvPr/>
          </p:nvSpPr>
          <p:spPr>
            <a:xfrm>
              <a:off x="5099652" y="3177595"/>
              <a:ext cx="30328" cy="74547"/>
            </a:xfrm>
            <a:custGeom>
              <a:rect b="b" l="l" r="r" t="t"/>
              <a:pathLst>
                <a:path extrusionOk="0" h="3923" w="1596">
                  <a:moveTo>
                    <a:pt x="200" y="0"/>
                  </a:moveTo>
                  <a:cubicBezTo>
                    <a:pt x="133" y="200"/>
                    <a:pt x="0" y="399"/>
                    <a:pt x="33" y="599"/>
                  </a:cubicBezTo>
                  <a:cubicBezTo>
                    <a:pt x="200" y="1529"/>
                    <a:pt x="432" y="2460"/>
                    <a:pt x="665" y="3357"/>
                  </a:cubicBezTo>
                  <a:cubicBezTo>
                    <a:pt x="698" y="3556"/>
                    <a:pt x="931" y="3723"/>
                    <a:pt x="1064" y="3922"/>
                  </a:cubicBezTo>
                  <a:cubicBezTo>
                    <a:pt x="1197" y="3723"/>
                    <a:pt x="1330" y="3523"/>
                    <a:pt x="1463" y="3324"/>
                  </a:cubicBezTo>
                  <a:cubicBezTo>
                    <a:pt x="1496" y="3224"/>
                    <a:pt x="1463" y="3091"/>
                    <a:pt x="1463" y="2958"/>
                  </a:cubicBezTo>
                  <a:lnTo>
                    <a:pt x="1595" y="2925"/>
                  </a:lnTo>
                  <a:cubicBezTo>
                    <a:pt x="1330" y="2061"/>
                    <a:pt x="1064" y="1164"/>
                    <a:pt x="765" y="300"/>
                  </a:cubicBezTo>
                  <a:cubicBezTo>
                    <a:pt x="698" y="133"/>
                    <a:pt x="399" y="100"/>
                    <a:pt x="2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1" name="Google Shape;1681;p38"/>
            <p:cNvSpPr/>
            <p:nvPr/>
          </p:nvSpPr>
          <p:spPr>
            <a:xfrm>
              <a:off x="5064915" y="3183277"/>
              <a:ext cx="22746" cy="64437"/>
            </a:xfrm>
            <a:custGeom>
              <a:rect b="b" l="l" r="r" t="t"/>
              <a:pathLst>
                <a:path extrusionOk="0" h="3391" w="1197">
                  <a:moveTo>
                    <a:pt x="133" y="1"/>
                  </a:moveTo>
                  <a:cubicBezTo>
                    <a:pt x="67" y="167"/>
                    <a:pt x="0" y="366"/>
                    <a:pt x="0" y="532"/>
                  </a:cubicBezTo>
                  <a:cubicBezTo>
                    <a:pt x="34" y="831"/>
                    <a:pt x="167" y="1131"/>
                    <a:pt x="200" y="1430"/>
                  </a:cubicBezTo>
                  <a:cubicBezTo>
                    <a:pt x="266" y="1928"/>
                    <a:pt x="200" y="2393"/>
                    <a:pt x="266" y="2859"/>
                  </a:cubicBezTo>
                  <a:cubicBezTo>
                    <a:pt x="299" y="3058"/>
                    <a:pt x="499" y="3224"/>
                    <a:pt x="632" y="3390"/>
                  </a:cubicBezTo>
                  <a:cubicBezTo>
                    <a:pt x="798" y="3224"/>
                    <a:pt x="997" y="3091"/>
                    <a:pt x="1064" y="2892"/>
                  </a:cubicBezTo>
                  <a:cubicBezTo>
                    <a:pt x="1097" y="2626"/>
                    <a:pt x="1097" y="2360"/>
                    <a:pt x="1064" y="2094"/>
                  </a:cubicBezTo>
                  <a:lnTo>
                    <a:pt x="1197" y="2094"/>
                  </a:lnTo>
                  <a:cubicBezTo>
                    <a:pt x="1031" y="1496"/>
                    <a:pt x="931" y="831"/>
                    <a:pt x="698" y="233"/>
                  </a:cubicBezTo>
                  <a:cubicBezTo>
                    <a:pt x="665" y="100"/>
                    <a:pt x="333" y="67"/>
                    <a:pt x="1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2" name="Google Shape;1682;p38"/>
            <p:cNvSpPr/>
            <p:nvPr/>
          </p:nvSpPr>
          <p:spPr>
            <a:xfrm>
              <a:off x="4769978" y="3349948"/>
              <a:ext cx="37910" cy="52485"/>
            </a:xfrm>
            <a:custGeom>
              <a:rect b="b" l="l" r="r" t="t"/>
              <a:pathLst>
                <a:path extrusionOk="0" h="2762" w="1995">
                  <a:moveTo>
                    <a:pt x="620" y="0"/>
                  </a:moveTo>
                  <a:cubicBezTo>
                    <a:pt x="613" y="0"/>
                    <a:pt x="606" y="1"/>
                    <a:pt x="599" y="3"/>
                  </a:cubicBezTo>
                  <a:cubicBezTo>
                    <a:pt x="433" y="37"/>
                    <a:pt x="300" y="269"/>
                    <a:pt x="1" y="568"/>
                  </a:cubicBezTo>
                  <a:cubicBezTo>
                    <a:pt x="499" y="1300"/>
                    <a:pt x="898" y="1997"/>
                    <a:pt x="1363" y="2662"/>
                  </a:cubicBezTo>
                  <a:cubicBezTo>
                    <a:pt x="1408" y="2751"/>
                    <a:pt x="1570" y="2751"/>
                    <a:pt x="1733" y="2751"/>
                  </a:cubicBezTo>
                  <a:lnTo>
                    <a:pt x="1733" y="2751"/>
                  </a:lnTo>
                  <a:cubicBezTo>
                    <a:pt x="1814" y="2751"/>
                    <a:pt x="1895" y="2751"/>
                    <a:pt x="1962" y="2762"/>
                  </a:cubicBezTo>
                  <a:cubicBezTo>
                    <a:pt x="1995" y="2562"/>
                    <a:pt x="1962" y="2330"/>
                    <a:pt x="1928" y="2130"/>
                  </a:cubicBezTo>
                  <a:cubicBezTo>
                    <a:pt x="1629" y="1532"/>
                    <a:pt x="1330" y="967"/>
                    <a:pt x="998" y="369"/>
                  </a:cubicBezTo>
                  <a:cubicBezTo>
                    <a:pt x="936" y="214"/>
                    <a:pt x="728" y="0"/>
                    <a:pt x="6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3" name="Google Shape;1683;p38"/>
            <p:cNvSpPr/>
            <p:nvPr/>
          </p:nvSpPr>
          <p:spPr>
            <a:xfrm>
              <a:off x="4799032" y="3339725"/>
              <a:ext cx="27801" cy="42756"/>
            </a:xfrm>
            <a:custGeom>
              <a:rect b="b" l="l" r="r" t="t"/>
              <a:pathLst>
                <a:path extrusionOk="0" h="2250" w="1463">
                  <a:moveTo>
                    <a:pt x="370" y="1"/>
                  </a:moveTo>
                  <a:cubicBezTo>
                    <a:pt x="347" y="1"/>
                    <a:pt x="323" y="4"/>
                    <a:pt x="300" y="10"/>
                  </a:cubicBezTo>
                  <a:cubicBezTo>
                    <a:pt x="167" y="43"/>
                    <a:pt x="1" y="276"/>
                    <a:pt x="1" y="342"/>
                  </a:cubicBezTo>
                  <a:cubicBezTo>
                    <a:pt x="267" y="973"/>
                    <a:pt x="499" y="1572"/>
                    <a:pt x="798" y="2170"/>
                  </a:cubicBezTo>
                  <a:cubicBezTo>
                    <a:pt x="823" y="2219"/>
                    <a:pt x="989" y="2249"/>
                    <a:pt x="1116" y="2249"/>
                  </a:cubicBezTo>
                  <a:cubicBezTo>
                    <a:pt x="1163" y="2249"/>
                    <a:pt x="1204" y="2245"/>
                    <a:pt x="1230" y="2236"/>
                  </a:cubicBezTo>
                  <a:cubicBezTo>
                    <a:pt x="1330" y="2203"/>
                    <a:pt x="1396" y="2037"/>
                    <a:pt x="1463" y="1937"/>
                  </a:cubicBezTo>
                  <a:cubicBezTo>
                    <a:pt x="1197" y="1306"/>
                    <a:pt x="964" y="708"/>
                    <a:pt x="665" y="143"/>
                  </a:cubicBezTo>
                  <a:cubicBezTo>
                    <a:pt x="583" y="61"/>
                    <a:pt x="479" y="1"/>
                    <a:pt x="3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4" name="Google Shape;1684;p38"/>
            <p:cNvSpPr/>
            <p:nvPr/>
          </p:nvSpPr>
          <p:spPr>
            <a:xfrm>
              <a:off x="5047870" y="3351259"/>
              <a:ext cx="30955" cy="27212"/>
            </a:xfrm>
            <a:custGeom>
              <a:rect b="b" l="l" r="r" t="t"/>
              <a:pathLst>
                <a:path extrusionOk="0" h="1432" w="1629">
                  <a:moveTo>
                    <a:pt x="631" y="1"/>
                  </a:moveTo>
                  <a:cubicBezTo>
                    <a:pt x="299" y="101"/>
                    <a:pt x="66" y="366"/>
                    <a:pt x="0" y="666"/>
                  </a:cubicBezTo>
                  <a:cubicBezTo>
                    <a:pt x="66" y="1031"/>
                    <a:pt x="299" y="1297"/>
                    <a:pt x="598" y="1430"/>
                  </a:cubicBezTo>
                  <a:cubicBezTo>
                    <a:pt x="609" y="1431"/>
                    <a:pt x="619" y="1432"/>
                    <a:pt x="630" y="1432"/>
                  </a:cubicBezTo>
                  <a:cubicBezTo>
                    <a:pt x="888" y="1432"/>
                    <a:pt x="1182" y="1050"/>
                    <a:pt x="1629" y="699"/>
                  </a:cubicBezTo>
                  <a:cubicBezTo>
                    <a:pt x="1163" y="400"/>
                    <a:pt x="897" y="1"/>
                    <a:pt x="6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5" name="Google Shape;1685;p38"/>
            <p:cNvSpPr/>
            <p:nvPr/>
          </p:nvSpPr>
          <p:spPr>
            <a:xfrm>
              <a:off x="5085115" y="3329748"/>
              <a:ext cx="26546" cy="20447"/>
            </a:xfrm>
            <a:custGeom>
              <a:rect b="b" l="l" r="r" t="t"/>
              <a:pathLst>
                <a:path extrusionOk="0" h="1076" w="1397">
                  <a:moveTo>
                    <a:pt x="542" y="1"/>
                  </a:moveTo>
                  <a:cubicBezTo>
                    <a:pt x="381" y="1"/>
                    <a:pt x="191" y="308"/>
                    <a:pt x="1" y="435"/>
                  </a:cubicBezTo>
                  <a:cubicBezTo>
                    <a:pt x="200" y="701"/>
                    <a:pt x="433" y="900"/>
                    <a:pt x="699" y="1066"/>
                  </a:cubicBezTo>
                  <a:cubicBezTo>
                    <a:pt x="705" y="1073"/>
                    <a:pt x="714" y="1076"/>
                    <a:pt x="724" y="1076"/>
                  </a:cubicBezTo>
                  <a:cubicBezTo>
                    <a:pt x="823" y="1076"/>
                    <a:pt x="1096" y="808"/>
                    <a:pt x="1397" y="568"/>
                  </a:cubicBezTo>
                  <a:cubicBezTo>
                    <a:pt x="1031" y="302"/>
                    <a:pt x="798" y="69"/>
                    <a:pt x="566" y="3"/>
                  </a:cubicBezTo>
                  <a:cubicBezTo>
                    <a:pt x="558" y="1"/>
                    <a:pt x="550" y="1"/>
                    <a:pt x="5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6" name="Google Shape;1686;p38"/>
            <p:cNvSpPr/>
            <p:nvPr/>
          </p:nvSpPr>
          <p:spPr>
            <a:xfrm>
              <a:off x="5059861" y="3310841"/>
              <a:ext cx="17064" cy="23392"/>
            </a:xfrm>
            <a:custGeom>
              <a:rect b="b" l="l" r="r" t="t"/>
              <a:pathLst>
                <a:path extrusionOk="0" h="1231" w="898">
                  <a:moveTo>
                    <a:pt x="433" y="1"/>
                  </a:moveTo>
                  <a:cubicBezTo>
                    <a:pt x="366" y="1"/>
                    <a:pt x="34" y="234"/>
                    <a:pt x="0" y="433"/>
                  </a:cubicBezTo>
                  <a:cubicBezTo>
                    <a:pt x="0" y="632"/>
                    <a:pt x="200" y="832"/>
                    <a:pt x="399" y="1231"/>
                  </a:cubicBezTo>
                  <a:cubicBezTo>
                    <a:pt x="665" y="865"/>
                    <a:pt x="898" y="666"/>
                    <a:pt x="898" y="499"/>
                  </a:cubicBezTo>
                  <a:cubicBezTo>
                    <a:pt x="898" y="300"/>
                    <a:pt x="632" y="101"/>
                    <a:pt x="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87" name="Google Shape;1687;p38"/>
          <p:cNvGrpSpPr/>
          <p:nvPr/>
        </p:nvGrpSpPr>
        <p:grpSpPr>
          <a:xfrm>
            <a:off x="2006036" y="3390716"/>
            <a:ext cx="529885" cy="480155"/>
            <a:chOff x="3177245" y="3761333"/>
            <a:chExt cx="529885" cy="480155"/>
          </a:xfrm>
        </p:grpSpPr>
        <p:sp>
          <p:nvSpPr>
            <p:cNvPr id="1688" name="Google Shape;1688;p38"/>
            <p:cNvSpPr/>
            <p:nvPr/>
          </p:nvSpPr>
          <p:spPr>
            <a:xfrm>
              <a:off x="3177245" y="3761333"/>
              <a:ext cx="529885" cy="480155"/>
            </a:xfrm>
            <a:custGeom>
              <a:rect b="b" l="l" r="r" t="t"/>
              <a:pathLst>
                <a:path extrusionOk="0" h="25268" w="27885">
                  <a:moveTo>
                    <a:pt x="24561" y="6005"/>
                  </a:moveTo>
                  <a:cubicBezTo>
                    <a:pt x="25824" y="7567"/>
                    <a:pt x="26289" y="9395"/>
                    <a:pt x="26655" y="11290"/>
                  </a:cubicBezTo>
                  <a:cubicBezTo>
                    <a:pt x="26555" y="11356"/>
                    <a:pt x="26522" y="11389"/>
                    <a:pt x="26455" y="11389"/>
                  </a:cubicBezTo>
                  <a:cubicBezTo>
                    <a:pt x="25711" y="11453"/>
                    <a:pt x="25333" y="11557"/>
                    <a:pt x="25106" y="11557"/>
                  </a:cubicBezTo>
                  <a:cubicBezTo>
                    <a:pt x="24745" y="11557"/>
                    <a:pt x="24764" y="11295"/>
                    <a:pt x="24295" y="10193"/>
                  </a:cubicBezTo>
                  <a:cubicBezTo>
                    <a:pt x="24029" y="9561"/>
                    <a:pt x="23796" y="8930"/>
                    <a:pt x="23597" y="8298"/>
                  </a:cubicBezTo>
                  <a:cubicBezTo>
                    <a:pt x="23165" y="6969"/>
                    <a:pt x="23265" y="6836"/>
                    <a:pt x="24561" y="6005"/>
                  </a:cubicBezTo>
                  <a:close/>
                  <a:moveTo>
                    <a:pt x="22500" y="7700"/>
                  </a:moveTo>
                  <a:lnTo>
                    <a:pt x="23963" y="11622"/>
                  </a:lnTo>
                  <a:lnTo>
                    <a:pt x="22334" y="11755"/>
                  </a:lnTo>
                  <a:cubicBezTo>
                    <a:pt x="22068" y="10758"/>
                    <a:pt x="21869" y="9728"/>
                    <a:pt x="21703" y="8664"/>
                  </a:cubicBezTo>
                  <a:cubicBezTo>
                    <a:pt x="21669" y="8431"/>
                    <a:pt x="22168" y="8099"/>
                    <a:pt x="22500" y="7700"/>
                  </a:cubicBezTo>
                  <a:close/>
                  <a:moveTo>
                    <a:pt x="20938" y="9163"/>
                  </a:moveTo>
                  <a:lnTo>
                    <a:pt x="21204" y="10492"/>
                  </a:lnTo>
                  <a:cubicBezTo>
                    <a:pt x="21271" y="10924"/>
                    <a:pt x="21370" y="11389"/>
                    <a:pt x="21470" y="11788"/>
                  </a:cubicBezTo>
                  <a:cubicBezTo>
                    <a:pt x="21138" y="11923"/>
                    <a:pt x="20915" y="12000"/>
                    <a:pt x="20757" y="12000"/>
                  </a:cubicBezTo>
                  <a:cubicBezTo>
                    <a:pt x="20490" y="12000"/>
                    <a:pt x="20411" y="11780"/>
                    <a:pt x="20307" y="11256"/>
                  </a:cubicBezTo>
                  <a:cubicBezTo>
                    <a:pt x="20274" y="11090"/>
                    <a:pt x="20240" y="10891"/>
                    <a:pt x="20174" y="10725"/>
                  </a:cubicBezTo>
                  <a:cubicBezTo>
                    <a:pt x="19808" y="9960"/>
                    <a:pt x="20141" y="9528"/>
                    <a:pt x="20938" y="9163"/>
                  </a:cubicBezTo>
                  <a:close/>
                  <a:moveTo>
                    <a:pt x="19276" y="10525"/>
                  </a:moveTo>
                  <a:cubicBezTo>
                    <a:pt x="19409" y="11024"/>
                    <a:pt x="19509" y="11522"/>
                    <a:pt x="19642" y="12087"/>
                  </a:cubicBezTo>
                  <a:lnTo>
                    <a:pt x="18678" y="12287"/>
                  </a:lnTo>
                  <a:cubicBezTo>
                    <a:pt x="18147" y="11356"/>
                    <a:pt x="18246" y="11057"/>
                    <a:pt x="19276" y="10525"/>
                  </a:cubicBezTo>
                  <a:close/>
                  <a:moveTo>
                    <a:pt x="12763" y="754"/>
                  </a:moveTo>
                  <a:lnTo>
                    <a:pt x="12763" y="754"/>
                  </a:lnTo>
                  <a:cubicBezTo>
                    <a:pt x="17017" y="1120"/>
                    <a:pt x="20905" y="2183"/>
                    <a:pt x="24129" y="5374"/>
                  </a:cubicBezTo>
                  <a:lnTo>
                    <a:pt x="15288" y="12519"/>
                  </a:lnTo>
                  <a:lnTo>
                    <a:pt x="15056" y="12386"/>
                  </a:lnTo>
                  <a:cubicBezTo>
                    <a:pt x="14291" y="8564"/>
                    <a:pt x="13527" y="4742"/>
                    <a:pt x="12763" y="754"/>
                  </a:cubicBezTo>
                  <a:close/>
                  <a:moveTo>
                    <a:pt x="26655" y="12154"/>
                  </a:moveTo>
                  <a:lnTo>
                    <a:pt x="26655" y="12154"/>
                  </a:lnTo>
                  <a:cubicBezTo>
                    <a:pt x="27884" y="17139"/>
                    <a:pt x="22600" y="23653"/>
                    <a:pt x="16784" y="24251"/>
                  </a:cubicBezTo>
                  <a:lnTo>
                    <a:pt x="16784" y="24284"/>
                  </a:lnTo>
                  <a:cubicBezTo>
                    <a:pt x="16252" y="20728"/>
                    <a:pt x="15687" y="17205"/>
                    <a:pt x="15122" y="13516"/>
                  </a:cubicBezTo>
                  <a:lnTo>
                    <a:pt x="26655" y="12154"/>
                  </a:lnTo>
                  <a:close/>
                  <a:moveTo>
                    <a:pt x="11334" y="861"/>
                  </a:moveTo>
                  <a:cubicBezTo>
                    <a:pt x="11865" y="861"/>
                    <a:pt x="11983" y="1278"/>
                    <a:pt x="12198" y="2416"/>
                  </a:cubicBezTo>
                  <a:cubicBezTo>
                    <a:pt x="13062" y="7069"/>
                    <a:pt x="13893" y="11688"/>
                    <a:pt x="14690" y="16308"/>
                  </a:cubicBezTo>
                  <a:cubicBezTo>
                    <a:pt x="15155" y="18967"/>
                    <a:pt x="15554" y="21659"/>
                    <a:pt x="15986" y="24417"/>
                  </a:cubicBezTo>
                  <a:cubicBezTo>
                    <a:pt x="15458" y="24469"/>
                    <a:pt x="14929" y="24495"/>
                    <a:pt x="14402" y="24495"/>
                  </a:cubicBezTo>
                  <a:cubicBezTo>
                    <a:pt x="11914" y="24495"/>
                    <a:pt x="9461" y="23919"/>
                    <a:pt x="7212" y="22822"/>
                  </a:cubicBezTo>
                  <a:cubicBezTo>
                    <a:pt x="4354" y="21393"/>
                    <a:pt x="2427" y="19166"/>
                    <a:pt x="1629" y="16142"/>
                  </a:cubicBezTo>
                  <a:cubicBezTo>
                    <a:pt x="698" y="12785"/>
                    <a:pt x="1363" y="9163"/>
                    <a:pt x="3424" y="6338"/>
                  </a:cubicBezTo>
                  <a:cubicBezTo>
                    <a:pt x="5052" y="4045"/>
                    <a:pt x="7179" y="2084"/>
                    <a:pt x="10004" y="1186"/>
                  </a:cubicBezTo>
                  <a:cubicBezTo>
                    <a:pt x="10627" y="986"/>
                    <a:pt x="11043" y="861"/>
                    <a:pt x="11334" y="861"/>
                  </a:cubicBezTo>
                  <a:close/>
                  <a:moveTo>
                    <a:pt x="12542" y="0"/>
                  </a:moveTo>
                  <a:cubicBezTo>
                    <a:pt x="10999" y="0"/>
                    <a:pt x="9500" y="281"/>
                    <a:pt x="8110" y="1087"/>
                  </a:cubicBezTo>
                  <a:cubicBezTo>
                    <a:pt x="3723" y="3579"/>
                    <a:pt x="964" y="7202"/>
                    <a:pt x="499" y="12253"/>
                  </a:cubicBezTo>
                  <a:cubicBezTo>
                    <a:pt x="1" y="17072"/>
                    <a:pt x="2659" y="21659"/>
                    <a:pt x="7046" y="23653"/>
                  </a:cubicBezTo>
                  <a:cubicBezTo>
                    <a:pt x="9384" y="24723"/>
                    <a:pt x="11912" y="25268"/>
                    <a:pt x="14469" y="25268"/>
                  </a:cubicBezTo>
                  <a:cubicBezTo>
                    <a:pt x="14930" y="25268"/>
                    <a:pt x="15392" y="25250"/>
                    <a:pt x="15853" y="25215"/>
                  </a:cubicBezTo>
                  <a:cubicBezTo>
                    <a:pt x="23929" y="24716"/>
                    <a:pt x="27652" y="17903"/>
                    <a:pt x="27652" y="12685"/>
                  </a:cubicBezTo>
                  <a:cubicBezTo>
                    <a:pt x="27552" y="10924"/>
                    <a:pt x="27120" y="9163"/>
                    <a:pt x="26455" y="7534"/>
                  </a:cubicBezTo>
                  <a:cubicBezTo>
                    <a:pt x="25491" y="5341"/>
                    <a:pt x="23796" y="3513"/>
                    <a:pt x="21636" y="2383"/>
                  </a:cubicBezTo>
                  <a:cubicBezTo>
                    <a:pt x="19742" y="1353"/>
                    <a:pt x="17714" y="621"/>
                    <a:pt x="15587" y="289"/>
                  </a:cubicBezTo>
                  <a:cubicBezTo>
                    <a:pt x="14566" y="119"/>
                    <a:pt x="13545" y="0"/>
                    <a:pt x="125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9" name="Google Shape;1689;p38"/>
            <p:cNvSpPr/>
            <p:nvPr/>
          </p:nvSpPr>
          <p:spPr>
            <a:xfrm>
              <a:off x="3454491" y="3858968"/>
              <a:ext cx="30328" cy="23430"/>
            </a:xfrm>
            <a:custGeom>
              <a:rect b="b" l="l" r="r" t="t"/>
              <a:pathLst>
                <a:path extrusionOk="0" h="1233" w="1596">
                  <a:moveTo>
                    <a:pt x="863" y="1"/>
                  </a:moveTo>
                  <a:cubicBezTo>
                    <a:pt x="852" y="1"/>
                    <a:pt x="842" y="2"/>
                    <a:pt x="831" y="3"/>
                  </a:cubicBezTo>
                  <a:cubicBezTo>
                    <a:pt x="532" y="70"/>
                    <a:pt x="300" y="402"/>
                    <a:pt x="0" y="601"/>
                  </a:cubicBezTo>
                  <a:cubicBezTo>
                    <a:pt x="200" y="801"/>
                    <a:pt x="432" y="1233"/>
                    <a:pt x="599" y="1233"/>
                  </a:cubicBezTo>
                  <a:cubicBezTo>
                    <a:pt x="964" y="1133"/>
                    <a:pt x="1297" y="967"/>
                    <a:pt x="1596" y="734"/>
                  </a:cubicBezTo>
                  <a:lnTo>
                    <a:pt x="1596" y="435"/>
                  </a:lnTo>
                  <a:cubicBezTo>
                    <a:pt x="1344" y="278"/>
                    <a:pt x="1062" y="1"/>
                    <a:pt x="8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0" name="Google Shape;1690;p38"/>
            <p:cNvSpPr/>
            <p:nvPr/>
          </p:nvSpPr>
          <p:spPr>
            <a:xfrm>
              <a:off x="3450292" y="3797761"/>
              <a:ext cx="26318" cy="28124"/>
            </a:xfrm>
            <a:custGeom>
              <a:rect b="b" l="l" r="r" t="t"/>
              <a:pathLst>
                <a:path extrusionOk="0" h="1480" w="1385">
                  <a:moveTo>
                    <a:pt x="820" y="1"/>
                  </a:moveTo>
                  <a:lnTo>
                    <a:pt x="487" y="34"/>
                  </a:lnTo>
                  <a:cubicBezTo>
                    <a:pt x="354" y="300"/>
                    <a:pt x="88" y="532"/>
                    <a:pt x="88" y="798"/>
                  </a:cubicBezTo>
                  <a:cubicBezTo>
                    <a:pt x="0" y="1152"/>
                    <a:pt x="304" y="1479"/>
                    <a:pt x="652" y="1479"/>
                  </a:cubicBezTo>
                  <a:cubicBezTo>
                    <a:pt x="696" y="1479"/>
                    <a:pt x="741" y="1474"/>
                    <a:pt x="786" y="1463"/>
                  </a:cubicBezTo>
                  <a:cubicBezTo>
                    <a:pt x="1052" y="1396"/>
                    <a:pt x="1385" y="1031"/>
                    <a:pt x="1351" y="831"/>
                  </a:cubicBezTo>
                  <a:cubicBezTo>
                    <a:pt x="1318" y="532"/>
                    <a:pt x="1019" y="266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1" name="Google Shape;1691;p38"/>
            <p:cNvSpPr/>
            <p:nvPr/>
          </p:nvSpPr>
          <p:spPr>
            <a:xfrm>
              <a:off x="3460800" y="3899443"/>
              <a:ext cx="24019" cy="29055"/>
            </a:xfrm>
            <a:custGeom>
              <a:rect b="b" l="l" r="r" t="t"/>
              <a:pathLst>
                <a:path extrusionOk="0" h="1529" w="1264">
                  <a:moveTo>
                    <a:pt x="665" y="0"/>
                  </a:moveTo>
                  <a:cubicBezTo>
                    <a:pt x="333" y="432"/>
                    <a:pt x="1" y="698"/>
                    <a:pt x="1" y="931"/>
                  </a:cubicBezTo>
                  <a:cubicBezTo>
                    <a:pt x="34" y="1130"/>
                    <a:pt x="433" y="1330"/>
                    <a:pt x="632" y="1529"/>
                  </a:cubicBezTo>
                  <a:cubicBezTo>
                    <a:pt x="832" y="1296"/>
                    <a:pt x="1164" y="1097"/>
                    <a:pt x="1230" y="831"/>
                  </a:cubicBezTo>
                  <a:cubicBezTo>
                    <a:pt x="1264" y="665"/>
                    <a:pt x="931" y="399"/>
                    <a:pt x="6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2" name="Google Shape;1692;p38"/>
            <p:cNvSpPr/>
            <p:nvPr/>
          </p:nvSpPr>
          <p:spPr>
            <a:xfrm>
              <a:off x="3521437" y="3812279"/>
              <a:ext cx="22119" cy="30347"/>
            </a:xfrm>
            <a:custGeom>
              <a:rect b="b" l="l" r="r" t="t"/>
              <a:pathLst>
                <a:path extrusionOk="0" h="1597" w="1164">
                  <a:moveTo>
                    <a:pt x="499" y="1"/>
                  </a:moveTo>
                  <a:cubicBezTo>
                    <a:pt x="333" y="234"/>
                    <a:pt x="0" y="400"/>
                    <a:pt x="0" y="666"/>
                  </a:cubicBezTo>
                  <a:cubicBezTo>
                    <a:pt x="0" y="931"/>
                    <a:pt x="299" y="1164"/>
                    <a:pt x="599" y="1596"/>
                  </a:cubicBezTo>
                  <a:cubicBezTo>
                    <a:pt x="864" y="1197"/>
                    <a:pt x="1163" y="931"/>
                    <a:pt x="1097" y="799"/>
                  </a:cubicBezTo>
                  <a:cubicBezTo>
                    <a:pt x="931" y="499"/>
                    <a:pt x="731" y="234"/>
                    <a:pt x="4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3" name="Google Shape;1693;p38"/>
            <p:cNvSpPr/>
            <p:nvPr/>
          </p:nvSpPr>
          <p:spPr>
            <a:xfrm>
              <a:off x="3553647" y="3879852"/>
              <a:ext cx="22119" cy="29074"/>
            </a:xfrm>
            <a:custGeom>
              <a:rect b="b" l="l" r="r" t="t"/>
              <a:pathLst>
                <a:path extrusionOk="0" h="1530" w="1164">
                  <a:moveTo>
                    <a:pt x="499" y="1"/>
                  </a:moveTo>
                  <a:cubicBezTo>
                    <a:pt x="266" y="433"/>
                    <a:pt x="0" y="699"/>
                    <a:pt x="67" y="832"/>
                  </a:cubicBezTo>
                  <a:cubicBezTo>
                    <a:pt x="133" y="1131"/>
                    <a:pt x="399" y="1297"/>
                    <a:pt x="598" y="1530"/>
                  </a:cubicBezTo>
                  <a:cubicBezTo>
                    <a:pt x="798" y="1330"/>
                    <a:pt x="1163" y="1164"/>
                    <a:pt x="1163" y="932"/>
                  </a:cubicBezTo>
                  <a:cubicBezTo>
                    <a:pt x="1163" y="666"/>
                    <a:pt x="831" y="433"/>
                    <a:pt x="4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4" name="Google Shape;1694;p38"/>
            <p:cNvSpPr/>
            <p:nvPr/>
          </p:nvSpPr>
          <p:spPr>
            <a:xfrm>
              <a:off x="3575746" y="3841961"/>
              <a:ext cx="29074" cy="21682"/>
            </a:xfrm>
            <a:custGeom>
              <a:rect b="b" l="l" r="r" t="t"/>
              <a:pathLst>
                <a:path extrusionOk="0" h="1141" w="1530">
                  <a:moveTo>
                    <a:pt x="599" y="1"/>
                  </a:moveTo>
                  <a:cubicBezTo>
                    <a:pt x="433" y="1"/>
                    <a:pt x="200" y="300"/>
                    <a:pt x="0" y="466"/>
                  </a:cubicBezTo>
                  <a:cubicBezTo>
                    <a:pt x="233" y="699"/>
                    <a:pt x="366" y="1031"/>
                    <a:pt x="632" y="1131"/>
                  </a:cubicBezTo>
                  <a:cubicBezTo>
                    <a:pt x="648" y="1137"/>
                    <a:pt x="665" y="1140"/>
                    <a:pt x="683" y="1140"/>
                  </a:cubicBezTo>
                  <a:cubicBezTo>
                    <a:pt x="857" y="1140"/>
                    <a:pt x="1139" y="873"/>
                    <a:pt x="1529" y="632"/>
                  </a:cubicBezTo>
                  <a:cubicBezTo>
                    <a:pt x="1097" y="333"/>
                    <a:pt x="865" y="34"/>
                    <a:pt x="5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5" name="Google Shape;1695;p38"/>
            <p:cNvSpPr/>
            <p:nvPr/>
          </p:nvSpPr>
          <p:spPr>
            <a:xfrm>
              <a:off x="3508801" y="3867861"/>
              <a:ext cx="22119" cy="26546"/>
            </a:xfrm>
            <a:custGeom>
              <a:rect b="b" l="l" r="r" t="t"/>
              <a:pathLst>
                <a:path extrusionOk="0" h="1397" w="1164">
                  <a:moveTo>
                    <a:pt x="499" y="1"/>
                  </a:moveTo>
                  <a:cubicBezTo>
                    <a:pt x="333" y="167"/>
                    <a:pt x="1" y="333"/>
                    <a:pt x="34" y="466"/>
                  </a:cubicBezTo>
                  <a:cubicBezTo>
                    <a:pt x="167" y="798"/>
                    <a:pt x="333" y="1097"/>
                    <a:pt x="599" y="1396"/>
                  </a:cubicBezTo>
                  <a:cubicBezTo>
                    <a:pt x="865" y="1031"/>
                    <a:pt x="1164" y="798"/>
                    <a:pt x="1097" y="698"/>
                  </a:cubicBezTo>
                  <a:cubicBezTo>
                    <a:pt x="931" y="433"/>
                    <a:pt x="732" y="200"/>
                    <a:pt x="4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6" name="Google Shape;1696;p38"/>
            <p:cNvSpPr/>
            <p:nvPr/>
          </p:nvSpPr>
          <p:spPr>
            <a:xfrm>
              <a:off x="3503119" y="3912061"/>
              <a:ext cx="23392" cy="24665"/>
            </a:xfrm>
            <a:custGeom>
              <a:rect b="b" l="l" r="r" t="t"/>
              <a:pathLst>
                <a:path extrusionOk="0" h="1298" w="1231">
                  <a:moveTo>
                    <a:pt x="698" y="1"/>
                  </a:moveTo>
                  <a:cubicBezTo>
                    <a:pt x="399" y="300"/>
                    <a:pt x="67" y="499"/>
                    <a:pt x="34" y="732"/>
                  </a:cubicBezTo>
                  <a:cubicBezTo>
                    <a:pt x="0" y="865"/>
                    <a:pt x="366" y="1098"/>
                    <a:pt x="532" y="1297"/>
                  </a:cubicBezTo>
                  <a:cubicBezTo>
                    <a:pt x="765" y="1098"/>
                    <a:pt x="998" y="898"/>
                    <a:pt x="1164" y="666"/>
                  </a:cubicBezTo>
                  <a:cubicBezTo>
                    <a:pt x="1230" y="566"/>
                    <a:pt x="931" y="300"/>
                    <a:pt x="6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7" name="Google Shape;1697;p38"/>
            <p:cNvSpPr/>
            <p:nvPr/>
          </p:nvSpPr>
          <p:spPr>
            <a:xfrm>
              <a:off x="3474064" y="3953125"/>
              <a:ext cx="17083" cy="23373"/>
            </a:xfrm>
            <a:custGeom>
              <a:rect b="b" l="l" r="r" t="t"/>
              <a:pathLst>
                <a:path extrusionOk="0" h="1230" w="899">
                  <a:moveTo>
                    <a:pt x="400" y="0"/>
                  </a:moveTo>
                  <a:cubicBezTo>
                    <a:pt x="267" y="166"/>
                    <a:pt x="1" y="266"/>
                    <a:pt x="1" y="465"/>
                  </a:cubicBezTo>
                  <a:cubicBezTo>
                    <a:pt x="1" y="665"/>
                    <a:pt x="200" y="864"/>
                    <a:pt x="433" y="1230"/>
                  </a:cubicBezTo>
                  <a:cubicBezTo>
                    <a:pt x="665" y="864"/>
                    <a:pt x="898" y="698"/>
                    <a:pt x="865" y="532"/>
                  </a:cubicBezTo>
                  <a:cubicBezTo>
                    <a:pt x="832" y="332"/>
                    <a:pt x="566" y="166"/>
                    <a:pt x="4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98" name="Google Shape;1698;p38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sp>
        <p:nvSpPr>
          <p:cNvPr id="1699" name="Google Shape;1699;p38"/>
          <p:cNvSpPr txBox="1"/>
          <p:nvPr/>
        </p:nvSpPr>
        <p:spPr>
          <a:xfrm>
            <a:off x="3724497" y="2154996"/>
            <a:ext cx="1695000" cy="5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Venus is the second planet from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700" name="Google Shape;1700;p38"/>
          <p:cNvSpPr txBox="1"/>
          <p:nvPr/>
        </p:nvSpPr>
        <p:spPr>
          <a:xfrm>
            <a:off x="3724500" y="1822898"/>
            <a:ext cx="16950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VENUS</a:t>
            </a:r>
            <a:endParaRPr sz="16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701" name="Google Shape;1701;p38"/>
          <p:cNvSpPr txBox="1"/>
          <p:nvPr/>
        </p:nvSpPr>
        <p:spPr>
          <a:xfrm>
            <a:off x="6663397" y="2154996"/>
            <a:ext cx="1695000" cy="5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Saturn is a gas giant and has several rings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702" name="Google Shape;1702;p38"/>
          <p:cNvSpPr txBox="1"/>
          <p:nvPr/>
        </p:nvSpPr>
        <p:spPr>
          <a:xfrm>
            <a:off x="6663397" y="1822898"/>
            <a:ext cx="16950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SATURN</a:t>
            </a:r>
            <a:endParaRPr sz="16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703" name="Google Shape;1703;p38"/>
          <p:cNvSpPr txBox="1"/>
          <p:nvPr/>
        </p:nvSpPr>
        <p:spPr>
          <a:xfrm>
            <a:off x="785603" y="2154996"/>
            <a:ext cx="1695000" cy="5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Mercury is the closest planet to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704" name="Google Shape;1704;p38"/>
          <p:cNvSpPr txBox="1"/>
          <p:nvPr/>
        </p:nvSpPr>
        <p:spPr>
          <a:xfrm>
            <a:off x="785603" y="1822898"/>
            <a:ext cx="16950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6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8" name="Shape 1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9" name="Google Shape;1709;p39"/>
          <p:cNvSpPr txBox="1"/>
          <p:nvPr>
            <p:ph type="title"/>
          </p:nvPr>
        </p:nvSpPr>
        <p:spPr>
          <a:xfrm>
            <a:off x="457200" y="411475"/>
            <a:ext cx="82296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sp>
        <p:nvSpPr>
          <p:cNvPr id="1710" name="Google Shape;1710;p39"/>
          <p:cNvSpPr txBox="1"/>
          <p:nvPr/>
        </p:nvSpPr>
        <p:spPr>
          <a:xfrm>
            <a:off x="2475380" y="3891974"/>
            <a:ext cx="1201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Venus has a good name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711" name="Google Shape;1711;p39"/>
          <p:cNvSpPr txBox="1"/>
          <p:nvPr/>
        </p:nvSpPr>
        <p:spPr>
          <a:xfrm>
            <a:off x="2475380" y="3558694"/>
            <a:ext cx="12015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February</a:t>
            </a:r>
            <a:endParaRPr sz="16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712" name="Google Shape;1712;p39"/>
          <p:cNvSpPr txBox="1"/>
          <p:nvPr/>
        </p:nvSpPr>
        <p:spPr>
          <a:xfrm>
            <a:off x="5467120" y="3891974"/>
            <a:ext cx="1201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Mars is a cold place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713" name="Google Shape;1713;p39"/>
          <p:cNvSpPr txBox="1"/>
          <p:nvPr/>
        </p:nvSpPr>
        <p:spPr>
          <a:xfrm>
            <a:off x="5467120" y="3558694"/>
            <a:ext cx="12015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April</a:t>
            </a:r>
            <a:endParaRPr sz="16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714" name="Google Shape;1714;p39"/>
          <p:cNvSpPr txBox="1"/>
          <p:nvPr/>
        </p:nvSpPr>
        <p:spPr>
          <a:xfrm>
            <a:off x="979510" y="2330844"/>
            <a:ext cx="12015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January</a:t>
            </a:r>
            <a:endParaRPr sz="16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715" name="Google Shape;1715;p39"/>
          <p:cNvSpPr txBox="1"/>
          <p:nvPr/>
        </p:nvSpPr>
        <p:spPr>
          <a:xfrm>
            <a:off x="3971250" y="2330844"/>
            <a:ext cx="12015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March</a:t>
            </a:r>
            <a:endParaRPr sz="16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716" name="Google Shape;1716;p39"/>
          <p:cNvSpPr txBox="1"/>
          <p:nvPr/>
        </p:nvSpPr>
        <p:spPr>
          <a:xfrm>
            <a:off x="6962990" y="2330844"/>
            <a:ext cx="12015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May</a:t>
            </a:r>
            <a:endParaRPr sz="16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717" name="Google Shape;1717;p39"/>
          <p:cNvSpPr txBox="1"/>
          <p:nvPr/>
        </p:nvSpPr>
        <p:spPr>
          <a:xfrm>
            <a:off x="979510" y="1850050"/>
            <a:ext cx="1201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It’s a bit larger than Moon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718" name="Google Shape;1718;p39"/>
          <p:cNvSpPr txBox="1"/>
          <p:nvPr/>
        </p:nvSpPr>
        <p:spPr>
          <a:xfrm>
            <a:off x="3971250" y="1850050"/>
            <a:ext cx="1201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It’s the second from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719" name="Google Shape;1719;p39"/>
          <p:cNvSpPr txBox="1"/>
          <p:nvPr/>
        </p:nvSpPr>
        <p:spPr>
          <a:xfrm>
            <a:off x="6962990" y="1850050"/>
            <a:ext cx="1201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Yes, this is the ringed one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1720" name="Google Shape;1720;p39"/>
          <p:cNvGrpSpPr/>
          <p:nvPr/>
        </p:nvGrpSpPr>
        <p:grpSpPr>
          <a:xfrm>
            <a:off x="1198200" y="2721025"/>
            <a:ext cx="6747600" cy="787050"/>
            <a:chOff x="1198200" y="2721025"/>
            <a:chExt cx="6747600" cy="787050"/>
          </a:xfrm>
        </p:grpSpPr>
        <p:cxnSp>
          <p:nvCxnSpPr>
            <p:cNvPr id="1721" name="Google Shape;1721;p39"/>
            <p:cNvCxnSpPr/>
            <p:nvPr/>
          </p:nvCxnSpPr>
          <p:spPr>
            <a:xfrm>
              <a:off x="1198200" y="3114550"/>
              <a:ext cx="6747600" cy="0"/>
            </a:xfrm>
            <a:prstGeom prst="straightConnector1">
              <a:avLst/>
            </a:prstGeom>
            <a:noFill/>
            <a:ln cap="rnd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1722" name="Google Shape;1722;p39"/>
            <p:cNvGrpSpPr/>
            <p:nvPr/>
          </p:nvGrpSpPr>
          <p:grpSpPr>
            <a:xfrm>
              <a:off x="1537244" y="2721025"/>
              <a:ext cx="87000" cy="507189"/>
              <a:chOff x="2130675" y="2721025"/>
              <a:chExt cx="87000" cy="507189"/>
            </a:xfrm>
          </p:grpSpPr>
          <p:sp>
            <p:nvSpPr>
              <p:cNvPr id="1723" name="Google Shape;1723;p39"/>
              <p:cNvSpPr/>
              <p:nvPr/>
            </p:nvSpPr>
            <p:spPr>
              <a:xfrm>
                <a:off x="2174150" y="2747004"/>
                <a:ext cx="23" cy="481209"/>
              </a:xfrm>
              <a:custGeom>
                <a:rect b="b" l="l" r="r" t="t"/>
                <a:pathLst>
                  <a:path extrusionOk="0" fill="none" h="9091" w="1">
                    <a:moveTo>
                      <a:pt x="0" y="0"/>
                    </a:moveTo>
                    <a:lnTo>
                      <a:pt x="0" y="9091"/>
                    </a:lnTo>
                  </a:path>
                </a:pathLst>
              </a:custGeom>
              <a:solidFill>
                <a:schemeClr val="dk2"/>
              </a:solidFill>
              <a:ln cap="rnd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4" name="Google Shape;1724;p39"/>
              <p:cNvSpPr/>
              <p:nvPr/>
            </p:nvSpPr>
            <p:spPr>
              <a:xfrm>
                <a:off x="2130675" y="2721025"/>
                <a:ext cx="87000" cy="87000"/>
              </a:xfrm>
              <a:prstGeom prst="ellipse">
                <a:avLst/>
              </a:pr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25" name="Google Shape;1725;p39"/>
            <p:cNvGrpSpPr/>
            <p:nvPr/>
          </p:nvGrpSpPr>
          <p:grpSpPr>
            <a:xfrm>
              <a:off x="4528500" y="2721025"/>
              <a:ext cx="87000" cy="507189"/>
              <a:chOff x="5121931" y="2721025"/>
              <a:chExt cx="87000" cy="507189"/>
            </a:xfrm>
          </p:grpSpPr>
          <p:sp>
            <p:nvSpPr>
              <p:cNvPr id="1726" name="Google Shape;1726;p39"/>
              <p:cNvSpPr/>
              <p:nvPr/>
            </p:nvSpPr>
            <p:spPr>
              <a:xfrm>
                <a:off x="5165901" y="2747004"/>
                <a:ext cx="23" cy="481209"/>
              </a:xfrm>
              <a:custGeom>
                <a:rect b="b" l="l" r="r" t="t"/>
                <a:pathLst>
                  <a:path extrusionOk="0" fill="none" h="9091" w="1">
                    <a:moveTo>
                      <a:pt x="1" y="0"/>
                    </a:moveTo>
                    <a:lnTo>
                      <a:pt x="1" y="9091"/>
                    </a:lnTo>
                  </a:path>
                </a:pathLst>
              </a:custGeom>
              <a:solidFill>
                <a:schemeClr val="dk2"/>
              </a:solidFill>
              <a:ln cap="rnd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7" name="Google Shape;1727;p39"/>
              <p:cNvSpPr/>
              <p:nvPr/>
            </p:nvSpPr>
            <p:spPr>
              <a:xfrm>
                <a:off x="5121931" y="2721025"/>
                <a:ext cx="87000" cy="87000"/>
              </a:xfrm>
              <a:prstGeom prst="ellipse">
                <a:avLst/>
              </a:pr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28" name="Google Shape;1728;p39"/>
            <p:cNvGrpSpPr/>
            <p:nvPr/>
          </p:nvGrpSpPr>
          <p:grpSpPr>
            <a:xfrm>
              <a:off x="7520240" y="2721025"/>
              <a:ext cx="87000" cy="507189"/>
              <a:chOff x="8113188" y="2721025"/>
              <a:chExt cx="87000" cy="507189"/>
            </a:xfrm>
          </p:grpSpPr>
          <p:sp>
            <p:nvSpPr>
              <p:cNvPr id="1729" name="Google Shape;1729;p39"/>
              <p:cNvSpPr/>
              <p:nvPr/>
            </p:nvSpPr>
            <p:spPr>
              <a:xfrm>
                <a:off x="8157652" y="2747004"/>
                <a:ext cx="23" cy="481209"/>
              </a:xfrm>
              <a:custGeom>
                <a:rect b="b" l="l" r="r" t="t"/>
                <a:pathLst>
                  <a:path extrusionOk="0" fill="none" h="9091" w="1">
                    <a:moveTo>
                      <a:pt x="0" y="0"/>
                    </a:moveTo>
                    <a:lnTo>
                      <a:pt x="0" y="9091"/>
                    </a:lnTo>
                  </a:path>
                </a:pathLst>
              </a:custGeom>
              <a:solidFill>
                <a:schemeClr val="dk2"/>
              </a:solidFill>
              <a:ln cap="rnd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0" name="Google Shape;1730;p39"/>
              <p:cNvSpPr/>
              <p:nvPr/>
            </p:nvSpPr>
            <p:spPr>
              <a:xfrm>
                <a:off x="8113188" y="2721025"/>
                <a:ext cx="87000" cy="87000"/>
              </a:xfrm>
              <a:prstGeom prst="ellipse">
                <a:avLst/>
              </a:pr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31" name="Google Shape;1731;p39"/>
            <p:cNvGrpSpPr/>
            <p:nvPr/>
          </p:nvGrpSpPr>
          <p:grpSpPr>
            <a:xfrm>
              <a:off x="3033119" y="3000929"/>
              <a:ext cx="87000" cy="507146"/>
              <a:chOff x="3626550" y="3000929"/>
              <a:chExt cx="87000" cy="507146"/>
            </a:xfrm>
          </p:grpSpPr>
          <p:sp>
            <p:nvSpPr>
              <p:cNvPr id="1732" name="Google Shape;1732;p39"/>
              <p:cNvSpPr/>
              <p:nvPr/>
            </p:nvSpPr>
            <p:spPr>
              <a:xfrm>
                <a:off x="3670025" y="3000929"/>
                <a:ext cx="23" cy="481232"/>
              </a:xfrm>
              <a:custGeom>
                <a:rect b="b" l="l" r="r" t="t"/>
                <a:pathLst>
                  <a:path extrusionOk="0" fill="none" h="9091" w="1">
                    <a:moveTo>
                      <a:pt x="0" y="0"/>
                    </a:moveTo>
                    <a:lnTo>
                      <a:pt x="0" y="9091"/>
                    </a:lnTo>
                  </a:path>
                </a:pathLst>
              </a:custGeom>
              <a:solidFill>
                <a:schemeClr val="dk2"/>
              </a:solidFill>
              <a:ln cap="rnd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3" name="Google Shape;1733;p39"/>
              <p:cNvSpPr/>
              <p:nvPr/>
            </p:nvSpPr>
            <p:spPr>
              <a:xfrm>
                <a:off x="3626550" y="3421075"/>
                <a:ext cx="87000" cy="87000"/>
              </a:xfrm>
              <a:prstGeom prst="ellipse">
                <a:avLst/>
              </a:pr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34" name="Google Shape;1734;p39"/>
            <p:cNvGrpSpPr/>
            <p:nvPr/>
          </p:nvGrpSpPr>
          <p:grpSpPr>
            <a:xfrm>
              <a:off x="6023881" y="3000929"/>
              <a:ext cx="87000" cy="507146"/>
              <a:chOff x="6617313" y="3000929"/>
              <a:chExt cx="87000" cy="507146"/>
            </a:xfrm>
          </p:grpSpPr>
          <p:sp>
            <p:nvSpPr>
              <p:cNvPr id="1735" name="Google Shape;1735;p39"/>
              <p:cNvSpPr/>
              <p:nvPr/>
            </p:nvSpPr>
            <p:spPr>
              <a:xfrm>
                <a:off x="6661777" y="3000929"/>
                <a:ext cx="23" cy="481232"/>
              </a:xfrm>
              <a:custGeom>
                <a:rect b="b" l="l" r="r" t="t"/>
                <a:pathLst>
                  <a:path extrusionOk="0" fill="none" h="9091" w="1">
                    <a:moveTo>
                      <a:pt x="1" y="0"/>
                    </a:moveTo>
                    <a:lnTo>
                      <a:pt x="1" y="9091"/>
                    </a:lnTo>
                  </a:path>
                </a:pathLst>
              </a:custGeom>
              <a:solidFill>
                <a:schemeClr val="dk2"/>
              </a:solidFill>
              <a:ln cap="rnd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6" name="Google Shape;1736;p39"/>
              <p:cNvSpPr/>
              <p:nvPr/>
            </p:nvSpPr>
            <p:spPr>
              <a:xfrm>
                <a:off x="6617313" y="3421075"/>
                <a:ext cx="87000" cy="87000"/>
              </a:xfrm>
              <a:prstGeom prst="ellipse">
                <a:avLst/>
              </a:pr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737" name="Google Shape;1737;p39"/>
          <p:cNvSpPr/>
          <p:nvPr/>
        </p:nvSpPr>
        <p:spPr>
          <a:xfrm>
            <a:off x="2728125" y="1877688"/>
            <a:ext cx="696000" cy="69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8" name="Google Shape;1738;p39"/>
          <p:cNvSpPr/>
          <p:nvPr/>
        </p:nvSpPr>
        <p:spPr>
          <a:xfrm>
            <a:off x="1232750" y="3659274"/>
            <a:ext cx="696000" cy="69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9" name="Google Shape;1739;p39"/>
          <p:cNvSpPr/>
          <p:nvPr/>
        </p:nvSpPr>
        <p:spPr>
          <a:xfrm>
            <a:off x="5719875" y="1877688"/>
            <a:ext cx="696000" cy="69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0" name="Google Shape;1740;p39"/>
          <p:cNvSpPr/>
          <p:nvPr/>
        </p:nvSpPr>
        <p:spPr>
          <a:xfrm>
            <a:off x="4224245" y="3659274"/>
            <a:ext cx="696000" cy="69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1" name="Google Shape;1741;p39"/>
          <p:cNvSpPr/>
          <p:nvPr/>
        </p:nvSpPr>
        <p:spPr>
          <a:xfrm>
            <a:off x="7215740" y="3659274"/>
            <a:ext cx="696000" cy="69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42" name="Google Shape;1742;p39"/>
          <p:cNvGrpSpPr/>
          <p:nvPr/>
        </p:nvGrpSpPr>
        <p:grpSpPr>
          <a:xfrm>
            <a:off x="4333177" y="3768446"/>
            <a:ext cx="478136" cy="477652"/>
            <a:chOff x="5100008" y="3817349"/>
            <a:chExt cx="346024" cy="345674"/>
          </a:xfrm>
        </p:grpSpPr>
        <p:sp>
          <p:nvSpPr>
            <p:cNvPr id="1743" name="Google Shape;1743;p39"/>
            <p:cNvSpPr/>
            <p:nvPr/>
          </p:nvSpPr>
          <p:spPr>
            <a:xfrm>
              <a:off x="5100008" y="3817349"/>
              <a:ext cx="346024" cy="345674"/>
            </a:xfrm>
            <a:custGeom>
              <a:rect b="b" l="l" r="r" t="t"/>
              <a:pathLst>
                <a:path extrusionOk="0" h="10860" w="10871">
                  <a:moveTo>
                    <a:pt x="5441" y="334"/>
                  </a:moveTo>
                  <a:cubicBezTo>
                    <a:pt x="8251" y="334"/>
                    <a:pt x="10525" y="2608"/>
                    <a:pt x="10525" y="5430"/>
                  </a:cubicBezTo>
                  <a:cubicBezTo>
                    <a:pt x="10525" y="8240"/>
                    <a:pt x="8251" y="10514"/>
                    <a:pt x="5441" y="10514"/>
                  </a:cubicBezTo>
                  <a:cubicBezTo>
                    <a:pt x="2620" y="10514"/>
                    <a:pt x="346" y="8240"/>
                    <a:pt x="346" y="5430"/>
                  </a:cubicBezTo>
                  <a:cubicBezTo>
                    <a:pt x="346" y="2608"/>
                    <a:pt x="2620" y="334"/>
                    <a:pt x="5441" y="334"/>
                  </a:cubicBezTo>
                  <a:close/>
                  <a:moveTo>
                    <a:pt x="5441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0" y="3989"/>
                    <a:pt x="0" y="5430"/>
                  </a:cubicBezTo>
                  <a:cubicBezTo>
                    <a:pt x="0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41" y="10859"/>
                  </a:cubicBezTo>
                  <a:cubicBezTo>
                    <a:pt x="6882" y="10859"/>
                    <a:pt x="8251" y="10300"/>
                    <a:pt x="9275" y="9264"/>
                  </a:cubicBezTo>
                  <a:cubicBezTo>
                    <a:pt x="10299" y="8240"/>
                    <a:pt x="10871" y="6871"/>
                    <a:pt x="10871" y="5430"/>
                  </a:cubicBezTo>
                  <a:cubicBezTo>
                    <a:pt x="10871" y="3989"/>
                    <a:pt x="10299" y="2620"/>
                    <a:pt x="9275" y="1584"/>
                  </a:cubicBezTo>
                  <a:cubicBezTo>
                    <a:pt x="8251" y="560"/>
                    <a:pt x="6882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4" name="Google Shape;1744;p39"/>
            <p:cNvSpPr/>
            <p:nvPr/>
          </p:nvSpPr>
          <p:spPr>
            <a:xfrm>
              <a:off x="5150777" y="3867767"/>
              <a:ext cx="244486" cy="243690"/>
            </a:xfrm>
            <a:custGeom>
              <a:rect b="b" l="l" r="r" t="t"/>
              <a:pathLst>
                <a:path extrusionOk="0" h="7656" w="7681">
                  <a:moveTo>
                    <a:pt x="3823" y="0"/>
                  </a:moveTo>
                  <a:cubicBezTo>
                    <a:pt x="1715" y="0"/>
                    <a:pt x="1" y="1715"/>
                    <a:pt x="1" y="3834"/>
                  </a:cubicBezTo>
                  <a:cubicBezTo>
                    <a:pt x="1" y="4429"/>
                    <a:pt x="132" y="5001"/>
                    <a:pt x="406" y="5537"/>
                  </a:cubicBezTo>
                  <a:lnTo>
                    <a:pt x="13" y="6513"/>
                  </a:lnTo>
                  <a:cubicBezTo>
                    <a:pt x="1" y="6537"/>
                    <a:pt x="1" y="6584"/>
                    <a:pt x="1" y="6632"/>
                  </a:cubicBezTo>
                  <a:cubicBezTo>
                    <a:pt x="13" y="6703"/>
                    <a:pt x="96" y="6751"/>
                    <a:pt x="167" y="6751"/>
                  </a:cubicBezTo>
                  <a:lnTo>
                    <a:pt x="1346" y="6751"/>
                  </a:lnTo>
                  <a:cubicBezTo>
                    <a:pt x="2037" y="7346"/>
                    <a:pt x="2918" y="7656"/>
                    <a:pt x="3823" y="7656"/>
                  </a:cubicBezTo>
                  <a:cubicBezTo>
                    <a:pt x="5942" y="7656"/>
                    <a:pt x="7656" y="5941"/>
                    <a:pt x="7656" y="3834"/>
                  </a:cubicBezTo>
                  <a:cubicBezTo>
                    <a:pt x="7680" y="2382"/>
                    <a:pt x="6847" y="1108"/>
                    <a:pt x="5644" y="465"/>
                  </a:cubicBezTo>
                  <a:cubicBezTo>
                    <a:pt x="5616" y="450"/>
                    <a:pt x="5586" y="444"/>
                    <a:pt x="5558" y="444"/>
                  </a:cubicBezTo>
                  <a:cubicBezTo>
                    <a:pt x="5470" y="444"/>
                    <a:pt x="5394" y="511"/>
                    <a:pt x="5394" y="619"/>
                  </a:cubicBezTo>
                  <a:cubicBezTo>
                    <a:pt x="5394" y="679"/>
                    <a:pt x="5418" y="727"/>
                    <a:pt x="5478" y="762"/>
                  </a:cubicBezTo>
                  <a:cubicBezTo>
                    <a:pt x="6585" y="1358"/>
                    <a:pt x="7323" y="2501"/>
                    <a:pt x="7323" y="3846"/>
                  </a:cubicBezTo>
                  <a:cubicBezTo>
                    <a:pt x="7323" y="5763"/>
                    <a:pt x="5763" y="7323"/>
                    <a:pt x="3846" y="7323"/>
                  </a:cubicBezTo>
                  <a:cubicBezTo>
                    <a:pt x="2989" y="7323"/>
                    <a:pt x="2168" y="7013"/>
                    <a:pt x="1537" y="6453"/>
                  </a:cubicBezTo>
                  <a:cubicBezTo>
                    <a:pt x="1501" y="6418"/>
                    <a:pt x="1465" y="6406"/>
                    <a:pt x="1418" y="6406"/>
                  </a:cubicBezTo>
                  <a:lnTo>
                    <a:pt x="429" y="6406"/>
                  </a:lnTo>
                  <a:lnTo>
                    <a:pt x="763" y="5596"/>
                  </a:lnTo>
                  <a:cubicBezTo>
                    <a:pt x="775" y="5560"/>
                    <a:pt x="775" y="5501"/>
                    <a:pt x="763" y="5453"/>
                  </a:cubicBezTo>
                  <a:cubicBezTo>
                    <a:pt x="489" y="4965"/>
                    <a:pt x="358" y="4394"/>
                    <a:pt x="358" y="3834"/>
                  </a:cubicBezTo>
                  <a:cubicBezTo>
                    <a:pt x="358" y="1905"/>
                    <a:pt x="1918" y="346"/>
                    <a:pt x="3846" y="346"/>
                  </a:cubicBezTo>
                  <a:cubicBezTo>
                    <a:pt x="4144" y="346"/>
                    <a:pt x="4418" y="381"/>
                    <a:pt x="4692" y="453"/>
                  </a:cubicBezTo>
                  <a:cubicBezTo>
                    <a:pt x="4704" y="455"/>
                    <a:pt x="4717" y="457"/>
                    <a:pt x="4729" y="457"/>
                  </a:cubicBezTo>
                  <a:cubicBezTo>
                    <a:pt x="4820" y="457"/>
                    <a:pt x="4894" y="381"/>
                    <a:pt x="4894" y="286"/>
                  </a:cubicBezTo>
                  <a:cubicBezTo>
                    <a:pt x="4894" y="215"/>
                    <a:pt x="4835" y="143"/>
                    <a:pt x="4763" y="119"/>
                  </a:cubicBezTo>
                  <a:cubicBezTo>
                    <a:pt x="4466" y="48"/>
                    <a:pt x="4156" y="0"/>
                    <a:pt x="3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5" name="Google Shape;1745;p39"/>
            <p:cNvSpPr/>
            <p:nvPr/>
          </p:nvSpPr>
          <p:spPr>
            <a:xfrm>
              <a:off x="5201960" y="3941167"/>
              <a:ext cx="135691" cy="91097"/>
            </a:xfrm>
            <a:custGeom>
              <a:rect b="b" l="l" r="r" t="t"/>
              <a:pathLst>
                <a:path extrusionOk="0" h="2862" w="4263">
                  <a:moveTo>
                    <a:pt x="4077" y="0"/>
                  </a:moveTo>
                  <a:cubicBezTo>
                    <a:pt x="4039" y="0"/>
                    <a:pt x="4000" y="12"/>
                    <a:pt x="3965" y="40"/>
                  </a:cubicBezTo>
                  <a:lnTo>
                    <a:pt x="2869" y="909"/>
                  </a:lnTo>
                  <a:lnTo>
                    <a:pt x="881" y="909"/>
                  </a:lnTo>
                  <a:cubicBezTo>
                    <a:pt x="810" y="909"/>
                    <a:pt x="750" y="957"/>
                    <a:pt x="714" y="1016"/>
                  </a:cubicBezTo>
                  <a:lnTo>
                    <a:pt x="36" y="2623"/>
                  </a:lnTo>
                  <a:cubicBezTo>
                    <a:pt x="0" y="2695"/>
                    <a:pt x="12" y="2778"/>
                    <a:pt x="72" y="2814"/>
                  </a:cubicBezTo>
                  <a:cubicBezTo>
                    <a:pt x="107" y="2850"/>
                    <a:pt x="155" y="2862"/>
                    <a:pt x="191" y="2862"/>
                  </a:cubicBezTo>
                  <a:cubicBezTo>
                    <a:pt x="226" y="2862"/>
                    <a:pt x="250" y="2850"/>
                    <a:pt x="286" y="2826"/>
                  </a:cubicBezTo>
                  <a:lnTo>
                    <a:pt x="1381" y="2171"/>
                  </a:lnTo>
                  <a:lnTo>
                    <a:pt x="1857" y="2171"/>
                  </a:lnTo>
                  <a:cubicBezTo>
                    <a:pt x="1953" y="2171"/>
                    <a:pt x="2036" y="2100"/>
                    <a:pt x="2036" y="1992"/>
                  </a:cubicBezTo>
                  <a:cubicBezTo>
                    <a:pt x="2036" y="1909"/>
                    <a:pt x="1965" y="1814"/>
                    <a:pt x="1857" y="1814"/>
                  </a:cubicBezTo>
                  <a:lnTo>
                    <a:pt x="1345" y="1814"/>
                  </a:lnTo>
                  <a:cubicBezTo>
                    <a:pt x="1310" y="1814"/>
                    <a:pt x="1286" y="1838"/>
                    <a:pt x="1250" y="1850"/>
                  </a:cubicBezTo>
                  <a:lnTo>
                    <a:pt x="572" y="2266"/>
                  </a:lnTo>
                  <a:lnTo>
                    <a:pt x="1000" y="1254"/>
                  </a:lnTo>
                  <a:lnTo>
                    <a:pt x="2953" y="1254"/>
                  </a:lnTo>
                  <a:cubicBezTo>
                    <a:pt x="2989" y="1254"/>
                    <a:pt x="3024" y="1242"/>
                    <a:pt x="3048" y="1207"/>
                  </a:cubicBezTo>
                  <a:lnTo>
                    <a:pt x="3584" y="778"/>
                  </a:lnTo>
                  <a:lnTo>
                    <a:pt x="3072" y="1814"/>
                  </a:lnTo>
                  <a:lnTo>
                    <a:pt x="2691" y="1814"/>
                  </a:lnTo>
                  <a:cubicBezTo>
                    <a:pt x="2608" y="1814"/>
                    <a:pt x="2512" y="1897"/>
                    <a:pt x="2512" y="1992"/>
                  </a:cubicBezTo>
                  <a:cubicBezTo>
                    <a:pt x="2512" y="2088"/>
                    <a:pt x="2596" y="2183"/>
                    <a:pt x="2691" y="2183"/>
                  </a:cubicBezTo>
                  <a:lnTo>
                    <a:pt x="3167" y="2183"/>
                  </a:lnTo>
                  <a:cubicBezTo>
                    <a:pt x="3227" y="2183"/>
                    <a:pt x="3286" y="2147"/>
                    <a:pt x="3322" y="2088"/>
                  </a:cubicBezTo>
                  <a:lnTo>
                    <a:pt x="4227" y="254"/>
                  </a:lnTo>
                  <a:cubicBezTo>
                    <a:pt x="4263" y="171"/>
                    <a:pt x="4227" y="64"/>
                    <a:pt x="4155" y="16"/>
                  </a:cubicBezTo>
                  <a:cubicBezTo>
                    <a:pt x="4131" y="6"/>
                    <a:pt x="4104" y="0"/>
                    <a:pt x="40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46" name="Google Shape;1746;p39"/>
          <p:cNvGrpSpPr/>
          <p:nvPr/>
        </p:nvGrpSpPr>
        <p:grpSpPr>
          <a:xfrm>
            <a:off x="1334073" y="3760614"/>
            <a:ext cx="493354" cy="493310"/>
            <a:chOff x="6533281" y="3351230"/>
            <a:chExt cx="357037" cy="357005"/>
          </a:xfrm>
        </p:grpSpPr>
        <p:sp>
          <p:nvSpPr>
            <p:cNvPr id="1747" name="Google Shape;1747;p39"/>
            <p:cNvSpPr/>
            <p:nvPr/>
          </p:nvSpPr>
          <p:spPr>
            <a:xfrm>
              <a:off x="6533281" y="3351230"/>
              <a:ext cx="357037" cy="357005"/>
            </a:xfrm>
            <a:custGeom>
              <a:rect b="b" l="l" r="r" t="t"/>
              <a:pathLst>
                <a:path extrusionOk="0" h="11216" w="11217">
                  <a:moveTo>
                    <a:pt x="5609" y="357"/>
                  </a:moveTo>
                  <a:cubicBezTo>
                    <a:pt x="8514" y="357"/>
                    <a:pt x="10859" y="2703"/>
                    <a:pt x="10859" y="5608"/>
                  </a:cubicBezTo>
                  <a:cubicBezTo>
                    <a:pt x="10871" y="8513"/>
                    <a:pt x="8514" y="10859"/>
                    <a:pt x="5609" y="10859"/>
                  </a:cubicBezTo>
                  <a:cubicBezTo>
                    <a:pt x="2703" y="10859"/>
                    <a:pt x="358" y="8513"/>
                    <a:pt x="358" y="5608"/>
                  </a:cubicBezTo>
                  <a:cubicBezTo>
                    <a:pt x="358" y="2703"/>
                    <a:pt x="2703" y="357"/>
                    <a:pt x="5609" y="357"/>
                  </a:cubicBezTo>
                  <a:close/>
                  <a:moveTo>
                    <a:pt x="5609" y="0"/>
                  </a:moveTo>
                  <a:cubicBezTo>
                    <a:pt x="4108" y="0"/>
                    <a:pt x="2703" y="572"/>
                    <a:pt x="1632" y="1631"/>
                  </a:cubicBezTo>
                  <a:cubicBezTo>
                    <a:pt x="572" y="2691"/>
                    <a:pt x="1" y="4108"/>
                    <a:pt x="1" y="5608"/>
                  </a:cubicBezTo>
                  <a:cubicBezTo>
                    <a:pt x="1" y="7108"/>
                    <a:pt x="572" y="8513"/>
                    <a:pt x="1632" y="9585"/>
                  </a:cubicBezTo>
                  <a:cubicBezTo>
                    <a:pt x="2692" y="10632"/>
                    <a:pt x="4108" y="11216"/>
                    <a:pt x="5609" y="11216"/>
                  </a:cubicBezTo>
                  <a:cubicBezTo>
                    <a:pt x="7109" y="11216"/>
                    <a:pt x="8514" y="10632"/>
                    <a:pt x="9585" y="9585"/>
                  </a:cubicBezTo>
                  <a:cubicBezTo>
                    <a:pt x="10633" y="8525"/>
                    <a:pt x="11216" y="7108"/>
                    <a:pt x="11216" y="5608"/>
                  </a:cubicBezTo>
                  <a:cubicBezTo>
                    <a:pt x="11216" y="4108"/>
                    <a:pt x="10633" y="2703"/>
                    <a:pt x="9585" y="1631"/>
                  </a:cubicBezTo>
                  <a:cubicBezTo>
                    <a:pt x="8526" y="572"/>
                    <a:pt x="7109" y="0"/>
                    <a:pt x="56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8" name="Google Shape;1748;p39"/>
            <p:cNvSpPr/>
            <p:nvPr/>
          </p:nvSpPr>
          <p:spPr>
            <a:xfrm>
              <a:off x="6570427" y="3388344"/>
              <a:ext cx="282364" cy="282396"/>
            </a:xfrm>
            <a:custGeom>
              <a:rect b="b" l="l" r="r" t="t"/>
              <a:pathLst>
                <a:path extrusionOk="0" h="8872" w="8871">
                  <a:moveTo>
                    <a:pt x="4442" y="2966"/>
                  </a:moveTo>
                  <a:cubicBezTo>
                    <a:pt x="5263" y="2966"/>
                    <a:pt x="5918" y="3632"/>
                    <a:pt x="5918" y="4442"/>
                  </a:cubicBezTo>
                  <a:cubicBezTo>
                    <a:pt x="5918" y="5263"/>
                    <a:pt x="5239" y="5918"/>
                    <a:pt x="4442" y="5918"/>
                  </a:cubicBezTo>
                  <a:cubicBezTo>
                    <a:pt x="3632" y="5918"/>
                    <a:pt x="2965" y="5263"/>
                    <a:pt x="2965" y="4442"/>
                  </a:cubicBezTo>
                  <a:cubicBezTo>
                    <a:pt x="2965" y="3620"/>
                    <a:pt x="3632" y="2966"/>
                    <a:pt x="4442" y="2966"/>
                  </a:cubicBezTo>
                  <a:close/>
                  <a:moveTo>
                    <a:pt x="1108" y="2120"/>
                  </a:moveTo>
                  <a:lnTo>
                    <a:pt x="2656" y="4775"/>
                  </a:lnTo>
                  <a:cubicBezTo>
                    <a:pt x="2822" y="5633"/>
                    <a:pt x="3561" y="6264"/>
                    <a:pt x="4453" y="6264"/>
                  </a:cubicBezTo>
                  <a:cubicBezTo>
                    <a:pt x="4704" y="6264"/>
                    <a:pt x="4942" y="6228"/>
                    <a:pt x="5156" y="6121"/>
                  </a:cubicBezTo>
                  <a:lnTo>
                    <a:pt x="5156" y="6121"/>
                  </a:lnTo>
                  <a:lnTo>
                    <a:pt x="3894" y="8466"/>
                  </a:lnTo>
                  <a:cubicBezTo>
                    <a:pt x="1906" y="8204"/>
                    <a:pt x="382" y="6490"/>
                    <a:pt x="382" y="4442"/>
                  </a:cubicBezTo>
                  <a:cubicBezTo>
                    <a:pt x="382" y="3573"/>
                    <a:pt x="643" y="2775"/>
                    <a:pt x="1108" y="2120"/>
                  </a:cubicBezTo>
                  <a:close/>
                  <a:moveTo>
                    <a:pt x="4442" y="370"/>
                  </a:moveTo>
                  <a:cubicBezTo>
                    <a:pt x="6037" y="370"/>
                    <a:pt x="7406" y="1287"/>
                    <a:pt x="8085" y="2620"/>
                  </a:cubicBezTo>
                  <a:lnTo>
                    <a:pt x="7120" y="2620"/>
                  </a:lnTo>
                  <a:cubicBezTo>
                    <a:pt x="7013" y="2620"/>
                    <a:pt x="6942" y="2692"/>
                    <a:pt x="6942" y="2799"/>
                  </a:cubicBezTo>
                  <a:cubicBezTo>
                    <a:pt x="6942" y="2906"/>
                    <a:pt x="7013" y="2977"/>
                    <a:pt x="7120" y="2977"/>
                  </a:cubicBezTo>
                  <a:lnTo>
                    <a:pt x="8252" y="2977"/>
                  </a:lnTo>
                  <a:cubicBezTo>
                    <a:pt x="8430" y="3442"/>
                    <a:pt x="8537" y="3930"/>
                    <a:pt x="8537" y="4454"/>
                  </a:cubicBezTo>
                  <a:cubicBezTo>
                    <a:pt x="8514" y="6692"/>
                    <a:pt x="6692" y="8514"/>
                    <a:pt x="4442" y="8514"/>
                  </a:cubicBezTo>
                  <a:lnTo>
                    <a:pt x="4263" y="8514"/>
                  </a:lnTo>
                  <a:lnTo>
                    <a:pt x="5799" y="5680"/>
                  </a:lnTo>
                  <a:cubicBezTo>
                    <a:pt x="6097" y="5347"/>
                    <a:pt x="6275" y="4918"/>
                    <a:pt x="6275" y="4454"/>
                  </a:cubicBezTo>
                  <a:cubicBezTo>
                    <a:pt x="6275" y="3847"/>
                    <a:pt x="5977" y="3311"/>
                    <a:pt x="5525" y="2977"/>
                  </a:cubicBezTo>
                  <a:lnTo>
                    <a:pt x="6251" y="2977"/>
                  </a:lnTo>
                  <a:cubicBezTo>
                    <a:pt x="6358" y="2977"/>
                    <a:pt x="6430" y="2906"/>
                    <a:pt x="6430" y="2799"/>
                  </a:cubicBezTo>
                  <a:cubicBezTo>
                    <a:pt x="6430" y="2692"/>
                    <a:pt x="6358" y="2620"/>
                    <a:pt x="6251" y="2620"/>
                  </a:cubicBezTo>
                  <a:lnTo>
                    <a:pt x="4453" y="2620"/>
                  </a:lnTo>
                  <a:cubicBezTo>
                    <a:pt x="3561" y="2620"/>
                    <a:pt x="2834" y="3263"/>
                    <a:pt x="2656" y="4097"/>
                  </a:cubicBezTo>
                  <a:lnTo>
                    <a:pt x="1334" y="1834"/>
                  </a:lnTo>
                  <a:cubicBezTo>
                    <a:pt x="2072" y="941"/>
                    <a:pt x="3191" y="370"/>
                    <a:pt x="4442" y="370"/>
                  </a:cubicBezTo>
                  <a:close/>
                  <a:moveTo>
                    <a:pt x="4442" y="1"/>
                  </a:moveTo>
                  <a:cubicBezTo>
                    <a:pt x="2001" y="1"/>
                    <a:pt x="1" y="2001"/>
                    <a:pt x="1" y="4442"/>
                  </a:cubicBezTo>
                  <a:cubicBezTo>
                    <a:pt x="1" y="6883"/>
                    <a:pt x="2001" y="8871"/>
                    <a:pt x="4442" y="8871"/>
                  </a:cubicBezTo>
                  <a:cubicBezTo>
                    <a:pt x="6882" y="8871"/>
                    <a:pt x="8871" y="6883"/>
                    <a:pt x="8871" y="4442"/>
                  </a:cubicBezTo>
                  <a:cubicBezTo>
                    <a:pt x="8871" y="2001"/>
                    <a:pt x="6894" y="1"/>
                    <a:pt x="44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9" name="Google Shape;1749;p39"/>
            <p:cNvSpPr/>
            <p:nvPr/>
          </p:nvSpPr>
          <p:spPr>
            <a:xfrm>
              <a:off x="6676166" y="3494083"/>
              <a:ext cx="71267" cy="71299"/>
            </a:xfrm>
            <a:custGeom>
              <a:rect b="b" l="l" r="r" t="t"/>
              <a:pathLst>
                <a:path extrusionOk="0" h="2240" w="2239">
                  <a:moveTo>
                    <a:pt x="1120" y="346"/>
                  </a:moveTo>
                  <a:cubicBezTo>
                    <a:pt x="1536" y="346"/>
                    <a:pt x="1893" y="679"/>
                    <a:pt x="1893" y="1120"/>
                  </a:cubicBezTo>
                  <a:cubicBezTo>
                    <a:pt x="1893" y="1549"/>
                    <a:pt x="1548" y="1894"/>
                    <a:pt x="1120" y="1894"/>
                  </a:cubicBezTo>
                  <a:cubicBezTo>
                    <a:pt x="703" y="1894"/>
                    <a:pt x="346" y="1549"/>
                    <a:pt x="346" y="1120"/>
                  </a:cubicBezTo>
                  <a:cubicBezTo>
                    <a:pt x="346" y="679"/>
                    <a:pt x="691" y="346"/>
                    <a:pt x="1120" y="346"/>
                  </a:cubicBezTo>
                  <a:close/>
                  <a:moveTo>
                    <a:pt x="1120" y="1"/>
                  </a:moveTo>
                  <a:cubicBezTo>
                    <a:pt x="489" y="1"/>
                    <a:pt x="0" y="513"/>
                    <a:pt x="0" y="1120"/>
                  </a:cubicBezTo>
                  <a:cubicBezTo>
                    <a:pt x="0" y="1727"/>
                    <a:pt x="512" y="2239"/>
                    <a:pt x="1120" y="2239"/>
                  </a:cubicBezTo>
                  <a:cubicBezTo>
                    <a:pt x="1739" y="2239"/>
                    <a:pt x="2239" y="1727"/>
                    <a:pt x="2239" y="1120"/>
                  </a:cubicBezTo>
                  <a:cubicBezTo>
                    <a:pt x="2239" y="513"/>
                    <a:pt x="1739" y="1"/>
                    <a:pt x="11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50" name="Google Shape;1750;p39"/>
          <p:cNvGrpSpPr/>
          <p:nvPr/>
        </p:nvGrpSpPr>
        <p:grpSpPr>
          <a:xfrm>
            <a:off x="7316821" y="3760614"/>
            <a:ext cx="493838" cy="493310"/>
            <a:chOff x="6058441" y="3351230"/>
            <a:chExt cx="357387" cy="357005"/>
          </a:xfrm>
        </p:grpSpPr>
        <p:sp>
          <p:nvSpPr>
            <p:cNvPr id="1751" name="Google Shape;1751;p39"/>
            <p:cNvSpPr/>
            <p:nvPr/>
          </p:nvSpPr>
          <p:spPr>
            <a:xfrm>
              <a:off x="6058441" y="3351230"/>
              <a:ext cx="357387" cy="357005"/>
            </a:xfrm>
            <a:custGeom>
              <a:rect b="b" l="l" r="r" t="t"/>
              <a:pathLst>
                <a:path extrusionOk="0" h="11216" w="11228">
                  <a:moveTo>
                    <a:pt x="5608" y="357"/>
                  </a:moveTo>
                  <a:cubicBezTo>
                    <a:pt x="8513" y="357"/>
                    <a:pt x="10871" y="2703"/>
                    <a:pt x="10871" y="5608"/>
                  </a:cubicBezTo>
                  <a:cubicBezTo>
                    <a:pt x="10871" y="8513"/>
                    <a:pt x="8513" y="10859"/>
                    <a:pt x="5608" y="10859"/>
                  </a:cubicBezTo>
                  <a:cubicBezTo>
                    <a:pt x="2715" y="10859"/>
                    <a:pt x="357" y="8513"/>
                    <a:pt x="357" y="5608"/>
                  </a:cubicBezTo>
                  <a:cubicBezTo>
                    <a:pt x="357" y="2703"/>
                    <a:pt x="2715" y="357"/>
                    <a:pt x="5608" y="357"/>
                  </a:cubicBezTo>
                  <a:close/>
                  <a:moveTo>
                    <a:pt x="5608" y="0"/>
                  </a:moveTo>
                  <a:cubicBezTo>
                    <a:pt x="4108" y="0"/>
                    <a:pt x="2715" y="572"/>
                    <a:pt x="1631" y="1631"/>
                  </a:cubicBezTo>
                  <a:cubicBezTo>
                    <a:pt x="584" y="2691"/>
                    <a:pt x="0" y="4108"/>
                    <a:pt x="0" y="5608"/>
                  </a:cubicBezTo>
                  <a:cubicBezTo>
                    <a:pt x="0" y="7108"/>
                    <a:pt x="584" y="8513"/>
                    <a:pt x="1631" y="9585"/>
                  </a:cubicBezTo>
                  <a:cubicBezTo>
                    <a:pt x="2691" y="10632"/>
                    <a:pt x="4108" y="11216"/>
                    <a:pt x="5608" y="11216"/>
                  </a:cubicBezTo>
                  <a:cubicBezTo>
                    <a:pt x="7120" y="11216"/>
                    <a:pt x="8513" y="10632"/>
                    <a:pt x="9585" y="9585"/>
                  </a:cubicBezTo>
                  <a:cubicBezTo>
                    <a:pt x="10656" y="8525"/>
                    <a:pt x="11228" y="7108"/>
                    <a:pt x="11228" y="5608"/>
                  </a:cubicBezTo>
                  <a:cubicBezTo>
                    <a:pt x="11228" y="4108"/>
                    <a:pt x="10644" y="2703"/>
                    <a:pt x="9585" y="1631"/>
                  </a:cubicBezTo>
                  <a:cubicBezTo>
                    <a:pt x="8525" y="572"/>
                    <a:pt x="7120" y="0"/>
                    <a:pt x="56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2" name="Google Shape;1752;p39"/>
            <p:cNvSpPr/>
            <p:nvPr/>
          </p:nvSpPr>
          <p:spPr>
            <a:xfrm>
              <a:off x="6111120" y="3403527"/>
              <a:ext cx="252030" cy="252030"/>
            </a:xfrm>
            <a:custGeom>
              <a:rect b="b" l="l" r="r" t="t"/>
              <a:pathLst>
                <a:path extrusionOk="0" h="7918" w="7918">
                  <a:moveTo>
                    <a:pt x="3953" y="357"/>
                  </a:moveTo>
                  <a:cubicBezTo>
                    <a:pt x="4048" y="357"/>
                    <a:pt x="4132" y="357"/>
                    <a:pt x="4215" y="381"/>
                  </a:cubicBezTo>
                  <a:cubicBezTo>
                    <a:pt x="4239" y="560"/>
                    <a:pt x="4251" y="715"/>
                    <a:pt x="4251" y="893"/>
                  </a:cubicBezTo>
                  <a:cubicBezTo>
                    <a:pt x="4251" y="1584"/>
                    <a:pt x="4060" y="2203"/>
                    <a:pt x="3739" y="2762"/>
                  </a:cubicBezTo>
                  <a:cubicBezTo>
                    <a:pt x="2941" y="2239"/>
                    <a:pt x="2048" y="1905"/>
                    <a:pt x="1096" y="1774"/>
                  </a:cubicBezTo>
                  <a:cubicBezTo>
                    <a:pt x="1762" y="905"/>
                    <a:pt x="2798" y="357"/>
                    <a:pt x="3953" y="357"/>
                  </a:cubicBezTo>
                  <a:close/>
                  <a:moveTo>
                    <a:pt x="4584" y="405"/>
                  </a:moveTo>
                  <a:lnTo>
                    <a:pt x="4584" y="405"/>
                  </a:lnTo>
                  <a:cubicBezTo>
                    <a:pt x="6144" y="691"/>
                    <a:pt x="7346" y="1965"/>
                    <a:pt x="7549" y="3548"/>
                  </a:cubicBezTo>
                  <a:lnTo>
                    <a:pt x="7513" y="3548"/>
                  </a:lnTo>
                  <a:cubicBezTo>
                    <a:pt x="6715" y="3548"/>
                    <a:pt x="5953" y="3786"/>
                    <a:pt x="5322" y="4203"/>
                  </a:cubicBezTo>
                  <a:cubicBezTo>
                    <a:pt x="5084" y="3905"/>
                    <a:pt x="4822" y="3608"/>
                    <a:pt x="4525" y="3358"/>
                  </a:cubicBezTo>
                  <a:cubicBezTo>
                    <a:pt x="4358" y="3203"/>
                    <a:pt x="4191" y="3072"/>
                    <a:pt x="4036" y="2953"/>
                  </a:cubicBezTo>
                  <a:cubicBezTo>
                    <a:pt x="4405" y="2358"/>
                    <a:pt x="4608" y="1643"/>
                    <a:pt x="4608" y="881"/>
                  </a:cubicBezTo>
                  <a:cubicBezTo>
                    <a:pt x="4608" y="715"/>
                    <a:pt x="4596" y="572"/>
                    <a:pt x="4584" y="405"/>
                  </a:cubicBezTo>
                  <a:close/>
                  <a:moveTo>
                    <a:pt x="869" y="2084"/>
                  </a:moveTo>
                  <a:cubicBezTo>
                    <a:pt x="1846" y="2191"/>
                    <a:pt x="2751" y="2536"/>
                    <a:pt x="3536" y="3036"/>
                  </a:cubicBezTo>
                  <a:cubicBezTo>
                    <a:pt x="2881" y="3917"/>
                    <a:pt x="1834" y="4501"/>
                    <a:pt x="655" y="4501"/>
                  </a:cubicBezTo>
                  <a:cubicBezTo>
                    <a:pt x="560" y="4501"/>
                    <a:pt x="476" y="4501"/>
                    <a:pt x="393" y="4477"/>
                  </a:cubicBezTo>
                  <a:cubicBezTo>
                    <a:pt x="369" y="4322"/>
                    <a:pt x="357" y="4144"/>
                    <a:pt x="357" y="3965"/>
                  </a:cubicBezTo>
                  <a:cubicBezTo>
                    <a:pt x="357" y="3274"/>
                    <a:pt x="548" y="2643"/>
                    <a:pt x="869" y="2084"/>
                  </a:cubicBezTo>
                  <a:close/>
                  <a:moveTo>
                    <a:pt x="7561" y="3905"/>
                  </a:moveTo>
                  <a:lnTo>
                    <a:pt x="7561" y="3965"/>
                  </a:lnTo>
                  <a:cubicBezTo>
                    <a:pt x="7561" y="4977"/>
                    <a:pt x="7144" y="5882"/>
                    <a:pt x="6489" y="6537"/>
                  </a:cubicBezTo>
                  <a:cubicBezTo>
                    <a:pt x="6299" y="5798"/>
                    <a:pt x="5965" y="5108"/>
                    <a:pt x="5537" y="4501"/>
                  </a:cubicBezTo>
                  <a:cubicBezTo>
                    <a:pt x="6096" y="4132"/>
                    <a:pt x="6787" y="3905"/>
                    <a:pt x="7501" y="3905"/>
                  </a:cubicBezTo>
                  <a:close/>
                  <a:moveTo>
                    <a:pt x="3834" y="3251"/>
                  </a:moveTo>
                  <a:cubicBezTo>
                    <a:pt x="4286" y="3572"/>
                    <a:pt x="4703" y="3977"/>
                    <a:pt x="5037" y="4429"/>
                  </a:cubicBezTo>
                  <a:cubicBezTo>
                    <a:pt x="4727" y="4679"/>
                    <a:pt x="4465" y="4965"/>
                    <a:pt x="4239" y="5287"/>
                  </a:cubicBezTo>
                  <a:cubicBezTo>
                    <a:pt x="4191" y="5358"/>
                    <a:pt x="4191" y="5453"/>
                    <a:pt x="4251" y="5513"/>
                  </a:cubicBezTo>
                  <a:cubicBezTo>
                    <a:pt x="4281" y="5543"/>
                    <a:pt x="4325" y="5559"/>
                    <a:pt x="4370" y="5559"/>
                  </a:cubicBezTo>
                  <a:cubicBezTo>
                    <a:pt x="4429" y="5559"/>
                    <a:pt x="4491" y="5531"/>
                    <a:pt x="4525" y="5477"/>
                  </a:cubicBezTo>
                  <a:cubicBezTo>
                    <a:pt x="4727" y="5179"/>
                    <a:pt x="4965" y="4929"/>
                    <a:pt x="5239" y="4703"/>
                  </a:cubicBezTo>
                  <a:cubicBezTo>
                    <a:pt x="5668" y="5334"/>
                    <a:pt x="5977" y="6025"/>
                    <a:pt x="6168" y="6799"/>
                  </a:cubicBezTo>
                  <a:cubicBezTo>
                    <a:pt x="5560" y="7287"/>
                    <a:pt x="4786" y="7561"/>
                    <a:pt x="3953" y="7561"/>
                  </a:cubicBezTo>
                  <a:lnTo>
                    <a:pt x="3894" y="7561"/>
                  </a:lnTo>
                  <a:lnTo>
                    <a:pt x="3894" y="7501"/>
                  </a:lnTo>
                  <a:cubicBezTo>
                    <a:pt x="3894" y="7061"/>
                    <a:pt x="3965" y="6632"/>
                    <a:pt x="4120" y="6239"/>
                  </a:cubicBezTo>
                  <a:cubicBezTo>
                    <a:pt x="4144" y="6179"/>
                    <a:pt x="4132" y="6108"/>
                    <a:pt x="4072" y="6060"/>
                  </a:cubicBezTo>
                  <a:cubicBezTo>
                    <a:pt x="4039" y="6027"/>
                    <a:pt x="3995" y="6011"/>
                    <a:pt x="3950" y="6011"/>
                  </a:cubicBezTo>
                  <a:cubicBezTo>
                    <a:pt x="3883" y="6011"/>
                    <a:pt x="3815" y="6048"/>
                    <a:pt x="3786" y="6120"/>
                  </a:cubicBezTo>
                  <a:cubicBezTo>
                    <a:pt x="3632" y="6549"/>
                    <a:pt x="3536" y="7025"/>
                    <a:pt x="3536" y="7525"/>
                  </a:cubicBezTo>
                  <a:lnTo>
                    <a:pt x="3536" y="7549"/>
                  </a:lnTo>
                  <a:cubicBezTo>
                    <a:pt x="2036" y="7370"/>
                    <a:pt x="810" y="6287"/>
                    <a:pt x="453" y="4858"/>
                  </a:cubicBezTo>
                  <a:lnTo>
                    <a:pt x="655" y="4858"/>
                  </a:lnTo>
                  <a:cubicBezTo>
                    <a:pt x="1965" y="4858"/>
                    <a:pt x="3108" y="4215"/>
                    <a:pt x="3834" y="3251"/>
                  </a:cubicBezTo>
                  <a:close/>
                  <a:moveTo>
                    <a:pt x="3953" y="0"/>
                  </a:moveTo>
                  <a:cubicBezTo>
                    <a:pt x="1762" y="0"/>
                    <a:pt x="0" y="1774"/>
                    <a:pt x="0" y="3965"/>
                  </a:cubicBezTo>
                  <a:cubicBezTo>
                    <a:pt x="0" y="6156"/>
                    <a:pt x="1774" y="7918"/>
                    <a:pt x="3953" y="7918"/>
                  </a:cubicBezTo>
                  <a:cubicBezTo>
                    <a:pt x="6144" y="7918"/>
                    <a:pt x="7918" y="6156"/>
                    <a:pt x="7918" y="3965"/>
                  </a:cubicBezTo>
                  <a:cubicBezTo>
                    <a:pt x="7918" y="1774"/>
                    <a:pt x="6144" y="0"/>
                    <a:pt x="39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53" name="Google Shape;1753;p39"/>
          <p:cNvGrpSpPr/>
          <p:nvPr/>
        </p:nvGrpSpPr>
        <p:grpSpPr>
          <a:xfrm>
            <a:off x="2829470" y="1979026"/>
            <a:ext cx="493310" cy="493310"/>
            <a:chOff x="5108729" y="3351230"/>
            <a:chExt cx="357005" cy="357005"/>
          </a:xfrm>
        </p:grpSpPr>
        <p:sp>
          <p:nvSpPr>
            <p:cNvPr id="1754" name="Google Shape;1754;p39"/>
            <p:cNvSpPr/>
            <p:nvPr/>
          </p:nvSpPr>
          <p:spPr>
            <a:xfrm>
              <a:off x="5108729" y="3351230"/>
              <a:ext cx="357005" cy="357005"/>
            </a:xfrm>
            <a:custGeom>
              <a:rect b="b" l="l" r="r" t="t"/>
              <a:pathLst>
                <a:path extrusionOk="0" h="11216" w="11216">
                  <a:moveTo>
                    <a:pt x="5620" y="357"/>
                  </a:moveTo>
                  <a:cubicBezTo>
                    <a:pt x="8525" y="357"/>
                    <a:pt x="10882" y="2703"/>
                    <a:pt x="10882" y="5608"/>
                  </a:cubicBezTo>
                  <a:cubicBezTo>
                    <a:pt x="10882" y="8513"/>
                    <a:pt x="8525" y="10859"/>
                    <a:pt x="5620" y="10859"/>
                  </a:cubicBezTo>
                  <a:cubicBezTo>
                    <a:pt x="2727" y="10859"/>
                    <a:pt x="369" y="8513"/>
                    <a:pt x="369" y="5608"/>
                  </a:cubicBezTo>
                  <a:cubicBezTo>
                    <a:pt x="369" y="2703"/>
                    <a:pt x="2727" y="357"/>
                    <a:pt x="5620" y="357"/>
                  </a:cubicBezTo>
                  <a:close/>
                  <a:moveTo>
                    <a:pt x="5608" y="0"/>
                  </a:moveTo>
                  <a:cubicBezTo>
                    <a:pt x="4108" y="0"/>
                    <a:pt x="2703" y="572"/>
                    <a:pt x="1631" y="1631"/>
                  </a:cubicBezTo>
                  <a:cubicBezTo>
                    <a:pt x="584" y="2691"/>
                    <a:pt x="0" y="4108"/>
                    <a:pt x="0" y="5608"/>
                  </a:cubicBezTo>
                  <a:cubicBezTo>
                    <a:pt x="0" y="7108"/>
                    <a:pt x="584" y="8513"/>
                    <a:pt x="1631" y="9585"/>
                  </a:cubicBezTo>
                  <a:cubicBezTo>
                    <a:pt x="2691" y="10632"/>
                    <a:pt x="4108" y="11216"/>
                    <a:pt x="5608" y="11216"/>
                  </a:cubicBezTo>
                  <a:cubicBezTo>
                    <a:pt x="7108" y="11216"/>
                    <a:pt x="8513" y="10632"/>
                    <a:pt x="9585" y="9585"/>
                  </a:cubicBezTo>
                  <a:cubicBezTo>
                    <a:pt x="10656" y="8525"/>
                    <a:pt x="11216" y="7108"/>
                    <a:pt x="11216" y="5608"/>
                  </a:cubicBezTo>
                  <a:cubicBezTo>
                    <a:pt x="11216" y="4108"/>
                    <a:pt x="10656" y="2703"/>
                    <a:pt x="9585" y="1631"/>
                  </a:cubicBezTo>
                  <a:cubicBezTo>
                    <a:pt x="8525" y="572"/>
                    <a:pt x="7108" y="0"/>
                    <a:pt x="56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5" name="Google Shape;1755;p39"/>
            <p:cNvSpPr/>
            <p:nvPr/>
          </p:nvSpPr>
          <p:spPr>
            <a:xfrm>
              <a:off x="5163668" y="3402381"/>
              <a:ext cx="244104" cy="233473"/>
            </a:xfrm>
            <a:custGeom>
              <a:rect b="b" l="l" r="r" t="t"/>
              <a:pathLst>
                <a:path extrusionOk="0" h="7335" w="7669">
                  <a:moveTo>
                    <a:pt x="3775" y="0"/>
                  </a:moveTo>
                  <a:cubicBezTo>
                    <a:pt x="3334" y="24"/>
                    <a:pt x="1846" y="239"/>
                    <a:pt x="1751" y="1882"/>
                  </a:cubicBezTo>
                  <a:lnTo>
                    <a:pt x="1751" y="1905"/>
                  </a:lnTo>
                  <a:lnTo>
                    <a:pt x="1751" y="2834"/>
                  </a:lnTo>
                  <a:lnTo>
                    <a:pt x="1394" y="2739"/>
                  </a:lnTo>
                  <a:cubicBezTo>
                    <a:pt x="1347" y="2725"/>
                    <a:pt x="1299" y="2718"/>
                    <a:pt x="1252" y="2718"/>
                  </a:cubicBezTo>
                  <a:cubicBezTo>
                    <a:pt x="1097" y="2718"/>
                    <a:pt x="949" y="2792"/>
                    <a:pt x="858" y="2929"/>
                  </a:cubicBezTo>
                  <a:cubicBezTo>
                    <a:pt x="763" y="3072"/>
                    <a:pt x="739" y="3263"/>
                    <a:pt x="834" y="3429"/>
                  </a:cubicBezTo>
                  <a:cubicBezTo>
                    <a:pt x="882" y="3525"/>
                    <a:pt x="965" y="3596"/>
                    <a:pt x="1060" y="3656"/>
                  </a:cubicBezTo>
                  <a:lnTo>
                    <a:pt x="1536" y="3894"/>
                  </a:lnTo>
                  <a:cubicBezTo>
                    <a:pt x="1620" y="3941"/>
                    <a:pt x="1667" y="4037"/>
                    <a:pt x="1620" y="4144"/>
                  </a:cubicBezTo>
                  <a:cubicBezTo>
                    <a:pt x="1477" y="4501"/>
                    <a:pt x="1084" y="5144"/>
                    <a:pt x="143" y="5370"/>
                  </a:cubicBezTo>
                  <a:cubicBezTo>
                    <a:pt x="60" y="5382"/>
                    <a:pt x="1" y="5477"/>
                    <a:pt x="12" y="5561"/>
                  </a:cubicBezTo>
                  <a:cubicBezTo>
                    <a:pt x="12" y="5596"/>
                    <a:pt x="120" y="6168"/>
                    <a:pt x="1024" y="6215"/>
                  </a:cubicBezTo>
                  <a:cubicBezTo>
                    <a:pt x="1072" y="6382"/>
                    <a:pt x="1132" y="6585"/>
                    <a:pt x="1203" y="6668"/>
                  </a:cubicBezTo>
                  <a:cubicBezTo>
                    <a:pt x="1238" y="6703"/>
                    <a:pt x="1292" y="6725"/>
                    <a:pt x="1342" y="6725"/>
                  </a:cubicBezTo>
                  <a:cubicBezTo>
                    <a:pt x="1360" y="6725"/>
                    <a:pt x="1378" y="6722"/>
                    <a:pt x="1394" y="6716"/>
                  </a:cubicBezTo>
                  <a:cubicBezTo>
                    <a:pt x="1394" y="6716"/>
                    <a:pt x="1676" y="6624"/>
                    <a:pt x="1983" y="6624"/>
                  </a:cubicBezTo>
                  <a:cubicBezTo>
                    <a:pt x="2060" y="6624"/>
                    <a:pt x="2139" y="6630"/>
                    <a:pt x="2215" y="6644"/>
                  </a:cubicBezTo>
                  <a:cubicBezTo>
                    <a:pt x="2215" y="6644"/>
                    <a:pt x="2679" y="6739"/>
                    <a:pt x="2953" y="7013"/>
                  </a:cubicBezTo>
                  <a:cubicBezTo>
                    <a:pt x="3096" y="7156"/>
                    <a:pt x="3251" y="7239"/>
                    <a:pt x="3441" y="7287"/>
                  </a:cubicBezTo>
                  <a:cubicBezTo>
                    <a:pt x="3537" y="7311"/>
                    <a:pt x="3656" y="7335"/>
                    <a:pt x="3763" y="7335"/>
                  </a:cubicBezTo>
                  <a:cubicBezTo>
                    <a:pt x="3870" y="7335"/>
                    <a:pt x="3989" y="7311"/>
                    <a:pt x="4096" y="7287"/>
                  </a:cubicBezTo>
                  <a:cubicBezTo>
                    <a:pt x="4275" y="7239"/>
                    <a:pt x="4430" y="7156"/>
                    <a:pt x="4573" y="7013"/>
                  </a:cubicBezTo>
                  <a:cubicBezTo>
                    <a:pt x="4846" y="6739"/>
                    <a:pt x="5311" y="6644"/>
                    <a:pt x="5311" y="6644"/>
                  </a:cubicBezTo>
                  <a:cubicBezTo>
                    <a:pt x="5389" y="6630"/>
                    <a:pt x="5469" y="6624"/>
                    <a:pt x="5547" y="6624"/>
                  </a:cubicBezTo>
                  <a:cubicBezTo>
                    <a:pt x="5858" y="6624"/>
                    <a:pt x="6132" y="6716"/>
                    <a:pt x="6132" y="6716"/>
                  </a:cubicBezTo>
                  <a:cubicBezTo>
                    <a:pt x="6153" y="6726"/>
                    <a:pt x="6173" y="6730"/>
                    <a:pt x="6192" y="6730"/>
                  </a:cubicBezTo>
                  <a:cubicBezTo>
                    <a:pt x="6242" y="6730"/>
                    <a:pt x="6289" y="6702"/>
                    <a:pt x="6323" y="6668"/>
                  </a:cubicBezTo>
                  <a:cubicBezTo>
                    <a:pt x="6394" y="6573"/>
                    <a:pt x="6454" y="6370"/>
                    <a:pt x="6501" y="6215"/>
                  </a:cubicBezTo>
                  <a:cubicBezTo>
                    <a:pt x="7394" y="6168"/>
                    <a:pt x="7501" y="5584"/>
                    <a:pt x="7513" y="5561"/>
                  </a:cubicBezTo>
                  <a:cubicBezTo>
                    <a:pt x="7668" y="5501"/>
                    <a:pt x="7609" y="5430"/>
                    <a:pt x="7513" y="5394"/>
                  </a:cubicBezTo>
                  <a:cubicBezTo>
                    <a:pt x="6573" y="5180"/>
                    <a:pt x="6192" y="4537"/>
                    <a:pt x="6037" y="4180"/>
                  </a:cubicBezTo>
                  <a:cubicBezTo>
                    <a:pt x="6001" y="4084"/>
                    <a:pt x="6037" y="3965"/>
                    <a:pt x="6132" y="3929"/>
                  </a:cubicBezTo>
                  <a:lnTo>
                    <a:pt x="6609" y="3691"/>
                  </a:lnTo>
                  <a:cubicBezTo>
                    <a:pt x="6692" y="3644"/>
                    <a:pt x="6787" y="3572"/>
                    <a:pt x="6823" y="3465"/>
                  </a:cubicBezTo>
                  <a:cubicBezTo>
                    <a:pt x="6918" y="3298"/>
                    <a:pt x="6906" y="3108"/>
                    <a:pt x="6799" y="2953"/>
                  </a:cubicBezTo>
                  <a:cubicBezTo>
                    <a:pt x="6708" y="2816"/>
                    <a:pt x="6553" y="2742"/>
                    <a:pt x="6400" y="2742"/>
                  </a:cubicBezTo>
                  <a:cubicBezTo>
                    <a:pt x="6354" y="2742"/>
                    <a:pt x="6307" y="2749"/>
                    <a:pt x="6263" y="2763"/>
                  </a:cubicBezTo>
                  <a:lnTo>
                    <a:pt x="5906" y="2870"/>
                  </a:lnTo>
                  <a:lnTo>
                    <a:pt x="5906" y="2322"/>
                  </a:lnTo>
                  <a:cubicBezTo>
                    <a:pt x="5906" y="2215"/>
                    <a:pt x="5835" y="2144"/>
                    <a:pt x="5727" y="2144"/>
                  </a:cubicBezTo>
                  <a:cubicBezTo>
                    <a:pt x="5620" y="2144"/>
                    <a:pt x="5549" y="2215"/>
                    <a:pt x="5549" y="2322"/>
                  </a:cubicBezTo>
                  <a:lnTo>
                    <a:pt x="5549" y="3108"/>
                  </a:lnTo>
                  <a:cubicBezTo>
                    <a:pt x="5549" y="3144"/>
                    <a:pt x="5561" y="3179"/>
                    <a:pt x="5573" y="3215"/>
                  </a:cubicBezTo>
                  <a:cubicBezTo>
                    <a:pt x="5612" y="3265"/>
                    <a:pt x="5669" y="3290"/>
                    <a:pt x="5734" y="3290"/>
                  </a:cubicBezTo>
                  <a:cubicBezTo>
                    <a:pt x="5748" y="3290"/>
                    <a:pt x="5761" y="3289"/>
                    <a:pt x="5775" y="3287"/>
                  </a:cubicBezTo>
                  <a:lnTo>
                    <a:pt x="6347" y="3120"/>
                  </a:lnTo>
                  <a:cubicBezTo>
                    <a:pt x="6363" y="3117"/>
                    <a:pt x="6379" y="3116"/>
                    <a:pt x="6393" y="3116"/>
                  </a:cubicBezTo>
                  <a:cubicBezTo>
                    <a:pt x="6440" y="3116"/>
                    <a:pt x="6474" y="3131"/>
                    <a:pt x="6501" y="3167"/>
                  </a:cubicBezTo>
                  <a:cubicBezTo>
                    <a:pt x="6525" y="3203"/>
                    <a:pt x="6525" y="3251"/>
                    <a:pt x="6513" y="3275"/>
                  </a:cubicBezTo>
                  <a:cubicBezTo>
                    <a:pt x="6513" y="3298"/>
                    <a:pt x="6489" y="3334"/>
                    <a:pt x="6442" y="3358"/>
                  </a:cubicBezTo>
                  <a:lnTo>
                    <a:pt x="5954" y="3596"/>
                  </a:lnTo>
                  <a:cubicBezTo>
                    <a:pt x="5692" y="3727"/>
                    <a:pt x="5573" y="4025"/>
                    <a:pt x="5680" y="4299"/>
                  </a:cubicBezTo>
                  <a:cubicBezTo>
                    <a:pt x="5847" y="4680"/>
                    <a:pt x="6251" y="5358"/>
                    <a:pt x="7168" y="5668"/>
                  </a:cubicBezTo>
                  <a:cubicBezTo>
                    <a:pt x="7092" y="5766"/>
                    <a:pt x="6907" y="5873"/>
                    <a:pt x="6558" y="5873"/>
                  </a:cubicBezTo>
                  <a:cubicBezTo>
                    <a:pt x="6525" y="5873"/>
                    <a:pt x="6490" y="5872"/>
                    <a:pt x="6454" y="5870"/>
                  </a:cubicBezTo>
                  <a:cubicBezTo>
                    <a:pt x="6370" y="5870"/>
                    <a:pt x="6311" y="5930"/>
                    <a:pt x="6275" y="6013"/>
                  </a:cubicBezTo>
                  <a:cubicBezTo>
                    <a:pt x="6251" y="6132"/>
                    <a:pt x="6204" y="6263"/>
                    <a:pt x="6168" y="6346"/>
                  </a:cubicBezTo>
                  <a:cubicBezTo>
                    <a:pt x="6036" y="6322"/>
                    <a:pt x="5841" y="6285"/>
                    <a:pt x="5618" y="6285"/>
                  </a:cubicBezTo>
                  <a:cubicBezTo>
                    <a:pt x="5520" y="6285"/>
                    <a:pt x="5416" y="6292"/>
                    <a:pt x="5311" y="6311"/>
                  </a:cubicBezTo>
                  <a:cubicBezTo>
                    <a:pt x="5275" y="6311"/>
                    <a:pt x="4739" y="6430"/>
                    <a:pt x="4370" y="6787"/>
                  </a:cubicBezTo>
                  <a:cubicBezTo>
                    <a:pt x="4287" y="6870"/>
                    <a:pt x="4180" y="6930"/>
                    <a:pt x="4061" y="6966"/>
                  </a:cubicBezTo>
                  <a:cubicBezTo>
                    <a:pt x="3989" y="6977"/>
                    <a:pt x="3894" y="6989"/>
                    <a:pt x="3822" y="6989"/>
                  </a:cubicBezTo>
                  <a:cubicBezTo>
                    <a:pt x="3751" y="6989"/>
                    <a:pt x="3656" y="6977"/>
                    <a:pt x="3584" y="6966"/>
                  </a:cubicBezTo>
                  <a:cubicBezTo>
                    <a:pt x="3477" y="6930"/>
                    <a:pt x="3358" y="6870"/>
                    <a:pt x="3275" y="6787"/>
                  </a:cubicBezTo>
                  <a:cubicBezTo>
                    <a:pt x="2918" y="6430"/>
                    <a:pt x="2370" y="6323"/>
                    <a:pt x="2334" y="6311"/>
                  </a:cubicBezTo>
                  <a:cubicBezTo>
                    <a:pt x="2236" y="6292"/>
                    <a:pt x="2135" y="6285"/>
                    <a:pt x="2038" y="6285"/>
                  </a:cubicBezTo>
                  <a:cubicBezTo>
                    <a:pt x="1817" y="6285"/>
                    <a:pt x="1613" y="6322"/>
                    <a:pt x="1489" y="6346"/>
                  </a:cubicBezTo>
                  <a:cubicBezTo>
                    <a:pt x="1453" y="6263"/>
                    <a:pt x="1417" y="6132"/>
                    <a:pt x="1382" y="6013"/>
                  </a:cubicBezTo>
                  <a:cubicBezTo>
                    <a:pt x="1370" y="5930"/>
                    <a:pt x="1298" y="5870"/>
                    <a:pt x="1203" y="5870"/>
                  </a:cubicBezTo>
                  <a:cubicBezTo>
                    <a:pt x="786" y="5870"/>
                    <a:pt x="596" y="5751"/>
                    <a:pt x="489" y="5656"/>
                  </a:cubicBezTo>
                  <a:cubicBezTo>
                    <a:pt x="1429" y="5358"/>
                    <a:pt x="1834" y="4680"/>
                    <a:pt x="1977" y="4287"/>
                  </a:cubicBezTo>
                  <a:cubicBezTo>
                    <a:pt x="2084" y="4013"/>
                    <a:pt x="1977" y="3703"/>
                    <a:pt x="1715" y="3584"/>
                  </a:cubicBezTo>
                  <a:lnTo>
                    <a:pt x="1215" y="3346"/>
                  </a:lnTo>
                  <a:cubicBezTo>
                    <a:pt x="1179" y="3310"/>
                    <a:pt x="1155" y="3287"/>
                    <a:pt x="1144" y="3251"/>
                  </a:cubicBezTo>
                  <a:cubicBezTo>
                    <a:pt x="1144" y="3227"/>
                    <a:pt x="1132" y="3191"/>
                    <a:pt x="1155" y="3144"/>
                  </a:cubicBezTo>
                  <a:cubicBezTo>
                    <a:pt x="1181" y="3118"/>
                    <a:pt x="1218" y="3093"/>
                    <a:pt x="1259" y="3093"/>
                  </a:cubicBezTo>
                  <a:cubicBezTo>
                    <a:pt x="1275" y="3093"/>
                    <a:pt x="1293" y="3097"/>
                    <a:pt x="1310" y="3108"/>
                  </a:cubicBezTo>
                  <a:lnTo>
                    <a:pt x="1894" y="3275"/>
                  </a:lnTo>
                  <a:cubicBezTo>
                    <a:pt x="1908" y="3277"/>
                    <a:pt x="1923" y="3279"/>
                    <a:pt x="1938" y="3279"/>
                  </a:cubicBezTo>
                  <a:cubicBezTo>
                    <a:pt x="1994" y="3279"/>
                    <a:pt x="2046" y="3257"/>
                    <a:pt x="2084" y="3191"/>
                  </a:cubicBezTo>
                  <a:cubicBezTo>
                    <a:pt x="2096" y="3167"/>
                    <a:pt x="2108" y="3120"/>
                    <a:pt x="2108" y="3096"/>
                  </a:cubicBezTo>
                  <a:lnTo>
                    <a:pt x="2108" y="1917"/>
                  </a:lnTo>
                  <a:cubicBezTo>
                    <a:pt x="2191" y="596"/>
                    <a:pt x="3299" y="381"/>
                    <a:pt x="3799" y="346"/>
                  </a:cubicBezTo>
                  <a:cubicBezTo>
                    <a:pt x="4227" y="381"/>
                    <a:pt x="5132" y="548"/>
                    <a:pt x="5406" y="1465"/>
                  </a:cubicBezTo>
                  <a:cubicBezTo>
                    <a:pt x="5418" y="1548"/>
                    <a:pt x="5489" y="1608"/>
                    <a:pt x="5561" y="1608"/>
                  </a:cubicBezTo>
                  <a:cubicBezTo>
                    <a:pt x="5680" y="1608"/>
                    <a:pt x="5775" y="1489"/>
                    <a:pt x="5727" y="1382"/>
                  </a:cubicBezTo>
                  <a:cubicBezTo>
                    <a:pt x="5406" y="191"/>
                    <a:pt x="4192" y="24"/>
                    <a:pt x="37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56" name="Google Shape;1756;p39"/>
          <p:cNvGrpSpPr/>
          <p:nvPr/>
        </p:nvGrpSpPr>
        <p:grpSpPr>
          <a:xfrm>
            <a:off x="5820934" y="1979026"/>
            <a:ext cx="493882" cy="493310"/>
            <a:chOff x="5583569" y="3351230"/>
            <a:chExt cx="357419" cy="357005"/>
          </a:xfrm>
        </p:grpSpPr>
        <p:sp>
          <p:nvSpPr>
            <p:cNvPr id="1757" name="Google Shape;1757;p39"/>
            <p:cNvSpPr/>
            <p:nvPr/>
          </p:nvSpPr>
          <p:spPr>
            <a:xfrm>
              <a:off x="5583569" y="3351230"/>
              <a:ext cx="357419" cy="357005"/>
            </a:xfrm>
            <a:custGeom>
              <a:rect b="b" l="l" r="r" t="t"/>
              <a:pathLst>
                <a:path extrusionOk="0" h="11216" w="11229">
                  <a:moveTo>
                    <a:pt x="5620" y="357"/>
                  </a:moveTo>
                  <a:cubicBezTo>
                    <a:pt x="8514" y="357"/>
                    <a:pt x="10871" y="2703"/>
                    <a:pt x="10871" y="5608"/>
                  </a:cubicBezTo>
                  <a:cubicBezTo>
                    <a:pt x="10871" y="8513"/>
                    <a:pt x="8514" y="10859"/>
                    <a:pt x="5620" y="10859"/>
                  </a:cubicBezTo>
                  <a:cubicBezTo>
                    <a:pt x="2715" y="10859"/>
                    <a:pt x="370" y="8513"/>
                    <a:pt x="370" y="5608"/>
                  </a:cubicBezTo>
                  <a:cubicBezTo>
                    <a:pt x="370" y="2703"/>
                    <a:pt x="2715" y="357"/>
                    <a:pt x="5620" y="357"/>
                  </a:cubicBezTo>
                  <a:close/>
                  <a:moveTo>
                    <a:pt x="5620" y="0"/>
                  </a:moveTo>
                  <a:cubicBezTo>
                    <a:pt x="4108" y="0"/>
                    <a:pt x="2715" y="572"/>
                    <a:pt x="1644" y="1631"/>
                  </a:cubicBezTo>
                  <a:cubicBezTo>
                    <a:pt x="584" y="2691"/>
                    <a:pt x="1" y="4108"/>
                    <a:pt x="1" y="5608"/>
                  </a:cubicBezTo>
                  <a:cubicBezTo>
                    <a:pt x="1" y="7108"/>
                    <a:pt x="584" y="8513"/>
                    <a:pt x="1644" y="9585"/>
                  </a:cubicBezTo>
                  <a:cubicBezTo>
                    <a:pt x="2703" y="10632"/>
                    <a:pt x="4108" y="11216"/>
                    <a:pt x="5620" y="11216"/>
                  </a:cubicBezTo>
                  <a:cubicBezTo>
                    <a:pt x="7121" y="11216"/>
                    <a:pt x="8514" y="10632"/>
                    <a:pt x="9597" y="9585"/>
                  </a:cubicBezTo>
                  <a:cubicBezTo>
                    <a:pt x="10669" y="8525"/>
                    <a:pt x="11228" y="7108"/>
                    <a:pt x="11228" y="5608"/>
                  </a:cubicBezTo>
                  <a:cubicBezTo>
                    <a:pt x="11228" y="4108"/>
                    <a:pt x="10645" y="2703"/>
                    <a:pt x="9597" y="1631"/>
                  </a:cubicBezTo>
                  <a:cubicBezTo>
                    <a:pt x="8537" y="572"/>
                    <a:pt x="7121" y="0"/>
                    <a:pt x="56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8" name="Google Shape;1758;p39"/>
            <p:cNvSpPr/>
            <p:nvPr/>
          </p:nvSpPr>
          <p:spPr>
            <a:xfrm>
              <a:off x="5658625" y="3403527"/>
              <a:ext cx="172073" cy="243690"/>
            </a:xfrm>
            <a:custGeom>
              <a:rect b="b" l="l" r="r" t="t"/>
              <a:pathLst>
                <a:path extrusionOk="0" h="7656" w="5406">
                  <a:moveTo>
                    <a:pt x="1834" y="0"/>
                  </a:moveTo>
                  <a:cubicBezTo>
                    <a:pt x="1727" y="0"/>
                    <a:pt x="1655" y="72"/>
                    <a:pt x="1655" y="179"/>
                  </a:cubicBezTo>
                  <a:cubicBezTo>
                    <a:pt x="1655" y="1000"/>
                    <a:pt x="988" y="1655"/>
                    <a:pt x="179" y="1655"/>
                  </a:cubicBezTo>
                  <a:cubicBezTo>
                    <a:pt x="72" y="1655"/>
                    <a:pt x="0" y="1727"/>
                    <a:pt x="0" y="1834"/>
                  </a:cubicBezTo>
                  <a:lnTo>
                    <a:pt x="0" y="3489"/>
                  </a:lnTo>
                  <a:cubicBezTo>
                    <a:pt x="0" y="3596"/>
                    <a:pt x="72" y="3667"/>
                    <a:pt x="179" y="3667"/>
                  </a:cubicBezTo>
                  <a:lnTo>
                    <a:pt x="1655" y="3667"/>
                  </a:lnTo>
                  <a:lnTo>
                    <a:pt x="1655" y="4453"/>
                  </a:lnTo>
                  <a:cubicBezTo>
                    <a:pt x="1655" y="4560"/>
                    <a:pt x="1727" y="4632"/>
                    <a:pt x="1834" y="4632"/>
                  </a:cubicBezTo>
                  <a:cubicBezTo>
                    <a:pt x="1941" y="4632"/>
                    <a:pt x="2012" y="4560"/>
                    <a:pt x="2012" y="4453"/>
                  </a:cubicBezTo>
                  <a:lnTo>
                    <a:pt x="2012" y="3489"/>
                  </a:lnTo>
                  <a:cubicBezTo>
                    <a:pt x="2012" y="3382"/>
                    <a:pt x="1941" y="3310"/>
                    <a:pt x="1834" y="3310"/>
                  </a:cubicBezTo>
                  <a:lnTo>
                    <a:pt x="357" y="3310"/>
                  </a:lnTo>
                  <a:lnTo>
                    <a:pt x="357" y="2000"/>
                  </a:lnTo>
                  <a:cubicBezTo>
                    <a:pt x="1215" y="1905"/>
                    <a:pt x="1917" y="1226"/>
                    <a:pt x="2012" y="345"/>
                  </a:cubicBezTo>
                  <a:lnTo>
                    <a:pt x="3084" y="345"/>
                  </a:lnTo>
                  <a:lnTo>
                    <a:pt x="3084" y="1822"/>
                  </a:lnTo>
                  <a:cubicBezTo>
                    <a:pt x="3084" y="1929"/>
                    <a:pt x="3155" y="2000"/>
                    <a:pt x="3262" y="2000"/>
                  </a:cubicBezTo>
                  <a:lnTo>
                    <a:pt x="4739" y="2000"/>
                  </a:lnTo>
                  <a:lnTo>
                    <a:pt x="4739" y="3298"/>
                  </a:lnTo>
                  <a:lnTo>
                    <a:pt x="3262" y="3298"/>
                  </a:lnTo>
                  <a:cubicBezTo>
                    <a:pt x="3155" y="3298"/>
                    <a:pt x="3084" y="3370"/>
                    <a:pt x="3084" y="3477"/>
                  </a:cubicBezTo>
                  <a:lnTo>
                    <a:pt x="3084" y="5584"/>
                  </a:lnTo>
                  <a:cubicBezTo>
                    <a:pt x="3084" y="5941"/>
                    <a:pt x="3381" y="6251"/>
                    <a:pt x="3739" y="6251"/>
                  </a:cubicBezTo>
                  <a:cubicBezTo>
                    <a:pt x="3965" y="6251"/>
                    <a:pt x="4155" y="6132"/>
                    <a:pt x="4274" y="5953"/>
                  </a:cubicBezTo>
                  <a:lnTo>
                    <a:pt x="4965" y="6775"/>
                  </a:lnTo>
                  <a:cubicBezTo>
                    <a:pt x="4644" y="7120"/>
                    <a:pt x="4191" y="7311"/>
                    <a:pt x="3703" y="7311"/>
                  </a:cubicBezTo>
                  <a:cubicBezTo>
                    <a:pt x="2774" y="7299"/>
                    <a:pt x="2012" y="6525"/>
                    <a:pt x="2012" y="5572"/>
                  </a:cubicBezTo>
                  <a:lnTo>
                    <a:pt x="2012" y="5287"/>
                  </a:lnTo>
                  <a:cubicBezTo>
                    <a:pt x="2012" y="5179"/>
                    <a:pt x="1929" y="5108"/>
                    <a:pt x="1834" y="5108"/>
                  </a:cubicBezTo>
                  <a:cubicBezTo>
                    <a:pt x="1727" y="5108"/>
                    <a:pt x="1655" y="5179"/>
                    <a:pt x="1655" y="5287"/>
                  </a:cubicBezTo>
                  <a:lnTo>
                    <a:pt x="1655" y="5560"/>
                  </a:lnTo>
                  <a:cubicBezTo>
                    <a:pt x="1655" y="6703"/>
                    <a:pt x="2584" y="7656"/>
                    <a:pt x="3739" y="7656"/>
                  </a:cubicBezTo>
                  <a:cubicBezTo>
                    <a:pt x="4358" y="7656"/>
                    <a:pt x="4941" y="7370"/>
                    <a:pt x="5322" y="6882"/>
                  </a:cubicBezTo>
                  <a:cubicBezTo>
                    <a:pt x="5406" y="6834"/>
                    <a:pt x="5406" y="6751"/>
                    <a:pt x="5346" y="6691"/>
                  </a:cubicBezTo>
                  <a:lnTo>
                    <a:pt x="4489" y="5691"/>
                  </a:lnTo>
                  <a:cubicBezTo>
                    <a:pt x="4435" y="5627"/>
                    <a:pt x="4353" y="5582"/>
                    <a:pt x="4260" y="5582"/>
                  </a:cubicBezTo>
                  <a:cubicBezTo>
                    <a:pt x="4249" y="5582"/>
                    <a:pt x="4238" y="5583"/>
                    <a:pt x="4227" y="5584"/>
                  </a:cubicBezTo>
                  <a:cubicBezTo>
                    <a:pt x="4120" y="5596"/>
                    <a:pt x="4036" y="5656"/>
                    <a:pt x="3989" y="5751"/>
                  </a:cubicBezTo>
                  <a:cubicBezTo>
                    <a:pt x="3941" y="5834"/>
                    <a:pt x="3858" y="5894"/>
                    <a:pt x="3751" y="5918"/>
                  </a:cubicBezTo>
                  <a:cubicBezTo>
                    <a:pt x="3743" y="5918"/>
                    <a:pt x="3736" y="5918"/>
                    <a:pt x="3728" y="5918"/>
                  </a:cubicBezTo>
                  <a:cubicBezTo>
                    <a:pt x="3560" y="5918"/>
                    <a:pt x="3429" y="5791"/>
                    <a:pt x="3429" y="5620"/>
                  </a:cubicBezTo>
                  <a:lnTo>
                    <a:pt x="3429" y="3667"/>
                  </a:lnTo>
                  <a:lnTo>
                    <a:pt x="4894" y="3667"/>
                  </a:lnTo>
                  <a:cubicBezTo>
                    <a:pt x="5001" y="3667"/>
                    <a:pt x="5072" y="3596"/>
                    <a:pt x="5072" y="3489"/>
                  </a:cubicBezTo>
                  <a:lnTo>
                    <a:pt x="5072" y="1834"/>
                  </a:lnTo>
                  <a:cubicBezTo>
                    <a:pt x="5072" y="1727"/>
                    <a:pt x="5001" y="1655"/>
                    <a:pt x="4894" y="1655"/>
                  </a:cubicBezTo>
                  <a:lnTo>
                    <a:pt x="3429" y="1655"/>
                  </a:lnTo>
                  <a:lnTo>
                    <a:pt x="3429" y="179"/>
                  </a:lnTo>
                  <a:cubicBezTo>
                    <a:pt x="3429" y="72"/>
                    <a:pt x="3346" y="0"/>
                    <a:pt x="32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2" name="Shape 1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3" name="Google Shape;1763;p40"/>
          <p:cNvGrpSpPr/>
          <p:nvPr/>
        </p:nvGrpSpPr>
        <p:grpSpPr>
          <a:xfrm>
            <a:off x="459675" y="3048279"/>
            <a:ext cx="1420850" cy="469550"/>
            <a:chOff x="459675" y="2713000"/>
            <a:chExt cx="1420850" cy="469550"/>
          </a:xfrm>
        </p:grpSpPr>
        <p:sp>
          <p:nvSpPr>
            <p:cNvPr id="1764" name="Google Shape;1764;p40"/>
            <p:cNvSpPr/>
            <p:nvPr/>
          </p:nvSpPr>
          <p:spPr>
            <a:xfrm>
              <a:off x="459675" y="2713000"/>
              <a:ext cx="1420850" cy="174125"/>
            </a:xfrm>
            <a:custGeom>
              <a:rect b="b" l="l" r="r" t="t"/>
              <a:pathLst>
                <a:path extrusionOk="0" h="6965" w="56834">
                  <a:moveTo>
                    <a:pt x="2392" y="564"/>
                  </a:moveTo>
                  <a:lnTo>
                    <a:pt x="1723" y="1232"/>
                  </a:lnTo>
                  <a:lnTo>
                    <a:pt x="1196" y="564"/>
                  </a:lnTo>
                  <a:close/>
                  <a:moveTo>
                    <a:pt x="3798" y="564"/>
                  </a:moveTo>
                  <a:lnTo>
                    <a:pt x="2356" y="2041"/>
                  </a:lnTo>
                  <a:lnTo>
                    <a:pt x="1829" y="1373"/>
                  </a:lnTo>
                  <a:lnTo>
                    <a:pt x="2638" y="564"/>
                  </a:lnTo>
                  <a:close/>
                  <a:moveTo>
                    <a:pt x="5557" y="564"/>
                  </a:moveTo>
                  <a:cubicBezTo>
                    <a:pt x="4748" y="1373"/>
                    <a:pt x="3939" y="2181"/>
                    <a:pt x="3130" y="2990"/>
                  </a:cubicBezTo>
                  <a:lnTo>
                    <a:pt x="2603" y="2322"/>
                  </a:lnTo>
                  <a:lnTo>
                    <a:pt x="4361" y="564"/>
                  </a:lnTo>
                  <a:close/>
                  <a:moveTo>
                    <a:pt x="26834" y="564"/>
                  </a:moveTo>
                  <a:cubicBezTo>
                    <a:pt x="26307" y="1091"/>
                    <a:pt x="25779" y="1619"/>
                    <a:pt x="25252" y="2146"/>
                  </a:cubicBezTo>
                  <a:cubicBezTo>
                    <a:pt x="23880" y="3553"/>
                    <a:pt x="22508" y="4960"/>
                    <a:pt x="21137" y="6367"/>
                  </a:cubicBezTo>
                  <a:lnTo>
                    <a:pt x="19062" y="6367"/>
                  </a:lnTo>
                  <a:cubicBezTo>
                    <a:pt x="20363" y="5136"/>
                    <a:pt x="21699" y="3905"/>
                    <a:pt x="22966" y="2603"/>
                  </a:cubicBezTo>
                  <a:cubicBezTo>
                    <a:pt x="23634" y="1900"/>
                    <a:pt x="24337" y="1232"/>
                    <a:pt x="25005" y="564"/>
                  </a:cubicBezTo>
                  <a:close/>
                  <a:moveTo>
                    <a:pt x="29401" y="564"/>
                  </a:moveTo>
                  <a:cubicBezTo>
                    <a:pt x="28065" y="1865"/>
                    <a:pt x="26799" y="3166"/>
                    <a:pt x="25463" y="4467"/>
                  </a:cubicBezTo>
                  <a:lnTo>
                    <a:pt x="23493" y="6367"/>
                  </a:lnTo>
                  <a:lnTo>
                    <a:pt x="21383" y="6367"/>
                  </a:lnTo>
                  <a:cubicBezTo>
                    <a:pt x="22719" y="5030"/>
                    <a:pt x="24056" y="3658"/>
                    <a:pt x="25357" y="2287"/>
                  </a:cubicBezTo>
                  <a:cubicBezTo>
                    <a:pt x="25920" y="1689"/>
                    <a:pt x="26482" y="1126"/>
                    <a:pt x="27045" y="564"/>
                  </a:cubicBezTo>
                  <a:close/>
                  <a:moveTo>
                    <a:pt x="31090" y="564"/>
                  </a:moveTo>
                  <a:cubicBezTo>
                    <a:pt x="29472" y="2181"/>
                    <a:pt x="27889" y="3799"/>
                    <a:pt x="26201" y="5382"/>
                  </a:cubicBezTo>
                  <a:lnTo>
                    <a:pt x="25181" y="6367"/>
                  </a:lnTo>
                  <a:lnTo>
                    <a:pt x="23774" y="6367"/>
                  </a:lnTo>
                  <a:cubicBezTo>
                    <a:pt x="25814" y="4467"/>
                    <a:pt x="27819" y="2533"/>
                    <a:pt x="29788" y="564"/>
                  </a:cubicBezTo>
                  <a:close/>
                  <a:moveTo>
                    <a:pt x="32250" y="564"/>
                  </a:moveTo>
                  <a:lnTo>
                    <a:pt x="27608" y="5100"/>
                  </a:lnTo>
                  <a:lnTo>
                    <a:pt x="26307" y="6367"/>
                  </a:lnTo>
                  <a:lnTo>
                    <a:pt x="25427" y="6367"/>
                  </a:lnTo>
                  <a:lnTo>
                    <a:pt x="25674" y="6120"/>
                  </a:lnTo>
                  <a:cubicBezTo>
                    <a:pt x="27608" y="4292"/>
                    <a:pt x="29507" y="2428"/>
                    <a:pt x="31406" y="564"/>
                  </a:cubicBezTo>
                  <a:close/>
                  <a:moveTo>
                    <a:pt x="33446" y="564"/>
                  </a:moveTo>
                  <a:cubicBezTo>
                    <a:pt x="31547" y="2498"/>
                    <a:pt x="29648" y="4432"/>
                    <a:pt x="27749" y="6367"/>
                  </a:cubicBezTo>
                  <a:lnTo>
                    <a:pt x="26553" y="6367"/>
                  </a:lnTo>
                  <a:lnTo>
                    <a:pt x="27045" y="5874"/>
                  </a:lnTo>
                  <a:cubicBezTo>
                    <a:pt x="28874" y="4081"/>
                    <a:pt x="30668" y="2322"/>
                    <a:pt x="32532" y="564"/>
                  </a:cubicBezTo>
                  <a:close/>
                  <a:moveTo>
                    <a:pt x="35169" y="564"/>
                  </a:moveTo>
                  <a:cubicBezTo>
                    <a:pt x="33411" y="2287"/>
                    <a:pt x="31617" y="4045"/>
                    <a:pt x="29894" y="5804"/>
                  </a:cubicBezTo>
                  <a:lnTo>
                    <a:pt x="29331" y="6367"/>
                  </a:lnTo>
                  <a:lnTo>
                    <a:pt x="28663" y="6367"/>
                  </a:lnTo>
                  <a:cubicBezTo>
                    <a:pt x="30562" y="4467"/>
                    <a:pt x="32461" y="2533"/>
                    <a:pt x="34360" y="564"/>
                  </a:cubicBezTo>
                  <a:close/>
                  <a:moveTo>
                    <a:pt x="36893" y="564"/>
                  </a:moveTo>
                  <a:cubicBezTo>
                    <a:pt x="34958" y="2498"/>
                    <a:pt x="33024" y="4432"/>
                    <a:pt x="31090" y="6367"/>
                  </a:cubicBezTo>
                  <a:lnTo>
                    <a:pt x="29612" y="6367"/>
                  </a:lnTo>
                  <a:lnTo>
                    <a:pt x="29999" y="5944"/>
                  </a:lnTo>
                  <a:cubicBezTo>
                    <a:pt x="31758" y="4116"/>
                    <a:pt x="33657" y="2322"/>
                    <a:pt x="35521" y="564"/>
                  </a:cubicBezTo>
                  <a:close/>
                  <a:moveTo>
                    <a:pt x="7139" y="599"/>
                  </a:moveTo>
                  <a:cubicBezTo>
                    <a:pt x="5205" y="2498"/>
                    <a:pt x="3306" y="4432"/>
                    <a:pt x="1407" y="6402"/>
                  </a:cubicBezTo>
                  <a:lnTo>
                    <a:pt x="1196" y="6402"/>
                  </a:lnTo>
                  <a:lnTo>
                    <a:pt x="3517" y="3483"/>
                  </a:lnTo>
                  <a:lnTo>
                    <a:pt x="3306" y="3236"/>
                  </a:lnTo>
                  <a:lnTo>
                    <a:pt x="5944" y="599"/>
                  </a:lnTo>
                  <a:close/>
                  <a:moveTo>
                    <a:pt x="8757" y="564"/>
                  </a:moveTo>
                  <a:cubicBezTo>
                    <a:pt x="6752" y="2498"/>
                    <a:pt x="4748" y="4432"/>
                    <a:pt x="2778" y="6402"/>
                  </a:cubicBezTo>
                  <a:lnTo>
                    <a:pt x="1864" y="6402"/>
                  </a:lnTo>
                  <a:cubicBezTo>
                    <a:pt x="3869" y="4467"/>
                    <a:pt x="5908" y="2533"/>
                    <a:pt x="7913" y="564"/>
                  </a:cubicBezTo>
                  <a:close/>
                  <a:moveTo>
                    <a:pt x="9988" y="564"/>
                  </a:moveTo>
                  <a:cubicBezTo>
                    <a:pt x="8089" y="2498"/>
                    <a:pt x="6225" y="4432"/>
                    <a:pt x="4361" y="6402"/>
                  </a:cubicBezTo>
                  <a:lnTo>
                    <a:pt x="3095" y="6402"/>
                  </a:lnTo>
                  <a:cubicBezTo>
                    <a:pt x="5064" y="4467"/>
                    <a:pt x="7034" y="2533"/>
                    <a:pt x="9038" y="564"/>
                  </a:cubicBezTo>
                  <a:close/>
                  <a:moveTo>
                    <a:pt x="11571" y="564"/>
                  </a:moveTo>
                  <a:cubicBezTo>
                    <a:pt x="9636" y="2498"/>
                    <a:pt x="7737" y="4432"/>
                    <a:pt x="5873" y="6402"/>
                  </a:cubicBezTo>
                  <a:lnTo>
                    <a:pt x="4818" y="6402"/>
                  </a:lnTo>
                  <a:cubicBezTo>
                    <a:pt x="6647" y="4432"/>
                    <a:pt x="8511" y="2498"/>
                    <a:pt x="10340" y="564"/>
                  </a:cubicBezTo>
                  <a:close/>
                  <a:moveTo>
                    <a:pt x="14244" y="564"/>
                  </a:moveTo>
                  <a:cubicBezTo>
                    <a:pt x="12204" y="2533"/>
                    <a:pt x="10164" y="4432"/>
                    <a:pt x="8124" y="6402"/>
                  </a:cubicBezTo>
                  <a:lnTo>
                    <a:pt x="6295" y="6402"/>
                  </a:lnTo>
                  <a:cubicBezTo>
                    <a:pt x="8159" y="4432"/>
                    <a:pt x="10058" y="2498"/>
                    <a:pt x="11993" y="564"/>
                  </a:cubicBezTo>
                  <a:close/>
                  <a:moveTo>
                    <a:pt x="16319" y="564"/>
                  </a:moveTo>
                  <a:cubicBezTo>
                    <a:pt x="14279" y="2498"/>
                    <a:pt x="12204" y="4432"/>
                    <a:pt x="10164" y="6402"/>
                  </a:cubicBezTo>
                  <a:lnTo>
                    <a:pt x="8546" y="6402"/>
                  </a:lnTo>
                  <a:cubicBezTo>
                    <a:pt x="10551" y="4467"/>
                    <a:pt x="12520" y="2533"/>
                    <a:pt x="14525" y="564"/>
                  </a:cubicBezTo>
                  <a:close/>
                  <a:moveTo>
                    <a:pt x="18358" y="564"/>
                  </a:moveTo>
                  <a:cubicBezTo>
                    <a:pt x="16283" y="2498"/>
                    <a:pt x="14173" y="4397"/>
                    <a:pt x="12204" y="6402"/>
                  </a:cubicBezTo>
                  <a:lnTo>
                    <a:pt x="10516" y="6402"/>
                  </a:lnTo>
                  <a:cubicBezTo>
                    <a:pt x="12485" y="4432"/>
                    <a:pt x="14490" y="2498"/>
                    <a:pt x="16494" y="564"/>
                  </a:cubicBezTo>
                  <a:close/>
                  <a:moveTo>
                    <a:pt x="19660" y="564"/>
                  </a:moveTo>
                  <a:cubicBezTo>
                    <a:pt x="17725" y="2498"/>
                    <a:pt x="15826" y="4432"/>
                    <a:pt x="13962" y="6402"/>
                  </a:cubicBezTo>
                  <a:lnTo>
                    <a:pt x="12626" y="6402"/>
                  </a:lnTo>
                  <a:cubicBezTo>
                    <a:pt x="14630" y="4432"/>
                    <a:pt x="16670" y="2498"/>
                    <a:pt x="18675" y="564"/>
                  </a:cubicBezTo>
                  <a:close/>
                  <a:moveTo>
                    <a:pt x="21418" y="564"/>
                  </a:moveTo>
                  <a:cubicBezTo>
                    <a:pt x="19484" y="2498"/>
                    <a:pt x="17549" y="4432"/>
                    <a:pt x="15650" y="6402"/>
                  </a:cubicBezTo>
                  <a:lnTo>
                    <a:pt x="14068" y="6402"/>
                  </a:lnTo>
                  <a:cubicBezTo>
                    <a:pt x="16002" y="4432"/>
                    <a:pt x="17971" y="2498"/>
                    <a:pt x="19941" y="564"/>
                  </a:cubicBezTo>
                  <a:close/>
                  <a:moveTo>
                    <a:pt x="22579" y="564"/>
                  </a:moveTo>
                  <a:cubicBezTo>
                    <a:pt x="20609" y="2463"/>
                    <a:pt x="18745" y="4397"/>
                    <a:pt x="16916" y="6402"/>
                  </a:cubicBezTo>
                  <a:lnTo>
                    <a:pt x="15932" y="6402"/>
                  </a:lnTo>
                  <a:cubicBezTo>
                    <a:pt x="17866" y="4432"/>
                    <a:pt x="19765" y="2498"/>
                    <a:pt x="21699" y="564"/>
                  </a:cubicBezTo>
                  <a:close/>
                  <a:moveTo>
                    <a:pt x="24794" y="564"/>
                  </a:moveTo>
                  <a:cubicBezTo>
                    <a:pt x="24372" y="1021"/>
                    <a:pt x="23915" y="1443"/>
                    <a:pt x="23493" y="1865"/>
                  </a:cubicBezTo>
                  <a:cubicBezTo>
                    <a:pt x="21946" y="3377"/>
                    <a:pt x="20433" y="4889"/>
                    <a:pt x="18921" y="6402"/>
                  </a:cubicBezTo>
                  <a:lnTo>
                    <a:pt x="17163" y="6402"/>
                  </a:lnTo>
                  <a:cubicBezTo>
                    <a:pt x="18710" y="4749"/>
                    <a:pt x="20293" y="3096"/>
                    <a:pt x="21910" y="1513"/>
                  </a:cubicBezTo>
                  <a:lnTo>
                    <a:pt x="22860" y="564"/>
                  </a:lnTo>
                  <a:close/>
                  <a:moveTo>
                    <a:pt x="39354" y="564"/>
                  </a:moveTo>
                  <a:cubicBezTo>
                    <a:pt x="37315" y="2498"/>
                    <a:pt x="35275" y="4432"/>
                    <a:pt x="33200" y="6402"/>
                  </a:cubicBezTo>
                  <a:lnTo>
                    <a:pt x="31441" y="6402"/>
                  </a:lnTo>
                  <a:lnTo>
                    <a:pt x="37455" y="564"/>
                  </a:lnTo>
                  <a:close/>
                  <a:moveTo>
                    <a:pt x="41042" y="564"/>
                  </a:moveTo>
                  <a:cubicBezTo>
                    <a:pt x="39073" y="2533"/>
                    <a:pt x="37104" y="4467"/>
                    <a:pt x="35099" y="6402"/>
                  </a:cubicBezTo>
                  <a:lnTo>
                    <a:pt x="33481" y="6402"/>
                  </a:lnTo>
                  <a:cubicBezTo>
                    <a:pt x="35521" y="4432"/>
                    <a:pt x="37561" y="2533"/>
                    <a:pt x="39636" y="564"/>
                  </a:cubicBezTo>
                  <a:close/>
                  <a:moveTo>
                    <a:pt x="43540" y="564"/>
                  </a:moveTo>
                  <a:cubicBezTo>
                    <a:pt x="41605" y="2498"/>
                    <a:pt x="39636" y="4467"/>
                    <a:pt x="37701" y="6402"/>
                  </a:cubicBezTo>
                  <a:lnTo>
                    <a:pt x="35345" y="6402"/>
                  </a:lnTo>
                  <a:cubicBezTo>
                    <a:pt x="37350" y="4467"/>
                    <a:pt x="39354" y="2533"/>
                    <a:pt x="41324" y="564"/>
                  </a:cubicBezTo>
                  <a:close/>
                  <a:moveTo>
                    <a:pt x="45122" y="564"/>
                  </a:moveTo>
                  <a:lnTo>
                    <a:pt x="44946" y="775"/>
                  </a:lnTo>
                  <a:cubicBezTo>
                    <a:pt x="43082" y="2674"/>
                    <a:pt x="41183" y="4538"/>
                    <a:pt x="39319" y="6402"/>
                  </a:cubicBezTo>
                  <a:lnTo>
                    <a:pt x="37983" y="6402"/>
                  </a:lnTo>
                  <a:cubicBezTo>
                    <a:pt x="39952" y="4432"/>
                    <a:pt x="41922" y="2498"/>
                    <a:pt x="43891" y="564"/>
                  </a:cubicBezTo>
                  <a:close/>
                  <a:moveTo>
                    <a:pt x="46775" y="564"/>
                  </a:moveTo>
                  <a:cubicBezTo>
                    <a:pt x="45931" y="1443"/>
                    <a:pt x="45122" y="2322"/>
                    <a:pt x="44278" y="3201"/>
                  </a:cubicBezTo>
                  <a:cubicBezTo>
                    <a:pt x="43223" y="4292"/>
                    <a:pt x="42168" y="5347"/>
                    <a:pt x="41113" y="6402"/>
                  </a:cubicBezTo>
                  <a:lnTo>
                    <a:pt x="39636" y="6402"/>
                  </a:lnTo>
                  <a:cubicBezTo>
                    <a:pt x="41465" y="4608"/>
                    <a:pt x="43258" y="2779"/>
                    <a:pt x="45087" y="950"/>
                  </a:cubicBezTo>
                  <a:lnTo>
                    <a:pt x="45439" y="564"/>
                  </a:lnTo>
                  <a:close/>
                  <a:moveTo>
                    <a:pt x="48041" y="564"/>
                  </a:moveTo>
                  <a:cubicBezTo>
                    <a:pt x="46037" y="2533"/>
                    <a:pt x="44032" y="4467"/>
                    <a:pt x="42062" y="6402"/>
                  </a:cubicBezTo>
                  <a:lnTo>
                    <a:pt x="41254" y="6402"/>
                  </a:lnTo>
                  <a:cubicBezTo>
                    <a:pt x="43153" y="4432"/>
                    <a:pt x="45017" y="2498"/>
                    <a:pt x="46916" y="564"/>
                  </a:cubicBezTo>
                  <a:close/>
                  <a:moveTo>
                    <a:pt x="50433" y="564"/>
                  </a:moveTo>
                  <a:cubicBezTo>
                    <a:pt x="48498" y="2533"/>
                    <a:pt x="46529" y="4467"/>
                    <a:pt x="44559" y="6402"/>
                  </a:cubicBezTo>
                  <a:lnTo>
                    <a:pt x="42695" y="6402"/>
                  </a:lnTo>
                  <a:cubicBezTo>
                    <a:pt x="44630" y="4467"/>
                    <a:pt x="46599" y="2533"/>
                    <a:pt x="48534" y="564"/>
                  </a:cubicBezTo>
                  <a:close/>
                  <a:moveTo>
                    <a:pt x="51945" y="564"/>
                  </a:moveTo>
                  <a:cubicBezTo>
                    <a:pt x="50081" y="2568"/>
                    <a:pt x="48147" y="4503"/>
                    <a:pt x="46177" y="6402"/>
                  </a:cubicBezTo>
                  <a:lnTo>
                    <a:pt x="44841" y="6402"/>
                  </a:lnTo>
                  <a:cubicBezTo>
                    <a:pt x="46810" y="4467"/>
                    <a:pt x="48780" y="2533"/>
                    <a:pt x="50749" y="564"/>
                  </a:cubicBezTo>
                  <a:close/>
                  <a:moveTo>
                    <a:pt x="53000" y="564"/>
                  </a:moveTo>
                  <a:cubicBezTo>
                    <a:pt x="51699" y="2006"/>
                    <a:pt x="50468" y="3447"/>
                    <a:pt x="49167" y="4854"/>
                  </a:cubicBezTo>
                  <a:cubicBezTo>
                    <a:pt x="48674" y="5382"/>
                    <a:pt x="48182" y="5874"/>
                    <a:pt x="47689" y="6402"/>
                  </a:cubicBezTo>
                  <a:lnTo>
                    <a:pt x="46705" y="6402"/>
                  </a:lnTo>
                  <a:cubicBezTo>
                    <a:pt x="48639" y="4503"/>
                    <a:pt x="50573" y="2568"/>
                    <a:pt x="52402" y="564"/>
                  </a:cubicBezTo>
                  <a:close/>
                  <a:moveTo>
                    <a:pt x="53879" y="564"/>
                  </a:moveTo>
                  <a:lnTo>
                    <a:pt x="54090" y="845"/>
                  </a:lnTo>
                  <a:cubicBezTo>
                    <a:pt x="52719" y="2392"/>
                    <a:pt x="51453" y="3975"/>
                    <a:pt x="50011" y="5417"/>
                  </a:cubicBezTo>
                  <a:lnTo>
                    <a:pt x="49096" y="6402"/>
                  </a:lnTo>
                  <a:lnTo>
                    <a:pt x="47830" y="6402"/>
                  </a:lnTo>
                  <a:cubicBezTo>
                    <a:pt x="49659" y="4467"/>
                    <a:pt x="51488" y="2533"/>
                    <a:pt x="53281" y="564"/>
                  </a:cubicBezTo>
                  <a:close/>
                  <a:moveTo>
                    <a:pt x="54231" y="1056"/>
                  </a:moveTo>
                  <a:lnTo>
                    <a:pt x="54758" y="1689"/>
                  </a:lnTo>
                  <a:cubicBezTo>
                    <a:pt x="53246" y="3272"/>
                    <a:pt x="51734" y="4819"/>
                    <a:pt x="50257" y="6402"/>
                  </a:cubicBezTo>
                  <a:lnTo>
                    <a:pt x="49342" y="6402"/>
                  </a:lnTo>
                  <a:cubicBezTo>
                    <a:pt x="49624" y="6120"/>
                    <a:pt x="49905" y="5839"/>
                    <a:pt x="50151" y="5593"/>
                  </a:cubicBezTo>
                  <a:cubicBezTo>
                    <a:pt x="51593" y="4116"/>
                    <a:pt x="52895" y="2568"/>
                    <a:pt x="54231" y="1056"/>
                  </a:cubicBezTo>
                  <a:close/>
                  <a:moveTo>
                    <a:pt x="54899" y="1900"/>
                  </a:moveTo>
                  <a:lnTo>
                    <a:pt x="55673" y="2850"/>
                  </a:lnTo>
                  <a:cubicBezTo>
                    <a:pt x="54653" y="4045"/>
                    <a:pt x="53598" y="5241"/>
                    <a:pt x="52543" y="6367"/>
                  </a:cubicBezTo>
                  <a:lnTo>
                    <a:pt x="50644" y="6402"/>
                  </a:lnTo>
                  <a:cubicBezTo>
                    <a:pt x="52050" y="4889"/>
                    <a:pt x="53492" y="3377"/>
                    <a:pt x="54899" y="1900"/>
                  </a:cubicBezTo>
                  <a:close/>
                  <a:moveTo>
                    <a:pt x="55814" y="3025"/>
                  </a:moveTo>
                  <a:lnTo>
                    <a:pt x="56130" y="3412"/>
                  </a:lnTo>
                  <a:lnTo>
                    <a:pt x="53879" y="6402"/>
                  </a:lnTo>
                  <a:lnTo>
                    <a:pt x="52895" y="6402"/>
                  </a:lnTo>
                  <a:cubicBezTo>
                    <a:pt x="53879" y="5276"/>
                    <a:pt x="54864" y="4151"/>
                    <a:pt x="55814" y="3025"/>
                  </a:cubicBezTo>
                  <a:close/>
                  <a:moveTo>
                    <a:pt x="0" y="1"/>
                  </a:moveTo>
                  <a:lnTo>
                    <a:pt x="2778" y="3483"/>
                  </a:lnTo>
                  <a:lnTo>
                    <a:pt x="0" y="6964"/>
                  </a:lnTo>
                  <a:lnTo>
                    <a:pt x="54161" y="6964"/>
                  </a:lnTo>
                  <a:lnTo>
                    <a:pt x="56833" y="3412"/>
                  </a:lnTo>
                  <a:lnTo>
                    <a:pt x="541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5" name="Google Shape;1765;p40"/>
            <p:cNvSpPr/>
            <p:nvPr/>
          </p:nvSpPr>
          <p:spPr>
            <a:xfrm>
              <a:off x="1114700" y="2830825"/>
              <a:ext cx="109925" cy="109925"/>
            </a:xfrm>
            <a:custGeom>
              <a:rect b="b" l="l" r="r" t="t"/>
              <a:pathLst>
                <a:path extrusionOk="0" h="4397" w="4397">
                  <a:moveTo>
                    <a:pt x="2216" y="1"/>
                  </a:moveTo>
                  <a:cubicBezTo>
                    <a:pt x="985" y="1"/>
                    <a:pt x="0" y="985"/>
                    <a:pt x="0" y="2216"/>
                  </a:cubicBezTo>
                  <a:cubicBezTo>
                    <a:pt x="0" y="3412"/>
                    <a:pt x="985" y="4397"/>
                    <a:pt x="2216" y="4397"/>
                  </a:cubicBezTo>
                  <a:cubicBezTo>
                    <a:pt x="3411" y="4397"/>
                    <a:pt x="4396" y="3412"/>
                    <a:pt x="4396" y="2216"/>
                  </a:cubicBezTo>
                  <a:cubicBezTo>
                    <a:pt x="4396" y="985"/>
                    <a:pt x="3411" y="1"/>
                    <a:pt x="22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6" name="Google Shape;1766;p40"/>
            <p:cNvSpPr/>
            <p:nvPr/>
          </p:nvSpPr>
          <p:spPr>
            <a:xfrm>
              <a:off x="1162175" y="2904675"/>
              <a:ext cx="14975" cy="277875"/>
            </a:xfrm>
            <a:custGeom>
              <a:rect b="b" l="l" r="r" t="t"/>
              <a:pathLst>
                <a:path extrusionOk="0" h="11115" w="599">
                  <a:moveTo>
                    <a:pt x="0" y="1"/>
                  </a:moveTo>
                  <a:lnTo>
                    <a:pt x="0" y="11114"/>
                  </a:lnTo>
                  <a:lnTo>
                    <a:pt x="598" y="11114"/>
                  </a:lnTo>
                  <a:lnTo>
                    <a:pt x="5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67" name="Google Shape;1767;p40"/>
          <p:cNvGrpSpPr/>
          <p:nvPr/>
        </p:nvGrpSpPr>
        <p:grpSpPr>
          <a:xfrm>
            <a:off x="691338" y="1930660"/>
            <a:ext cx="957525" cy="904950"/>
            <a:chOff x="1203638" y="3524475"/>
            <a:chExt cx="957525" cy="904950"/>
          </a:xfrm>
        </p:grpSpPr>
        <p:sp>
          <p:nvSpPr>
            <p:cNvPr id="1768" name="Google Shape;1768;p40"/>
            <p:cNvSpPr/>
            <p:nvPr/>
          </p:nvSpPr>
          <p:spPr>
            <a:xfrm>
              <a:off x="1653813" y="3524475"/>
              <a:ext cx="131025" cy="126675"/>
            </a:xfrm>
            <a:custGeom>
              <a:rect b="b" l="l" r="r" t="t"/>
              <a:pathLst>
                <a:path extrusionOk="0" h="5067" w="5241">
                  <a:moveTo>
                    <a:pt x="2251" y="566"/>
                  </a:moveTo>
                  <a:cubicBezTo>
                    <a:pt x="2744" y="636"/>
                    <a:pt x="3201" y="917"/>
                    <a:pt x="3517" y="1269"/>
                  </a:cubicBezTo>
                  <a:cubicBezTo>
                    <a:pt x="4397" y="1937"/>
                    <a:pt x="4467" y="3239"/>
                    <a:pt x="3623" y="3977"/>
                  </a:cubicBezTo>
                  <a:cubicBezTo>
                    <a:pt x="3311" y="4318"/>
                    <a:pt x="2918" y="4472"/>
                    <a:pt x="2520" y="4472"/>
                  </a:cubicBezTo>
                  <a:cubicBezTo>
                    <a:pt x="1975" y="4472"/>
                    <a:pt x="1421" y="4184"/>
                    <a:pt x="1055" y="3696"/>
                  </a:cubicBezTo>
                  <a:cubicBezTo>
                    <a:pt x="774" y="3309"/>
                    <a:pt x="633" y="2852"/>
                    <a:pt x="669" y="2359"/>
                  </a:cubicBezTo>
                  <a:cubicBezTo>
                    <a:pt x="598" y="1761"/>
                    <a:pt x="985" y="1410"/>
                    <a:pt x="1196" y="882"/>
                  </a:cubicBezTo>
                  <a:cubicBezTo>
                    <a:pt x="1196" y="882"/>
                    <a:pt x="1196" y="882"/>
                    <a:pt x="1196" y="847"/>
                  </a:cubicBezTo>
                  <a:cubicBezTo>
                    <a:pt x="1513" y="671"/>
                    <a:pt x="1864" y="566"/>
                    <a:pt x="2251" y="566"/>
                  </a:cubicBezTo>
                  <a:close/>
                  <a:moveTo>
                    <a:pt x="2012" y="1"/>
                  </a:moveTo>
                  <a:cubicBezTo>
                    <a:pt x="1420" y="1"/>
                    <a:pt x="882" y="217"/>
                    <a:pt x="633" y="777"/>
                  </a:cubicBezTo>
                  <a:cubicBezTo>
                    <a:pt x="598" y="812"/>
                    <a:pt x="598" y="882"/>
                    <a:pt x="633" y="917"/>
                  </a:cubicBezTo>
                  <a:cubicBezTo>
                    <a:pt x="282" y="1339"/>
                    <a:pt x="71" y="1832"/>
                    <a:pt x="36" y="2359"/>
                  </a:cubicBezTo>
                  <a:cubicBezTo>
                    <a:pt x="0" y="3028"/>
                    <a:pt x="247" y="3661"/>
                    <a:pt x="704" y="4153"/>
                  </a:cubicBezTo>
                  <a:cubicBezTo>
                    <a:pt x="1150" y="4754"/>
                    <a:pt x="1831" y="5067"/>
                    <a:pt x="2518" y="5067"/>
                  </a:cubicBezTo>
                  <a:cubicBezTo>
                    <a:pt x="3077" y="5067"/>
                    <a:pt x="3638" y="4860"/>
                    <a:pt x="4080" y="4434"/>
                  </a:cubicBezTo>
                  <a:cubicBezTo>
                    <a:pt x="5241" y="3379"/>
                    <a:pt x="5100" y="1797"/>
                    <a:pt x="4045" y="777"/>
                  </a:cubicBezTo>
                  <a:cubicBezTo>
                    <a:pt x="3594" y="345"/>
                    <a:pt x="2759" y="1"/>
                    <a:pt x="20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9" name="Google Shape;1769;p40"/>
            <p:cNvSpPr/>
            <p:nvPr/>
          </p:nvSpPr>
          <p:spPr>
            <a:xfrm>
              <a:off x="1301238" y="4210975"/>
              <a:ext cx="125325" cy="109075"/>
            </a:xfrm>
            <a:custGeom>
              <a:rect b="b" l="l" r="r" t="t"/>
              <a:pathLst>
                <a:path extrusionOk="0" h="4363" w="5013">
                  <a:moveTo>
                    <a:pt x="2357" y="678"/>
                  </a:moveTo>
                  <a:cubicBezTo>
                    <a:pt x="3166" y="678"/>
                    <a:pt x="3904" y="1171"/>
                    <a:pt x="4221" y="1909"/>
                  </a:cubicBezTo>
                  <a:cubicBezTo>
                    <a:pt x="4433" y="2789"/>
                    <a:pt x="3755" y="3591"/>
                    <a:pt x="2910" y="3591"/>
                  </a:cubicBezTo>
                  <a:cubicBezTo>
                    <a:pt x="2776" y="3591"/>
                    <a:pt x="2637" y="3570"/>
                    <a:pt x="2498" y="3527"/>
                  </a:cubicBezTo>
                  <a:cubicBezTo>
                    <a:pt x="1724" y="3246"/>
                    <a:pt x="1161" y="2613"/>
                    <a:pt x="985" y="1839"/>
                  </a:cubicBezTo>
                  <a:cubicBezTo>
                    <a:pt x="1302" y="1135"/>
                    <a:pt x="1478" y="678"/>
                    <a:pt x="2357" y="678"/>
                  </a:cubicBezTo>
                  <a:close/>
                  <a:moveTo>
                    <a:pt x="2267" y="0"/>
                  </a:moveTo>
                  <a:cubicBezTo>
                    <a:pt x="1637" y="0"/>
                    <a:pt x="1052" y="305"/>
                    <a:pt x="669" y="784"/>
                  </a:cubicBezTo>
                  <a:cubicBezTo>
                    <a:pt x="598" y="819"/>
                    <a:pt x="528" y="854"/>
                    <a:pt x="528" y="924"/>
                  </a:cubicBezTo>
                  <a:cubicBezTo>
                    <a:pt x="1" y="2296"/>
                    <a:pt x="1056" y="3703"/>
                    <a:pt x="2322" y="4230"/>
                  </a:cubicBezTo>
                  <a:cubicBezTo>
                    <a:pt x="2548" y="4321"/>
                    <a:pt x="2771" y="4362"/>
                    <a:pt x="2986" y="4362"/>
                  </a:cubicBezTo>
                  <a:cubicBezTo>
                    <a:pt x="4110" y="4362"/>
                    <a:pt x="5013" y="3231"/>
                    <a:pt x="4924" y="2050"/>
                  </a:cubicBezTo>
                  <a:cubicBezTo>
                    <a:pt x="4819" y="854"/>
                    <a:pt x="3553" y="151"/>
                    <a:pt x="2462" y="10"/>
                  </a:cubicBezTo>
                  <a:cubicBezTo>
                    <a:pt x="2397" y="4"/>
                    <a:pt x="2332" y="0"/>
                    <a:pt x="22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0" name="Google Shape;1770;p40"/>
            <p:cNvSpPr/>
            <p:nvPr/>
          </p:nvSpPr>
          <p:spPr>
            <a:xfrm>
              <a:off x="2020438" y="3739750"/>
              <a:ext cx="114325" cy="109125"/>
            </a:xfrm>
            <a:custGeom>
              <a:rect b="b" l="l" r="r" t="t"/>
              <a:pathLst>
                <a:path extrusionOk="0" h="4365" w="4573">
                  <a:moveTo>
                    <a:pt x="1998" y="737"/>
                  </a:moveTo>
                  <a:cubicBezTo>
                    <a:pt x="2108" y="737"/>
                    <a:pt x="2227" y="751"/>
                    <a:pt x="2357" y="782"/>
                  </a:cubicBezTo>
                  <a:lnTo>
                    <a:pt x="2322" y="782"/>
                  </a:lnTo>
                  <a:cubicBezTo>
                    <a:pt x="3025" y="923"/>
                    <a:pt x="3588" y="1450"/>
                    <a:pt x="3799" y="2154"/>
                  </a:cubicBezTo>
                  <a:cubicBezTo>
                    <a:pt x="4010" y="3103"/>
                    <a:pt x="2814" y="3631"/>
                    <a:pt x="2076" y="3631"/>
                  </a:cubicBezTo>
                  <a:cubicBezTo>
                    <a:pt x="1126" y="3631"/>
                    <a:pt x="634" y="2576"/>
                    <a:pt x="528" y="1661"/>
                  </a:cubicBezTo>
                  <a:cubicBezTo>
                    <a:pt x="1008" y="1212"/>
                    <a:pt x="1360" y="737"/>
                    <a:pt x="1998" y="737"/>
                  </a:cubicBezTo>
                  <a:close/>
                  <a:moveTo>
                    <a:pt x="1949" y="1"/>
                  </a:moveTo>
                  <a:cubicBezTo>
                    <a:pt x="1043" y="1"/>
                    <a:pt x="121" y="604"/>
                    <a:pt x="36" y="1591"/>
                  </a:cubicBezTo>
                  <a:cubicBezTo>
                    <a:pt x="36" y="1661"/>
                    <a:pt x="71" y="1697"/>
                    <a:pt x="106" y="1767"/>
                  </a:cubicBezTo>
                  <a:cubicBezTo>
                    <a:pt x="1" y="2892"/>
                    <a:pt x="599" y="4088"/>
                    <a:pt x="1865" y="4334"/>
                  </a:cubicBezTo>
                  <a:cubicBezTo>
                    <a:pt x="1984" y="4355"/>
                    <a:pt x="2105" y="4364"/>
                    <a:pt x="2227" y="4364"/>
                  </a:cubicBezTo>
                  <a:cubicBezTo>
                    <a:pt x="3368" y="4364"/>
                    <a:pt x="4573" y="3502"/>
                    <a:pt x="4573" y="2294"/>
                  </a:cubicBezTo>
                  <a:cubicBezTo>
                    <a:pt x="4538" y="1239"/>
                    <a:pt x="3553" y="395"/>
                    <a:pt x="2603" y="114"/>
                  </a:cubicBezTo>
                  <a:cubicBezTo>
                    <a:pt x="2395" y="37"/>
                    <a:pt x="2172" y="1"/>
                    <a:pt x="19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1" name="Google Shape;1771;p40"/>
            <p:cNvSpPr/>
            <p:nvPr/>
          </p:nvSpPr>
          <p:spPr>
            <a:xfrm>
              <a:off x="1203638" y="3609800"/>
              <a:ext cx="383375" cy="533775"/>
            </a:xfrm>
            <a:custGeom>
              <a:rect b="b" l="l" r="r" t="t"/>
              <a:pathLst>
                <a:path extrusionOk="0" h="21351" w="15335">
                  <a:moveTo>
                    <a:pt x="14841" y="0"/>
                  </a:moveTo>
                  <a:cubicBezTo>
                    <a:pt x="14830" y="0"/>
                    <a:pt x="14819" y="1"/>
                    <a:pt x="14807" y="1"/>
                  </a:cubicBezTo>
                  <a:cubicBezTo>
                    <a:pt x="5663" y="459"/>
                    <a:pt x="1" y="13823"/>
                    <a:pt x="4538" y="21279"/>
                  </a:cubicBezTo>
                  <a:cubicBezTo>
                    <a:pt x="4578" y="21329"/>
                    <a:pt x="4633" y="21351"/>
                    <a:pt x="4688" y="21351"/>
                  </a:cubicBezTo>
                  <a:cubicBezTo>
                    <a:pt x="4825" y="21351"/>
                    <a:pt x="4964" y="21218"/>
                    <a:pt x="4889" y="21068"/>
                  </a:cubicBezTo>
                  <a:cubicBezTo>
                    <a:pt x="1056" y="13612"/>
                    <a:pt x="6050" y="1689"/>
                    <a:pt x="14807" y="810"/>
                  </a:cubicBezTo>
                  <a:cubicBezTo>
                    <a:pt x="15323" y="741"/>
                    <a:pt x="15334" y="0"/>
                    <a:pt x="148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2" name="Google Shape;1772;p40"/>
            <p:cNvSpPr/>
            <p:nvPr/>
          </p:nvSpPr>
          <p:spPr>
            <a:xfrm>
              <a:off x="1810588" y="3600975"/>
              <a:ext cx="182325" cy="108425"/>
            </a:xfrm>
            <a:custGeom>
              <a:rect b="b" l="l" r="r" t="t"/>
              <a:pathLst>
                <a:path extrusionOk="0" h="4337" w="7293">
                  <a:moveTo>
                    <a:pt x="344" y="1"/>
                  </a:moveTo>
                  <a:cubicBezTo>
                    <a:pt x="87" y="1"/>
                    <a:pt x="1" y="391"/>
                    <a:pt x="271" y="425"/>
                  </a:cubicBezTo>
                  <a:cubicBezTo>
                    <a:pt x="2803" y="882"/>
                    <a:pt x="5089" y="2254"/>
                    <a:pt x="6742" y="4258"/>
                  </a:cubicBezTo>
                  <a:cubicBezTo>
                    <a:pt x="6790" y="4314"/>
                    <a:pt x="6846" y="4337"/>
                    <a:pt x="6903" y="4337"/>
                  </a:cubicBezTo>
                  <a:cubicBezTo>
                    <a:pt x="7097" y="4337"/>
                    <a:pt x="7292" y="4062"/>
                    <a:pt x="7129" y="3871"/>
                  </a:cubicBezTo>
                  <a:cubicBezTo>
                    <a:pt x="5441" y="1761"/>
                    <a:pt x="3049" y="354"/>
                    <a:pt x="376" y="3"/>
                  </a:cubicBezTo>
                  <a:cubicBezTo>
                    <a:pt x="365" y="1"/>
                    <a:pt x="354" y="1"/>
                    <a:pt x="3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3" name="Google Shape;1773;p40"/>
            <p:cNvSpPr/>
            <p:nvPr/>
          </p:nvSpPr>
          <p:spPr>
            <a:xfrm>
              <a:off x="1443763" y="3907375"/>
              <a:ext cx="717400" cy="522050"/>
            </a:xfrm>
            <a:custGeom>
              <a:rect b="b" l="l" r="r" t="t"/>
              <a:pathLst>
                <a:path extrusionOk="0" h="20882" w="28696">
                  <a:moveTo>
                    <a:pt x="26906" y="1"/>
                  </a:moveTo>
                  <a:cubicBezTo>
                    <a:pt x="26665" y="1"/>
                    <a:pt x="26395" y="215"/>
                    <a:pt x="26515" y="478"/>
                  </a:cubicBezTo>
                  <a:cubicBezTo>
                    <a:pt x="27710" y="3432"/>
                    <a:pt x="26866" y="6949"/>
                    <a:pt x="25917" y="9903"/>
                  </a:cubicBezTo>
                  <a:cubicBezTo>
                    <a:pt x="24756" y="13455"/>
                    <a:pt x="22259" y="16409"/>
                    <a:pt x="18953" y="18203"/>
                  </a:cubicBezTo>
                  <a:cubicBezTo>
                    <a:pt x="16707" y="19425"/>
                    <a:pt x="13374" y="20213"/>
                    <a:pt x="10085" y="20213"/>
                  </a:cubicBezTo>
                  <a:cubicBezTo>
                    <a:pt x="6371" y="20213"/>
                    <a:pt x="2713" y="19209"/>
                    <a:pt x="735" y="16691"/>
                  </a:cubicBezTo>
                  <a:cubicBezTo>
                    <a:pt x="670" y="16609"/>
                    <a:pt x="591" y="16575"/>
                    <a:pt x="513" y="16575"/>
                  </a:cubicBezTo>
                  <a:cubicBezTo>
                    <a:pt x="255" y="16575"/>
                    <a:pt x="0" y="16948"/>
                    <a:pt x="243" y="17218"/>
                  </a:cubicBezTo>
                  <a:cubicBezTo>
                    <a:pt x="2495" y="19843"/>
                    <a:pt x="6225" y="20881"/>
                    <a:pt x="10019" y="20881"/>
                  </a:cubicBezTo>
                  <a:cubicBezTo>
                    <a:pt x="13395" y="20881"/>
                    <a:pt x="16821" y="20059"/>
                    <a:pt x="19305" y="18801"/>
                  </a:cubicBezTo>
                  <a:cubicBezTo>
                    <a:pt x="22681" y="17078"/>
                    <a:pt x="25108" y="14018"/>
                    <a:pt x="26515" y="10571"/>
                  </a:cubicBezTo>
                  <a:cubicBezTo>
                    <a:pt x="27745" y="7582"/>
                    <a:pt x="28695" y="3256"/>
                    <a:pt x="27183" y="161"/>
                  </a:cubicBezTo>
                  <a:cubicBezTo>
                    <a:pt x="27126" y="49"/>
                    <a:pt x="27019" y="1"/>
                    <a:pt x="26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4" name="Google Shape;1774;p40"/>
            <p:cNvSpPr/>
            <p:nvPr/>
          </p:nvSpPr>
          <p:spPr>
            <a:xfrm>
              <a:off x="1348713" y="3689725"/>
              <a:ext cx="682300" cy="635300"/>
            </a:xfrm>
            <a:custGeom>
              <a:rect b="b" l="l" r="r" t="t"/>
              <a:pathLst>
                <a:path extrusionOk="0" h="25412" w="27292">
                  <a:moveTo>
                    <a:pt x="18384" y="4289"/>
                  </a:moveTo>
                  <a:cubicBezTo>
                    <a:pt x="18734" y="4289"/>
                    <a:pt x="19062" y="5091"/>
                    <a:pt x="19238" y="5245"/>
                  </a:cubicBezTo>
                  <a:cubicBezTo>
                    <a:pt x="19464" y="5499"/>
                    <a:pt x="19781" y="5617"/>
                    <a:pt x="20098" y="5617"/>
                  </a:cubicBezTo>
                  <a:cubicBezTo>
                    <a:pt x="20175" y="5617"/>
                    <a:pt x="20253" y="5610"/>
                    <a:pt x="20328" y="5597"/>
                  </a:cubicBezTo>
                  <a:cubicBezTo>
                    <a:pt x="20715" y="5526"/>
                    <a:pt x="21067" y="5386"/>
                    <a:pt x="21384" y="5175"/>
                  </a:cubicBezTo>
                  <a:cubicBezTo>
                    <a:pt x="21785" y="4937"/>
                    <a:pt x="22142" y="4825"/>
                    <a:pt x="22473" y="4825"/>
                  </a:cubicBezTo>
                  <a:cubicBezTo>
                    <a:pt x="22927" y="4825"/>
                    <a:pt x="23334" y="5035"/>
                    <a:pt x="23740" y="5421"/>
                  </a:cubicBezTo>
                  <a:cubicBezTo>
                    <a:pt x="23529" y="5878"/>
                    <a:pt x="22192" y="6089"/>
                    <a:pt x="21735" y="6406"/>
                  </a:cubicBezTo>
                  <a:cubicBezTo>
                    <a:pt x="21117" y="6796"/>
                    <a:pt x="20528" y="7187"/>
                    <a:pt x="19746" y="7187"/>
                  </a:cubicBezTo>
                  <a:cubicBezTo>
                    <a:pt x="19684" y="7187"/>
                    <a:pt x="19620" y="7184"/>
                    <a:pt x="19555" y="7179"/>
                  </a:cubicBezTo>
                  <a:cubicBezTo>
                    <a:pt x="19432" y="7157"/>
                    <a:pt x="19310" y="7145"/>
                    <a:pt x="19190" y="7145"/>
                  </a:cubicBezTo>
                  <a:cubicBezTo>
                    <a:pt x="18930" y="7145"/>
                    <a:pt x="18681" y="7200"/>
                    <a:pt x="18464" y="7320"/>
                  </a:cubicBezTo>
                  <a:cubicBezTo>
                    <a:pt x="17831" y="7707"/>
                    <a:pt x="17902" y="8516"/>
                    <a:pt x="17304" y="8727"/>
                  </a:cubicBezTo>
                  <a:cubicBezTo>
                    <a:pt x="16741" y="8938"/>
                    <a:pt x="16214" y="9325"/>
                    <a:pt x="15862" y="9817"/>
                  </a:cubicBezTo>
                  <a:cubicBezTo>
                    <a:pt x="15721" y="9325"/>
                    <a:pt x="15405" y="8867"/>
                    <a:pt x="15299" y="8234"/>
                  </a:cubicBezTo>
                  <a:cubicBezTo>
                    <a:pt x="15475" y="7109"/>
                    <a:pt x="16706" y="6898"/>
                    <a:pt x="17445" y="6195"/>
                  </a:cubicBezTo>
                  <a:cubicBezTo>
                    <a:pt x="17620" y="5984"/>
                    <a:pt x="17726" y="5702"/>
                    <a:pt x="17761" y="5456"/>
                  </a:cubicBezTo>
                  <a:cubicBezTo>
                    <a:pt x="17958" y="4575"/>
                    <a:pt x="18175" y="4289"/>
                    <a:pt x="18384" y="4289"/>
                  </a:cubicBezTo>
                  <a:close/>
                  <a:moveTo>
                    <a:pt x="10024" y="1412"/>
                  </a:moveTo>
                  <a:cubicBezTo>
                    <a:pt x="9672" y="2009"/>
                    <a:pt x="10657" y="2818"/>
                    <a:pt x="11325" y="2853"/>
                  </a:cubicBezTo>
                  <a:cubicBezTo>
                    <a:pt x="12240" y="2853"/>
                    <a:pt x="13154" y="2713"/>
                    <a:pt x="14033" y="2467"/>
                  </a:cubicBezTo>
                  <a:cubicBezTo>
                    <a:pt x="14108" y="2452"/>
                    <a:pt x="14403" y="2424"/>
                    <a:pt x="14674" y="2424"/>
                  </a:cubicBezTo>
                  <a:cubicBezTo>
                    <a:pt x="15041" y="2424"/>
                    <a:pt x="15362" y="2475"/>
                    <a:pt x="15018" y="2678"/>
                  </a:cubicBezTo>
                  <a:cubicBezTo>
                    <a:pt x="14772" y="2818"/>
                    <a:pt x="14526" y="3029"/>
                    <a:pt x="14385" y="3275"/>
                  </a:cubicBezTo>
                  <a:cubicBezTo>
                    <a:pt x="14139" y="3698"/>
                    <a:pt x="14139" y="4190"/>
                    <a:pt x="14350" y="4647"/>
                  </a:cubicBezTo>
                  <a:cubicBezTo>
                    <a:pt x="14490" y="4928"/>
                    <a:pt x="14666" y="5210"/>
                    <a:pt x="14842" y="5456"/>
                  </a:cubicBezTo>
                  <a:lnTo>
                    <a:pt x="15088" y="5808"/>
                  </a:lnTo>
                  <a:cubicBezTo>
                    <a:pt x="15284" y="6053"/>
                    <a:pt x="15105" y="6246"/>
                    <a:pt x="14847" y="6246"/>
                  </a:cubicBezTo>
                  <a:cubicBezTo>
                    <a:pt x="14735" y="6246"/>
                    <a:pt x="14608" y="6210"/>
                    <a:pt x="14490" y="6124"/>
                  </a:cubicBezTo>
                  <a:cubicBezTo>
                    <a:pt x="14223" y="5896"/>
                    <a:pt x="13975" y="5802"/>
                    <a:pt x="13742" y="5802"/>
                  </a:cubicBezTo>
                  <a:cubicBezTo>
                    <a:pt x="12934" y="5802"/>
                    <a:pt x="12313" y="6938"/>
                    <a:pt x="11712" y="7566"/>
                  </a:cubicBezTo>
                  <a:cubicBezTo>
                    <a:pt x="11466" y="6124"/>
                    <a:pt x="11395" y="4893"/>
                    <a:pt x="10094" y="3909"/>
                  </a:cubicBezTo>
                  <a:cubicBezTo>
                    <a:pt x="9693" y="3603"/>
                    <a:pt x="9249" y="3390"/>
                    <a:pt x="8866" y="3390"/>
                  </a:cubicBezTo>
                  <a:cubicBezTo>
                    <a:pt x="8545" y="3390"/>
                    <a:pt x="8266" y="3540"/>
                    <a:pt x="8090" y="3909"/>
                  </a:cubicBezTo>
                  <a:cubicBezTo>
                    <a:pt x="7773" y="4225"/>
                    <a:pt x="7562" y="4682"/>
                    <a:pt x="7949" y="5104"/>
                  </a:cubicBezTo>
                  <a:cubicBezTo>
                    <a:pt x="8090" y="5245"/>
                    <a:pt x="8687" y="5280"/>
                    <a:pt x="8652" y="5491"/>
                  </a:cubicBezTo>
                  <a:cubicBezTo>
                    <a:pt x="8582" y="6019"/>
                    <a:pt x="8406" y="6335"/>
                    <a:pt x="8512" y="6863"/>
                  </a:cubicBezTo>
                  <a:cubicBezTo>
                    <a:pt x="8652" y="7390"/>
                    <a:pt x="9004" y="7847"/>
                    <a:pt x="9074" y="8445"/>
                  </a:cubicBezTo>
                  <a:cubicBezTo>
                    <a:pt x="9183" y="9392"/>
                    <a:pt x="8775" y="9585"/>
                    <a:pt x="8253" y="9585"/>
                  </a:cubicBezTo>
                  <a:cubicBezTo>
                    <a:pt x="7893" y="9585"/>
                    <a:pt x="7479" y="9493"/>
                    <a:pt x="7144" y="9493"/>
                  </a:cubicBezTo>
                  <a:cubicBezTo>
                    <a:pt x="7025" y="9493"/>
                    <a:pt x="6917" y="9505"/>
                    <a:pt x="6823" y="9536"/>
                  </a:cubicBezTo>
                  <a:cubicBezTo>
                    <a:pt x="6507" y="9571"/>
                    <a:pt x="6190" y="9782"/>
                    <a:pt x="6015" y="10063"/>
                  </a:cubicBezTo>
                  <a:cubicBezTo>
                    <a:pt x="5874" y="10309"/>
                    <a:pt x="5804" y="10591"/>
                    <a:pt x="5663" y="10837"/>
                  </a:cubicBezTo>
                  <a:cubicBezTo>
                    <a:pt x="5487" y="10661"/>
                    <a:pt x="5311" y="10485"/>
                    <a:pt x="5135" y="10309"/>
                  </a:cubicBezTo>
                  <a:cubicBezTo>
                    <a:pt x="5206" y="10169"/>
                    <a:pt x="5276" y="10028"/>
                    <a:pt x="5346" y="9852"/>
                  </a:cubicBezTo>
                  <a:cubicBezTo>
                    <a:pt x="5593" y="9430"/>
                    <a:pt x="6050" y="8656"/>
                    <a:pt x="5768" y="8094"/>
                  </a:cubicBezTo>
                  <a:cubicBezTo>
                    <a:pt x="5663" y="7953"/>
                    <a:pt x="5417" y="7777"/>
                    <a:pt x="5452" y="7601"/>
                  </a:cubicBezTo>
                  <a:cubicBezTo>
                    <a:pt x="5557" y="7285"/>
                    <a:pt x="5522" y="6968"/>
                    <a:pt x="5346" y="6652"/>
                  </a:cubicBezTo>
                  <a:cubicBezTo>
                    <a:pt x="5136" y="6321"/>
                    <a:pt x="4745" y="6144"/>
                    <a:pt x="4350" y="6144"/>
                  </a:cubicBezTo>
                  <a:cubicBezTo>
                    <a:pt x="4283" y="6144"/>
                    <a:pt x="4217" y="6149"/>
                    <a:pt x="4151" y="6159"/>
                  </a:cubicBezTo>
                  <a:cubicBezTo>
                    <a:pt x="5206" y="3768"/>
                    <a:pt x="7527" y="2220"/>
                    <a:pt x="9989" y="1412"/>
                  </a:cubicBezTo>
                  <a:close/>
                  <a:moveTo>
                    <a:pt x="24373" y="5561"/>
                  </a:moveTo>
                  <a:cubicBezTo>
                    <a:pt x="26131" y="7812"/>
                    <a:pt x="26835" y="10872"/>
                    <a:pt x="26553" y="13861"/>
                  </a:cubicBezTo>
                  <a:cubicBezTo>
                    <a:pt x="26448" y="13369"/>
                    <a:pt x="26237" y="12912"/>
                    <a:pt x="25920" y="12490"/>
                  </a:cubicBezTo>
                  <a:cubicBezTo>
                    <a:pt x="25862" y="12431"/>
                    <a:pt x="25791" y="12403"/>
                    <a:pt x="25720" y="12403"/>
                  </a:cubicBezTo>
                  <a:cubicBezTo>
                    <a:pt x="25622" y="12403"/>
                    <a:pt x="25525" y="12458"/>
                    <a:pt x="25463" y="12560"/>
                  </a:cubicBezTo>
                  <a:lnTo>
                    <a:pt x="24584" y="12560"/>
                  </a:lnTo>
                  <a:cubicBezTo>
                    <a:pt x="24619" y="12349"/>
                    <a:pt x="24478" y="12173"/>
                    <a:pt x="24303" y="12173"/>
                  </a:cubicBezTo>
                  <a:cubicBezTo>
                    <a:pt x="23511" y="12144"/>
                    <a:pt x="22694" y="11650"/>
                    <a:pt x="21915" y="11650"/>
                  </a:cubicBezTo>
                  <a:cubicBezTo>
                    <a:pt x="21759" y="11650"/>
                    <a:pt x="21606" y="11669"/>
                    <a:pt x="21454" y="11716"/>
                  </a:cubicBezTo>
                  <a:cubicBezTo>
                    <a:pt x="21448" y="11718"/>
                    <a:pt x="21443" y="11719"/>
                    <a:pt x="21437" y="11719"/>
                  </a:cubicBezTo>
                  <a:cubicBezTo>
                    <a:pt x="21216" y="11719"/>
                    <a:pt x="20708" y="10444"/>
                    <a:pt x="20434" y="10204"/>
                  </a:cubicBezTo>
                  <a:cubicBezTo>
                    <a:pt x="20121" y="9914"/>
                    <a:pt x="19774" y="9812"/>
                    <a:pt x="19410" y="9812"/>
                  </a:cubicBezTo>
                  <a:cubicBezTo>
                    <a:pt x="18666" y="9812"/>
                    <a:pt x="17848" y="10238"/>
                    <a:pt x="17093" y="10380"/>
                  </a:cubicBezTo>
                  <a:cubicBezTo>
                    <a:pt x="17058" y="10344"/>
                    <a:pt x="16987" y="10309"/>
                    <a:pt x="16917" y="10309"/>
                  </a:cubicBezTo>
                  <a:lnTo>
                    <a:pt x="16530" y="10204"/>
                  </a:lnTo>
                  <a:cubicBezTo>
                    <a:pt x="17093" y="9641"/>
                    <a:pt x="18007" y="9676"/>
                    <a:pt x="18324" y="9043"/>
                  </a:cubicBezTo>
                  <a:cubicBezTo>
                    <a:pt x="18464" y="8832"/>
                    <a:pt x="18500" y="8586"/>
                    <a:pt x="18535" y="8305"/>
                  </a:cubicBezTo>
                  <a:cubicBezTo>
                    <a:pt x="18605" y="7742"/>
                    <a:pt x="19977" y="7777"/>
                    <a:pt x="20434" y="7707"/>
                  </a:cubicBezTo>
                  <a:cubicBezTo>
                    <a:pt x="21474" y="7479"/>
                    <a:pt x="22033" y="6562"/>
                    <a:pt x="23138" y="6562"/>
                  </a:cubicBezTo>
                  <a:cubicBezTo>
                    <a:pt x="23229" y="6562"/>
                    <a:pt x="23324" y="6568"/>
                    <a:pt x="23423" y="6581"/>
                  </a:cubicBezTo>
                  <a:cubicBezTo>
                    <a:pt x="23458" y="6586"/>
                    <a:pt x="23491" y="6588"/>
                    <a:pt x="23523" y="6588"/>
                  </a:cubicBezTo>
                  <a:cubicBezTo>
                    <a:pt x="24016" y="6588"/>
                    <a:pt x="24239" y="6096"/>
                    <a:pt x="24338" y="5667"/>
                  </a:cubicBezTo>
                  <a:cubicBezTo>
                    <a:pt x="24373" y="5632"/>
                    <a:pt x="24373" y="5597"/>
                    <a:pt x="24373" y="5561"/>
                  </a:cubicBezTo>
                  <a:close/>
                  <a:moveTo>
                    <a:pt x="19599" y="10343"/>
                  </a:moveTo>
                  <a:cubicBezTo>
                    <a:pt x="20595" y="10343"/>
                    <a:pt x="20166" y="12523"/>
                    <a:pt x="21098" y="12523"/>
                  </a:cubicBezTo>
                  <a:cubicBezTo>
                    <a:pt x="21163" y="12523"/>
                    <a:pt x="21234" y="12512"/>
                    <a:pt x="21313" y="12490"/>
                  </a:cubicBezTo>
                  <a:lnTo>
                    <a:pt x="21313" y="12490"/>
                  </a:lnTo>
                  <a:cubicBezTo>
                    <a:pt x="21327" y="12496"/>
                    <a:pt x="23951" y="12808"/>
                    <a:pt x="23951" y="12982"/>
                  </a:cubicBezTo>
                  <a:cubicBezTo>
                    <a:pt x="23951" y="13264"/>
                    <a:pt x="24092" y="13580"/>
                    <a:pt x="24338" y="13756"/>
                  </a:cubicBezTo>
                  <a:cubicBezTo>
                    <a:pt x="24479" y="13840"/>
                    <a:pt x="24617" y="13877"/>
                    <a:pt x="24750" y="13877"/>
                  </a:cubicBezTo>
                  <a:cubicBezTo>
                    <a:pt x="25116" y="13877"/>
                    <a:pt x="25442" y="13599"/>
                    <a:pt x="25674" y="13264"/>
                  </a:cubicBezTo>
                  <a:lnTo>
                    <a:pt x="25674" y="13264"/>
                  </a:lnTo>
                  <a:cubicBezTo>
                    <a:pt x="25940" y="13944"/>
                    <a:pt x="26306" y="15245"/>
                    <a:pt x="25558" y="15245"/>
                  </a:cubicBezTo>
                  <a:cubicBezTo>
                    <a:pt x="25417" y="15245"/>
                    <a:pt x="25236" y="15199"/>
                    <a:pt x="25006" y="15092"/>
                  </a:cubicBezTo>
                  <a:cubicBezTo>
                    <a:pt x="24689" y="14916"/>
                    <a:pt x="24373" y="14635"/>
                    <a:pt x="24056" y="14459"/>
                  </a:cubicBezTo>
                  <a:cubicBezTo>
                    <a:pt x="23847" y="14344"/>
                    <a:pt x="23585" y="14316"/>
                    <a:pt x="23305" y="14316"/>
                  </a:cubicBezTo>
                  <a:cubicBezTo>
                    <a:pt x="23043" y="14316"/>
                    <a:pt x="22766" y="14341"/>
                    <a:pt x="22504" y="14341"/>
                  </a:cubicBezTo>
                  <a:cubicBezTo>
                    <a:pt x="22109" y="14341"/>
                    <a:pt x="21747" y="14285"/>
                    <a:pt x="21524" y="14002"/>
                  </a:cubicBezTo>
                  <a:cubicBezTo>
                    <a:pt x="21465" y="13943"/>
                    <a:pt x="21395" y="13915"/>
                    <a:pt x="21324" y="13915"/>
                  </a:cubicBezTo>
                  <a:cubicBezTo>
                    <a:pt x="21226" y="13915"/>
                    <a:pt x="21128" y="13970"/>
                    <a:pt x="21067" y="14072"/>
                  </a:cubicBezTo>
                  <a:cubicBezTo>
                    <a:pt x="21067" y="14108"/>
                    <a:pt x="21067" y="14108"/>
                    <a:pt x="21067" y="14143"/>
                  </a:cubicBezTo>
                  <a:cubicBezTo>
                    <a:pt x="20258" y="13404"/>
                    <a:pt x="19695" y="12455"/>
                    <a:pt x="19379" y="11435"/>
                  </a:cubicBezTo>
                  <a:cubicBezTo>
                    <a:pt x="19309" y="11048"/>
                    <a:pt x="19098" y="10731"/>
                    <a:pt x="18746" y="10555"/>
                  </a:cubicBezTo>
                  <a:cubicBezTo>
                    <a:pt x="19027" y="10450"/>
                    <a:pt x="19273" y="10380"/>
                    <a:pt x="19555" y="10344"/>
                  </a:cubicBezTo>
                  <a:cubicBezTo>
                    <a:pt x="19570" y="10344"/>
                    <a:pt x="19585" y="10343"/>
                    <a:pt x="19599" y="10343"/>
                  </a:cubicBezTo>
                  <a:close/>
                  <a:moveTo>
                    <a:pt x="15545" y="11048"/>
                  </a:moveTo>
                  <a:cubicBezTo>
                    <a:pt x="15581" y="11118"/>
                    <a:pt x="15651" y="11153"/>
                    <a:pt x="15721" y="11153"/>
                  </a:cubicBezTo>
                  <a:cubicBezTo>
                    <a:pt x="15886" y="11164"/>
                    <a:pt x="16051" y="11168"/>
                    <a:pt x="16216" y="11168"/>
                  </a:cubicBezTo>
                  <a:cubicBezTo>
                    <a:pt x="16614" y="11168"/>
                    <a:pt x="17012" y="11143"/>
                    <a:pt x="17409" y="11118"/>
                  </a:cubicBezTo>
                  <a:cubicBezTo>
                    <a:pt x="17539" y="11102"/>
                    <a:pt x="17655" y="11093"/>
                    <a:pt x="17761" y="11093"/>
                  </a:cubicBezTo>
                  <a:cubicBezTo>
                    <a:pt x="18550" y="11093"/>
                    <a:pt x="18740" y="11551"/>
                    <a:pt x="18957" y="12419"/>
                  </a:cubicBezTo>
                  <a:cubicBezTo>
                    <a:pt x="19203" y="13299"/>
                    <a:pt x="20786" y="13791"/>
                    <a:pt x="20856" y="14670"/>
                  </a:cubicBezTo>
                  <a:lnTo>
                    <a:pt x="20856" y="14811"/>
                  </a:lnTo>
                  <a:cubicBezTo>
                    <a:pt x="20856" y="15057"/>
                    <a:pt x="20856" y="15268"/>
                    <a:pt x="20926" y="15479"/>
                  </a:cubicBezTo>
                  <a:cubicBezTo>
                    <a:pt x="21032" y="17097"/>
                    <a:pt x="20997" y="19664"/>
                    <a:pt x="19309" y="19699"/>
                  </a:cubicBezTo>
                  <a:cubicBezTo>
                    <a:pt x="18992" y="19699"/>
                    <a:pt x="18711" y="19770"/>
                    <a:pt x="18500" y="19981"/>
                  </a:cubicBezTo>
                  <a:cubicBezTo>
                    <a:pt x="18294" y="20266"/>
                    <a:pt x="18085" y="20385"/>
                    <a:pt x="17897" y="20385"/>
                  </a:cubicBezTo>
                  <a:cubicBezTo>
                    <a:pt x="17507" y="20385"/>
                    <a:pt x="17210" y="19871"/>
                    <a:pt x="17234" y="19277"/>
                  </a:cubicBezTo>
                  <a:cubicBezTo>
                    <a:pt x="17301" y="18163"/>
                    <a:pt x="18082" y="15005"/>
                    <a:pt x="16213" y="15005"/>
                  </a:cubicBezTo>
                  <a:cubicBezTo>
                    <a:pt x="16136" y="15005"/>
                    <a:pt x="16054" y="15011"/>
                    <a:pt x="15967" y="15022"/>
                  </a:cubicBezTo>
                  <a:cubicBezTo>
                    <a:pt x="15871" y="15035"/>
                    <a:pt x="15779" y="15041"/>
                    <a:pt x="15692" y="15041"/>
                  </a:cubicBezTo>
                  <a:cubicBezTo>
                    <a:pt x="14602" y="15041"/>
                    <a:pt x="14219" y="14062"/>
                    <a:pt x="14350" y="13052"/>
                  </a:cubicBezTo>
                  <a:cubicBezTo>
                    <a:pt x="14490" y="12173"/>
                    <a:pt x="15088" y="11751"/>
                    <a:pt x="15545" y="11048"/>
                  </a:cubicBezTo>
                  <a:close/>
                  <a:moveTo>
                    <a:pt x="5524" y="11583"/>
                  </a:moveTo>
                  <a:cubicBezTo>
                    <a:pt x="5901" y="11583"/>
                    <a:pt x="6284" y="12021"/>
                    <a:pt x="6401" y="12490"/>
                  </a:cubicBezTo>
                  <a:cubicBezTo>
                    <a:pt x="6437" y="13052"/>
                    <a:pt x="6753" y="13580"/>
                    <a:pt x="7246" y="13897"/>
                  </a:cubicBezTo>
                  <a:cubicBezTo>
                    <a:pt x="8441" y="14565"/>
                    <a:pt x="9883" y="14846"/>
                    <a:pt x="9989" y="16499"/>
                  </a:cubicBezTo>
                  <a:cubicBezTo>
                    <a:pt x="10059" y="17449"/>
                    <a:pt x="9356" y="18609"/>
                    <a:pt x="9004" y="19488"/>
                  </a:cubicBezTo>
                  <a:cubicBezTo>
                    <a:pt x="8582" y="20473"/>
                    <a:pt x="8476" y="21563"/>
                    <a:pt x="8723" y="22583"/>
                  </a:cubicBezTo>
                  <a:lnTo>
                    <a:pt x="8687" y="22583"/>
                  </a:lnTo>
                  <a:cubicBezTo>
                    <a:pt x="7632" y="21704"/>
                    <a:pt x="7421" y="20438"/>
                    <a:pt x="7246" y="19066"/>
                  </a:cubicBezTo>
                  <a:cubicBezTo>
                    <a:pt x="7070" y="17695"/>
                    <a:pt x="6296" y="16218"/>
                    <a:pt x="6507" y="14776"/>
                  </a:cubicBezTo>
                  <a:cubicBezTo>
                    <a:pt x="6542" y="14565"/>
                    <a:pt x="6437" y="14389"/>
                    <a:pt x="6226" y="14319"/>
                  </a:cubicBezTo>
                  <a:cubicBezTo>
                    <a:pt x="4889" y="13861"/>
                    <a:pt x="4643" y="12384"/>
                    <a:pt x="3377" y="11962"/>
                  </a:cubicBezTo>
                  <a:cubicBezTo>
                    <a:pt x="3413" y="11948"/>
                    <a:pt x="3453" y="11941"/>
                    <a:pt x="3494" y="11941"/>
                  </a:cubicBezTo>
                  <a:cubicBezTo>
                    <a:pt x="3761" y="11941"/>
                    <a:pt x="4131" y="12195"/>
                    <a:pt x="4496" y="12195"/>
                  </a:cubicBezTo>
                  <a:cubicBezTo>
                    <a:pt x="4629" y="12195"/>
                    <a:pt x="4762" y="12161"/>
                    <a:pt x="4889" y="12068"/>
                  </a:cubicBezTo>
                  <a:cubicBezTo>
                    <a:pt x="4960" y="12033"/>
                    <a:pt x="4995" y="11997"/>
                    <a:pt x="4995" y="11962"/>
                  </a:cubicBezTo>
                  <a:cubicBezTo>
                    <a:pt x="5147" y="11693"/>
                    <a:pt x="5335" y="11583"/>
                    <a:pt x="5524" y="11583"/>
                  </a:cubicBezTo>
                  <a:close/>
                  <a:moveTo>
                    <a:pt x="4266" y="6842"/>
                  </a:moveTo>
                  <a:cubicBezTo>
                    <a:pt x="4651" y="6842"/>
                    <a:pt x="4955" y="7158"/>
                    <a:pt x="4748" y="7777"/>
                  </a:cubicBezTo>
                  <a:cubicBezTo>
                    <a:pt x="4713" y="7918"/>
                    <a:pt x="4784" y="8058"/>
                    <a:pt x="4889" y="8129"/>
                  </a:cubicBezTo>
                  <a:cubicBezTo>
                    <a:pt x="5804" y="8656"/>
                    <a:pt x="3904" y="10380"/>
                    <a:pt x="4713" y="11189"/>
                  </a:cubicBezTo>
                  <a:lnTo>
                    <a:pt x="4819" y="11294"/>
                  </a:lnTo>
                  <a:cubicBezTo>
                    <a:pt x="4614" y="11514"/>
                    <a:pt x="4429" y="11588"/>
                    <a:pt x="4258" y="11588"/>
                  </a:cubicBezTo>
                  <a:cubicBezTo>
                    <a:pt x="3903" y="11588"/>
                    <a:pt x="3611" y="11265"/>
                    <a:pt x="3339" y="11265"/>
                  </a:cubicBezTo>
                  <a:cubicBezTo>
                    <a:pt x="3136" y="11265"/>
                    <a:pt x="2944" y="11444"/>
                    <a:pt x="2744" y="12068"/>
                  </a:cubicBezTo>
                  <a:cubicBezTo>
                    <a:pt x="2744" y="12103"/>
                    <a:pt x="2744" y="12138"/>
                    <a:pt x="2744" y="12138"/>
                  </a:cubicBezTo>
                  <a:cubicBezTo>
                    <a:pt x="2674" y="12349"/>
                    <a:pt x="2779" y="12560"/>
                    <a:pt x="2990" y="12595"/>
                  </a:cubicBezTo>
                  <a:cubicBezTo>
                    <a:pt x="4186" y="12841"/>
                    <a:pt x="4151" y="14072"/>
                    <a:pt x="5100" y="14635"/>
                  </a:cubicBezTo>
                  <a:cubicBezTo>
                    <a:pt x="6050" y="15163"/>
                    <a:pt x="5979" y="16218"/>
                    <a:pt x="6331" y="17273"/>
                  </a:cubicBezTo>
                  <a:cubicBezTo>
                    <a:pt x="6859" y="19031"/>
                    <a:pt x="6823" y="21669"/>
                    <a:pt x="8301" y="22970"/>
                  </a:cubicBezTo>
                  <a:cubicBezTo>
                    <a:pt x="7351" y="22443"/>
                    <a:pt x="6472" y="21774"/>
                    <a:pt x="5733" y="21001"/>
                  </a:cubicBezTo>
                  <a:lnTo>
                    <a:pt x="5698" y="21001"/>
                  </a:lnTo>
                  <a:cubicBezTo>
                    <a:pt x="1865" y="17132"/>
                    <a:pt x="1794" y="11892"/>
                    <a:pt x="3588" y="7179"/>
                  </a:cubicBezTo>
                  <a:lnTo>
                    <a:pt x="3658" y="7109"/>
                  </a:lnTo>
                  <a:cubicBezTo>
                    <a:pt x="3729" y="7074"/>
                    <a:pt x="3799" y="7039"/>
                    <a:pt x="3834" y="6968"/>
                  </a:cubicBezTo>
                  <a:cubicBezTo>
                    <a:pt x="3975" y="6884"/>
                    <a:pt x="4126" y="6842"/>
                    <a:pt x="4266" y="6842"/>
                  </a:cubicBezTo>
                  <a:close/>
                  <a:moveTo>
                    <a:pt x="14041" y="709"/>
                  </a:moveTo>
                  <a:cubicBezTo>
                    <a:pt x="17257" y="709"/>
                    <a:pt x="20528" y="2150"/>
                    <a:pt x="22966" y="4120"/>
                  </a:cubicBezTo>
                  <a:cubicBezTo>
                    <a:pt x="23072" y="4190"/>
                    <a:pt x="23177" y="4260"/>
                    <a:pt x="23248" y="4366"/>
                  </a:cubicBezTo>
                  <a:cubicBezTo>
                    <a:pt x="23062" y="4273"/>
                    <a:pt x="22866" y="4229"/>
                    <a:pt x="22666" y="4229"/>
                  </a:cubicBezTo>
                  <a:cubicBezTo>
                    <a:pt x="22487" y="4229"/>
                    <a:pt x="22305" y="4264"/>
                    <a:pt x="22122" y="4331"/>
                  </a:cubicBezTo>
                  <a:cubicBezTo>
                    <a:pt x="21676" y="4504"/>
                    <a:pt x="20882" y="5130"/>
                    <a:pt x="20218" y="5130"/>
                  </a:cubicBezTo>
                  <a:cubicBezTo>
                    <a:pt x="19939" y="5130"/>
                    <a:pt x="19682" y="5019"/>
                    <a:pt x="19484" y="4717"/>
                  </a:cubicBezTo>
                  <a:cubicBezTo>
                    <a:pt x="19344" y="4471"/>
                    <a:pt x="19203" y="4155"/>
                    <a:pt x="18887" y="4084"/>
                  </a:cubicBezTo>
                  <a:cubicBezTo>
                    <a:pt x="18788" y="4054"/>
                    <a:pt x="18693" y="4041"/>
                    <a:pt x="18602" y="4041"/>
                  </a:cubicBezTo>
                  <a:cubicBezTo>
                    <a:pt x="17946" y="4041"/>
                    <a:pt x="17489" y="4755"/>
                    <a:pt x="17304" y="5280"/>
                  </a:cubicBezTo>
                  <a:cubicBezTo>
                    <a:pt x="16917" y="6370"/>
                    <a:pt x="15545" y="6617"/>
                    <a:pt x="15159" y="7566"/>
                  </a:cubicBezTo>
                  <a:cubicBezTo>
                    <a:pt x="15134" y="7558"/>
                    <a:pt x="15107" y="7553"/>
                    <a:pt x="15080" y="7553"/>
                  </a:cubicBezTo>
                  <a:cubicBezTo>
                    <a:pt x="14993" y="7553"/>
                    <a:pt x="14904" y="7599"/>
                    <a:pt x="14877" y="7707"/>
                  </a:cubicBezTo>
                  <a:cubicBezTo>
                    <a:pt x="14737" y="8199"/>
                    <a:pt x="14772" y="8727"/>
                    <a:pt x="15053" y="9149"/>
                  </a:cubicBezTo>
                  <a:cubicBezTo>
                    <a:pt x="15792" y="10591"/>
                    <a:pt x="14315" y="11224"/>
                    <a:pt x="13787" y="12279"/>
                  </a:cubicBezTo>
                  <a:cubicBezTo>
                    <a:pt x="13330" y="13158"/>
                    <a:pt x="12802" y="15479"/>
                    <a:pt x="14174" y="15936"/>
                  </a:cubicBezTo>
                  <a:cubicBezTo>
                    <a:pt x="14411" y="16016"/>
                    <a:pt x="14656" y="16052"/>
                    <a:pt x="14899" y="16052"/>
                  </a:cubicBezTo>
                  <a:cubicBezTo>
                    <a:pt x="15194" y="16052"/>
                    <a:pt x="15486" y="15998"/>
                    <a:pt x="15756" y="15901"/>
                  </a:cubicBezTo>
                  <a:cubicBezTo>
                    <a:pt x="15887" y="15860"/>
                    <a:pt x="16003" y="15840"/>
                    <a:pt x="16106" y="15840"/>
                  </a:cubicBezTo>
                  <a:cubicBezTo>
                    <a:pt x="17131" y="15840"/>
                    <a:pt x="16805" y="17762"/>
                    <a:pt x="16741" y="18433"/>
                  </a:cubicBezTo>
                  <a:cubicBezTo>
                    <a:pt x="16706" y="19207"/>
                    <a:pt x="16460" y="21493"/>
                    <a:pt x="17620" y="21739"/>
                  </a:cubicBezTo>
                  <a:cubicBezTo>
                    <a:pt x="17784" y="21764"/>
                    <a:pt x="17894" y="21785"/>
                    <a:pt x="17983" y="21785"/>
                  </a:cubicBezTo>
                  <a:cubicBezTo>
                    <a:pt x="18143" y="21785"/>
                    <a:pt x="18239" y="21719"/>
                    <a:pt x="18464" y="21493"/>
                  </a:cubicBezTo>
                  <a:cubicBezTo>
                    <a:pt x="18570" y="21317"/>
                    <a:pt x="18676" y="21141"/>
                    <a:pt x="18711" y="20966"/>
                  </a:cubicBezTo>
                  <a:cubicBezTo>
                    <a:pt x="18920" y="20450"/>
                    <a:pt x="19189" y="20348"/>
                    <a:pt x="19476" y="20348"/>
                  </a:cubicBezTo>
                  <a:cubicBezTo>
                    <a:pt x="19664" y="20348"/>
                    <a:pt x="19861" y="20392"/>
                    <a:pt x="20054" y="20392"/>
                  </a:cubicBezTo>
                  <a:cubicBezTo>
                    <a:pt x="20208" y="20392"/>
                    <a:pt x="20360" y="20364"/>
                    <a:pt x="20504" y="20262"/>
                  </a:cubicBezTo>
                  <a:cubicBezTo>
                    <a:pt x="22263" y="18926"/>
                    <a:pt x="21102" y="17413"/>
                    <a:pt x="21102" y="15620"/>
                  </a:cubicBezTo>
                  <a:cubicBezTo>
                    <a:pt x="21208" y="15620"/>
                    <a:pt x="21278" y="15585"/>
                    <a:pt x="21278" y="15514"/>
                  </a:cubicBezTo>
                  <a:cubicBezTo>
                    <a:pt x="21398" y="14893"/>
                    <a:pt x="21416" y="14797"/>
                    <a:pt x="21585" y="14797"/>
                  </a:cubicBezTo>
                  <a:cubicBezTo>
                    <a:pt x="21660" y="14797"/>
                    <a:pt x="21765" y="14816"/>
                    <a:pt x="21922" y="14816"/>
                  </a:cubicBezTo>
                  <a:cubicBezTo>
                    <a:pt x="22031" y="14816"/>
                    <a:pt x="22166" y="14807"/>
                    <a:pt x="22333" y="14776"/>
                  </a:cubicBezTo>
                  <a:cubicBezTo>
                    <a:pt x="22487" y="14750"/>
                    <a:pt x="22630" y="14739"/>
                    <a:pt x="22764" y="14739"/>
                  </a:cubicBezTo>
                  <a:cubicBezTo>
                    <a:pt x="23921" y="14739"/>
                    <a:pt x="24434" y="15592"/>
                    <a:pt x="25569" y="15655"/>
                  </a:cubicBezTo>
                  <a:cubicBezTo>
                    <a:pt x="25611" y="15661"/>
                    <a:pt x="25654" y="15664"/>
                    <a:pt x="25698" y="15664"/>
                  </a:cubicBezTo>
                  <a:cubicBezTo>
                    <a:pt x="25909" y="15664"/>
                    <a:pt x="26132" y="15596"/>
                    <a:pt x="26307" y="15479"/>
                  </a:cubicBezTo>
                  <a:lnTo>
                    <a:pt x="26307" y="15479"/>
                  </a:lnTo>
                  <a:cubicBezTo>
                    <a:pt x="25674" y="18363"/>
                    <a:pt x="24127" y="21001"/>
                    <a:pt x="21770" y="22513"/>
                  </a:cubicBezTo>
                  <a:cubicBezTo>
                    <a:pt x="19617" y="23894"/>
                    <a:pt x="17147" y="24595"/>
                    <a:pt x="14665" y="24595"/>
                  </a:cubicBezTo>
                  <a:cubicBezTo>
                    <a:pt x="12850" y="24595"/>
                    <a:pt x="11029" y="24220"/>
                    <a:pt x="9320" y="23463"/>
                  </a:cubicBezTo>
                  <a:cubicBezTo>
                    <a:pt x="9496" y="23392"/>
                    <a:pt x="9567" y="23216"/>
                    <a:pt x="9461" y="23076"/>
                  </a:cubicBezTo>
                  <a:cubicBezTo>
                    <a:pt x="8406" y="20825"/>
                    <a:pt x="10376" y="18715"/>
                    <a:pt x="10481" y="16464"/>
                  </a:cubicBezTo>
                  <a:cubicBezTo>
                    <a:pt x="10551" y="14143"/>
                    <a:pt x="7316" y="13826"/>
                    <a:pt x="6718" y="11892"/>
                  </a:cubicBezTo>
                  <a:cubicBezTo>
                    <a:pt x="6648" y="11505"/>
                    <a:pt x="6366" y="11189"/>
                    <a:pt x="6050" y="10978"/>
                  </a:cubicBezTo>
                  <a:cubicBezTo>
                    <a:pt x="6394" y="10490"/>
                    <a:pt x="6504" y="9979"/>
                    <a:pt x="7278" y="9979"/>
                  </a:cubicBezTo>
                  <a:cubicBezTo>
                    <a:pt x="7452" y="9979"/>
                    <a:pt x="7661" y="10005"/>
                    <a:pt x="7914" y="10063"/>
                  </a:cubicBezTo>
                  <a:cubicBezTo>
                    <a:pt x="8009" y="10083"/>
                    <a:pt x="8100" y="10093"/>
                    <a:pt x="8188" y="10093"/>
                  </a:cubicBezTo>
                  <a:cubicBezTo>
                    <a:pt x="9172" y="10093"/>
                    <a:pt x="9690" y="8895"/>
                    <a:pt x="9496" y="8023"/>
                  </a:cubicBezTo>
                  <a:cubicBezTo>
                    <a:pt x="9285" y="7144"/>
                    <a:pt x="9215" y="6195"/>
                    <a:pt x="9356" y="5280"/>
                  </a:cubicBezTo>
                  <a:cubicBezTo>
                    <a:pt x="9426" y="4753"/>
                    <a:pt x="8512" y="4612"/>
                    <a:pt x="8476" y="4190"/>
                  </a:cubicBezTo>
                  <a:cubicBezTo>
                    <a:pt x="8617" y="4050"/>
                    <a:pt x="8771" y="3990"/>
                    <a:pt x="8931" y="3990"/>
                  </a:cubicBezTo>
                  <a:cubicBezTo>
                    <a:pt x="9574" y="3990"/>
                    <a:pt x="10312" y="4942"/>
                    <a:pt x="10622" y="5421"/>
                  </a:cubicBezTo>
                  <a:cubicBezTo>
                    <a:pt x="11114" y="6089"/>
                    <a:pt x="11114" y="7320"/>
                    <a:pt x="11290" y="8129"/>
                  </a:cubicBezTo>
                  <a:cubicBezTo>
                    <a:pt x="11315" y="8230"/>
                    <a:pt x="11431" y="8312"/>
                    <a:pt x="11546" y="8312"/>
                  </a:cubicBezTo>
                  <a:cubicBezTo>
                    <a:pt x="11591" y="8312"/>
                    <a:pt x="11637" y="8299"/>
                    <a:pt x="11677" y="8270"/>
                  </a:cubicBezTo>
                  <a:cubicBezTo>
                    <a:pt x="12240" y="7918"/>
                    <a:pt x="12697" y="7425"/>
                    <a:pt x="13048" y="6828"/>
                  </a:cubicBezTo>
                  <a:cubicBezTo>
                    <a:pt x="13179" y="6620"/>
                    <a:pt x="13375" y="6552"/>
                    <a:pt x="13601" y="6552"/>
                  </a:cubicBezTo>
                  <a:cubicBezTo>
                    <a:pt x="14040" y="6552"/>
                    <a:pt x="14595" y="6810"/>
                    <a:pt x="15020" y="6810"/>
                  </a:cubicBezTo>
                  <a:cubicBezTo>
                    <a:pt x="15081" y="6810"/>
                    <a:pt x="15139" y="6805"/>
                    <a:pt x="15194" y="6792"/>
                  </a:cubicBezTo>
                  <a:cubicBezTo>
                    <a:pt x="16143" y="6511"/>
                    <a:pt x="15510" y="5632"/>
                    <a:pt x="15194" y="5210"/>
                  </a:cubicBezTo>
                  <a:cubicBezTo>
                    <a:pt x="14737" y="4647"/>
                    <a:pt x="14174" y="4049"/>
                    <a:pt x="14842" y="3311"/>
                  </a:cubicBezTo>
                  <a:cubicBezTo>
                    <a:pt x="15018" y="3064"/>
                    <a:pt x="15334" y="2924"/>
                    <a:pt x="15545" y="2713"/>
                  </a:cubicBezTo>
                  <a:cubicBezTo>
                    <a:pt x="15756" y="2502"/>
                    <a:pt x="15651" y="2326"/>
                    <a:pt x="15545" y="2150"/>
                  </a:cubicBezTo>
                  <a:cubicBezTo>
                    <a:pt x="15229" y="1777"/>
                    <a:pt x="14632" y="1638"/>
                    <a:pt x="14136" y="1638"/>
                  </a:cubicBezTo>
                  <a:cubicBezTo>
                    <a:pt x="14025" y="1638"/>
                    <a:pt x="13919" y="1645"/>
                    <a:pt x="13822" y="1658"/>
                  </a:cubicBezTo>
                  <a:cubicBezTo>
                    <a:pt x="13400" y="1763"/>
                    <a:pt x="12943" y="1834"/>
                    <a:pt x="12521" y="1939"/>
                  </a:cubicBezTo>
                  <a:cubicBezTo>
                    <a:pt x="12438" y="1953"/>
                    <a:pt x="12024" y="1999"/>
                    <a:pt x="11592" y="1999"/>
                  </a:cubicBezTo>
                  <a:cubicBezTo>
                    <a:pt x="10925" y="1999"/>
                    <a:pt x="10216" y="1889"/>
                    <a:pt x="10622" y="1376"/>
                  </a:cubicBezTo>
                  <a:cubicBezTo>
                    <a:pt x="10657" y="1341"/>
                    <a:pt x="10657" y="1271"/>
                    <a:pt x="10622" y="1201"/>
                  </a:cubicBezTo>
                  <a:cubicBezTo>
                    <a:pt x="11360" y="1025"/>
                    <a:pt x="12099" y="884"/>
                    <a:pt x="12837" y="778"/>
                  </a:cubicBezTo>
                  <a:cubicBezTo>
                    <a:pt x="13236" y="732"/>
                    <a:pt x="13638" y="709"/>
                    <a:pt x="14041" y="709"/>
                  </a:cubicBezTo>
                  <a:close/>
                  <a:moveTo>
                    <a:pt x="13775" y="0"/>
                  </a:moveTo>
                  <a:cubicBezTo>
                    <a:pt x="12745" y="0"/>
                    <a:pt x="11713" y="106"/>
                    <a:pt x="10692" y="321"/>
                  </a:cubicBezTo>
                  <a:cubicBezTo>
                    <a:pt x="7984" y="849"/>
                    <a:pt x="4221" y="3205"/>
                    <a:pt x="3518" y="6159"/>
                  </a:cubicBezTo>
                  <a:cubicBezTo>
                    <a:pt x="1" y="11083"/>
                    <a:pt x="1759" y="18258"/>
                    <a:pt x="5909" y="22267"/>
                  </a:cubicBezTo>
                  <a:cubicBezTo>
                    <a:pt x="8137" y="24430"/>
                    <a:pt x="11162" y="25412"/>
                    <a:pt x="14240" y="25412"/>
                  </a:cubicBezTo>
                  <a:cubicBezTo>
                    <a:pt x="17818" y="25412"/>
                    <a:pt x="21469" y="24084"/>
                    <a:pt x="24021" y="21739"/>
                  </a:cubicBezTo>
                  <a:cubicBezTo>
                    <a:pt x="26624" y="19418"/>
                    <a:pt x="27222" y="15127"/>
                    <a:pt x="27257" y="11822"/>
                  </a:cubicBezTo>
                  <a:cubicBezTo>
                    <a:pt x="27292" y="7777"/>
                    <a:pt x="25217" y="4471"/>
                    <a:pt x="21876" y="2326"/>
                  </a:cubicBezTo>
                  <a:cubicBezTo>
                    <a:pt x="19424" y="803"/>
                    <a:pt x="16613" y="0"/>
                    <a:pt x="137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75" name="Google Shape;1775;p40"/>
          <p:cNvGrpSpPr/>
          <p:nvPr/>
        </p:nvGrpSpPr>
        <p:grpSpPr>
          <a:xfrm>
            <a:off x="3861574" y="3048279"/>
            <a:ext cx="1420850" cy="469550"/>
            <a:chOff x="3861075" y="2713000"/>
            <a:chExt cx="1420850" cy="469550"/>
          </a:xfrm>
        </p:grpSpPr>
        <p:sp>
          <p:nvSpPr>
            <p:cNvPr id="1776" name="Google Shape;1776;p40"/>
            <p:cNvSpPr/>
            <p:nvPr/>
          </p:nvSpPr>
          <p:spPr>
            <a:xfrm>
              <a:off x="3861075" y="2713000"/>
              <a:ext cx="1420850" cy="174125"/>
            </a:xfrm>
            <a:custGeom>
              <a:rect b="b" l="l" r="r" t="t"/>
              <a:pathLst>
                <a:path extrusionOk="0" h="6965" w="56834">
                  <a:moveTo>
                    <a:pt x="2357" y="564"/>
                  </a:moveTo>
                  <a:lnTo>
                    <a:pt x="1688" y="1197"/>
                  </a:lnTo>
                  <a:lnTo>
                    <a:pt x="1196" y="564"/>
                  </a:lnTo>
                  <a:close/>
                  <a:moveTo>
                    <a:pt x="3763" y="564"/>
                  </a:moveTo>
                  <a:lnTo>
                    <a:pt x="2321" y="2006"/>
                  </a:lnTo>
                  <a:lnTo>
                    <a:pt x="1829" y="1337"/>
                  </a:lnTo>
                  <a:cubicBezTo>
                    <a:pt x="2075" y="1091"/>
                    <a:pt x="2357" y="810"/>
                    <a:pt x="2638" y="564"/>
                  </a:cubicBezTo>
                  <a:close/>
                  <a:moveTo>
                    <a:pt x="5522" y="564"/>
                  </a:moveTo>
                  <a:cubicBezTo>
                    <a:pt x="4713" y="1337"/>
                    <a:pt x="3904" y="2146"/>
                    <a:pt x="3095" y="2955"/>
                  </a:cubicBezTo>
                  <a:lnTo>
                    <a:pt x="2603" y="2322"/>
                  </a:lnTo>
                  <a:lnTo>
                    <a:pt x="4361" y="564"/>
                  </a:lnTo>
                  <a:close/>
                  <a:moveTo>
                    <a:pt x="7104" y="564"/>
                  </a:moveTo>
                  <a:cubicBezTo>
                    <a:pt x="5205" y="2498"/>
                    <a:pt x="3271" y="4432"/>
                    <a:pt x="1407" y="6367"/>
                  </a:cubicBezTo>
                  <a:lnTo>
                    <a:pt x="1161" y="6367"/>
                  </a:lnTo>
                  <a:lnTo>
                    <a:pt x="3482" y="3447"/>
                  </a:lnTo>
                  <a:lnTo>
                    <a:pt x="3271" y="3201"/>
                  </a:lnTo>
                  <a:lnTo>
                    <a:pt x="5909" y="564"/>
                  </a:lnTo>
                  <a:close/>
                  <a:moveTo>
                    <a:pt x="24830" y="564"/>
                  </a:moveTo>
                  <a:cubicBezTo>
                    <a:pt x="24373" y="986"/>
                    <a:pt x="23951" y="1408"/>
                    <a:pt x="23493" y="1865"/>
                  </a:cubicBezTo>
                  <a:cubicBezTo>
                    <a:pt x="21981" y="3377"/>
                    <a:pt x="20434" y="4854"/>
                    <a:pt x="18921" y="6367"/>
                  </a:cubicBezTo>
                  <a:lnTo>
                    <a:pt x="17198" y="6367"/>
                  </a:lnTo>
                  <a:cubicBezTo>
                    <a:pt x="18710" y="4749"/>
                    <a:pt x="20293" y="3096"/>
                    <a:pt x="21911" y="1513"/>
                  </a:cubicBezTo>
                  <a:cubicBezTo>
                    <a:pt x="22227" y="1197"/>
                    <a:pt x="22544" y="880"/>
                    <a:pt x="22860" y="564"/>
                  </a:cubicBezTo>
                  <a:close/>
                  <a:moveTo>
                    <a:pt x="26799" y="564"/>
                  </a:moveTo>
                  <a:cubicBezTo>
                    <a:pt x="26272" y="1091"/>
                    <a:pt x="25744" y="1619"/>
                    <a:pt x="25252" y="2146"/>
                  </a:cubicBezTo>
                  <a:cubicBezTo>
                    <a:pt x="23880" y="3553"/>
                    <a:pt x="22509" y="4960"/>
                    <a:pt x="21137" y="6367"/>
                  </a:cubicBezTo>
                  <a:lnTo>
                    <a:pt x="19062" y="6367"/>
                  </a:lnTo>
                  <a:cubicBezTo>
                    <a:pt x="20363" y="5136"/>
                    <a:pt x="21665" y="3905"/>
                    <a:pt x="22931" y="2603"/>
                  </a:cubicBezTo>
                  <a:cubicBezTo>
                    <a:pt x="23634" y="1900"/>
                    <a:pt x="24337" y="1232"/>
                    <a:pt x="25006" y="564"/>
                  </a:cubicBezTo>
                  <a:close/>
                  <a:moveTo>
                    <a:pt x="29402" y="564"/>
                  </a:moveTo>
                  <a:cubicBezTo>
                    <a:pt x="28065" y="1865"/>
                    <a:pt x="26799" y="3166"/>
                    <a:pt x="25463" y="4467"/>
                  </a:cubicBezTo>
                  <a:lnTo>
                    <a:pt x="23493" y="6367"/>
                  </a:lnTo>
                  <a:lnTo>
                    <a:pt x="21383" y="6367"/>
                  </a:lnTo>
                  <a:cubicBezTo>
                    <a:pt x="22720" y="5030"/>
                    <a:pt x="24056" y="3658"/>
                    <a:pt x="25357" y="2287"/>
                  </a:cubicBezTo>
                  <a:cubicBezTo>
                    <a:pt x="25920" y="1689"/>
                    <a:pt x="26483" y="1126"/>
                    <a:pt x="27045" y="564"/>
                  </a:cubicBezTo>
                  <a:close/>
                  <a:moveTo>
                    <a:pt x="31090" y="564"/>
                  </a:moveTo>
                  <a:cubicBezTo>
                    <a:pt x="29472" y="2181"/>
                    <a:pt x="27854" y="3799"/>
                    <a:pt x="26201" y="5382"/>
                  </a:cubicBezTo>
                  <a:lnTo>
                    <a:pt x="25146" y="6367"/>
                  </a:lnTo>
                  <a:lnTo>
                    <a:pt x="23775" y="6367"/>
                  </a:lnTo>
                  <a:cubicBezTo>
                    <a:pt x="25779" y="4467"/>
                    <a:pt x="27784" y="2533"/>
                    <a:pt x="29753" y="564"/>
                  </a:cubicBezTo>
                  <a:close/>
                  <a:moveTo>
                    <a:pt x="32251" y="564"/>
                  </a:moveTo>
                  <a:lnTo>
                    <a:pt x="27573" y="5100"/>
                  </a:lnTo>
                  <a:lnTo>
                    <a:pt x="26307" y="6367"/>
                  </a:lnTo>
                  <a:lnTo>
                    <a:pt x="25428" y="6367"/>
                  </a:lnTo>
                  <a:lnTo>
                    <a:pt x="25674" y="6120"/>
                  </a:lnTo>
                  <a:cubicBezTo>
                    <a:pt x="27608" y="4292"/>
                    <a:pt x="29507" y="2428"/>
                    <a:pt x="31371" y="564"/>
                  </a:cubicBezTo>
                  <a:close/>
                  <a:moveTo>
                    <a:pt x="33446" y="564"/>
                  </a:moveTo>
                  <a:cubicBezTo>
                    <a:pt x="31547" y="2498"/>
                    <a:pt x="29648" y="4432"/>
                    <a:pt x="27749" y="6367"/>
                  </a:cubicBezTo>
                  <a:lnTo>
                    <a:pt x="26553" y="6367"/>
                  </a:lnTo>
                  <a:lnTo>
                    <a:pt x="27045" y="5874"/>
                  </a:lnTo>
                  <a:cubicBezTo>
                    <a:pt x="28839" y="4081"/>
                    <a:pt x="30668" y="2322"/>
                    <a:pt x="32532" y="564"/>
                  </a:cubicBezTo>
                  <a:close/>
                  <a:moveTo>
                    <a:pt x="35134" y="564"/>
                  </a:moveTo>
                  <a:cubicBezTo>
                    <a:pt x="33376" y="2287"/>
                    <a:pt x="31582" y="4045"/>
                    <a:pt x="29859" y="5804"/>
                  </a:cubicBezTo>
                  <a:lnTo>
                    <a:pt x="29331" y="6367"/>
                  </a:lnTo>
                  <a:lnTo>
                    <a:pt x="28663" y="6367"/>
                  </a:lnTo>
                  <a:cubicBezTo>
                    <a:pt x="30562" y="4467"/>
                    <a:pt x="32462" y="2533"/>
                    <a:pt x="34361" y="564"/>
                  </a:cubicBezTo>
                  <a:close/>
                  <a:moveTo>
                    <a:pt x="36858" y="564"/>
                  </a:moveTo>
                  <a:cubicBezTo>
                    <a:pt x="34959" y="2498"/>
                    <a:pt x="33024" y="4432"/>
                    <a:pt x="31055" y="6367"/>
                  </a:cubicBezTo>
                  <a:lnTo>
                    <a:pt x="29578" y="6367"/>
                  </a:lnTo>
                  <a:lnTo>
                    <a:pt x="30000" y="5944"/>
                  </a:lnTo>
                  <a:cubicBezTo>
                    <a:pt x="31793" y="4116"/>
                    <a:pt x="33622" y="2322"/>
                    <a:pt x="35486" y="564"/>
                  </a:cubicBezTo>
                  <a:close/>
                  <a:moveTo>
                    <a:pt x="39355" y="564"/>
                  </a:moveTo>
                  <a:cubicBezTo>
                    <a:pt x="37280" y="2498"/>
                    <a:pt x="35240" y="4432"/>
                    <a:pt x="33200" y="6367"/>
                  </a:cubicBezTo>
                  <a:lnTo>
                    <a:pt x="31442" y="6367"/>
                  </a:lnTo>
                  <a:lnTo>
                    <a:pt x="37420" y="564"/>
                  </a:lnTo>
                  <a:close/>
                  <a:moveTo>
                    <a:pt x="41043" y="564"/>
                  </a:moveTo>
                  <a:cubicBezTo>
                    <a:pt x="39073" y="2498"/>
                    <a:pt x="37069" y="4432"/>
                    <a:pt x="35064" y="6367"/>
                  </a:cubicBezTo>
                  <a:lnTo>
                    <a:pt x="33481" y="6367"/>
                  </a:lnTo>
                  <a:cubicBezTo>
                    <a:pt x="35521" y="4432"/>
                    <a:pt x="37561" y="2533"/>
                    <a:pt x="39636" y="564"/>
                  </a:cubicBezTo>
                  <a:close/>
                  <a:moveTo>
                    <a:pt x="43505" y="564"/>
                  </a:moveTo>
                  <a:cubicBezTo>
                    <a:pt x="41570" y="2498"/>
                    <a:pt x="39636" y="4432"/>
                    <a:pt x="37667" y="6367"/>
                  </a:cubicBezTo>
                  <a:lnTo>
                    <a:pt x="35310" y="6367"/>
                  </a:lnTo>
                  <a:cubicBezTo>
                    <a:pt x="37350" y="4467"/>
                    <a:pt x="39355" y="2533"/>
                    <a:pt x="41324" y="564"/>
                  </a:cubicBezTo>
                  <a:close/>
                  <a:moveTo>
                    <a:pt x="45087" y="564"/>
                  </a:moveTo>
                  <a:lnTo>
                    <a:pt x="44911" y="775"/>
                  </a:lnTo>
                  <a:cubicBezTo>
                    <a:pt x="43047" y="2639"/>
                    <a:pt x="41183" y="4503"/>
                    <a:pt x="39284" y="6367"/>
                  </a:cubicBezTo>
                  <a:lnTo>
                    <a:pt x="37983" y="6367"/>
                  </a:lnTo>
                  <a:cubicBezTo>
                    <a:pt x="39953" y="4432"/>
                    <a:pt x="41922" y="2498"/>
                    <a:pt x="43892" y="564"/>
                  </a:cubicBezTo>
                  <a:close/>
                  <a:moveTo>
                    <a:pt x="46740" y="564"/>
                  </a:moveTo>
                  <a:cubicBezTo>
                    <a:pt x="45931" y="1443"/>
                    <a:pt x="45087" y="2322"/>
                    <a:pt x="44243" y="3201"/>
                  </a:cubicBezTo>
                  <a:lnTo>
                    <a:pt x="41078" y="6367"/>
                  </a:lnTo>
                  <a:lnTo>
                    <a:pt x="39601" y="6367"/>
                  </a:lnTo>
                  <a:cubicBezTo>
                    <a:pt x="41430" y="4573"/>
                    <a:pt x="43258" y="2779"/>
                    <a:pt x="45087" y="950"/>
                  </a:cubicBezTo>
                  <a:lnTo>
                    <a:pt x="45087" y="915"/>
                  </a:lnTo>
                  <a:cubicBezTo>
                    <a:pt x="45193" y="810"/>
                    <a:pt x="45298" y="669"/>
                    <a:pt x="45439" y="564"/>
                  </a:cubicBezTo>
                  <a:close/>
                  <a:moveTo>
                    <a:pt x="48006" y="564"/>
                  </a:moveTo>
                  <a:cubicBezTo>
                    <a:pt x="46037" y="2498"/>
                    <a:pt x="44032" y="4432"/>
                    <a:pt x="42028" y="6367"/>
                  </a:cubicBezTo>
                  <a:lnTo>
                    <a:pt x="41254" y="6367"/>
                  </a:lnTo>
                  <a:cubicBezTo>
                    <a:pt x="43118" y="4432"/>
                    <a:pt x="45017" y="2498"/>
                    <a:pt x="46916" y="564"/>
                  </a:cubicBezTo>
                  <a:close/>
                  <a:moveTo>
                    <a:pt x="50398" y="564"/>
                  </a:moveTo>
                  <a:cubicBezTo>
                    <a:pt x="48464" y="2498"/>
                    <a:pt x="46494" y="4432"/>
                    <a:pt x="44525" y="6367"/>
                  </a:cubicBezTo>
                  <a:lnTo>
                    <a:pt x="42696" y="6367"/>
                  </a:lnTo>
                  <a:cubicBezTo>
                    <a:pt x="44665" y="4432"/>
                    <a:pt x="46600" y="2533"/>
                    <a:pt x="48499" y="564"/>
                  </a:cubicBezTo>
                  <a:close/>
                  <a:moveTo>
                    <a:pt x="51945" y="564"/>
                  </a:moveTo>
                  <a:cubicBezTo>
                    <a:pt x="50046" y="2533"/>
                    <a:pt x="48112" y="4467"/>
                    <a:pt x="46178" y="6367"/>
                  </a:cubicBezTo>
                  <a:lnTo>
                    <a:pt x="44806" y="6367"/>
                  </a:lnTo>
                  <a:cubicBezTo>
                    <a:pt x="46811" y="4467"/>
                    <a:pt x="48780" y="2533"/>
                    <a:pt x="50750" y="564"/>
                  </a:cubicBezTo>
                  <a:close/>
                  <a:moveTo>
                    <a:pt x="52965" y="564"/>
                  </a:moveTo>
                  <a:cubicBezTo>
                    <a:pt x="51699" y="1970"/>
                    <a:pt x="50433" y="3412"/>
                    <a:pt x="49132" y="4819"/>
                  </a:cubicBezTo>
                  <a:cubicBezTo>
                    <a:pt x="48639" y="5347"/>
                    <a:pt x="48147" y="5874"/>
                    <a:pt x="47655" y="6367"/>
                  </a:cubicBezTo>
                  <a:lnTo>
                    <a:pt x="46670" y="6367"/>
                  </a:lnTo>
                  <a:cubicBezTo>
                    <a:pt x="48639" y="4503"/>
                    <a:pt x="50539" y="2568"/>
                    <a:pt x="52402" y="564"/>
                  </a:cubicBezTo>
                  <a:close/>
                  <a:moveTo>
                    <a:pt x="55779" y="2990"/>
                  </a:moveTo>
                  <a:lnTo>
                    <a:pt x="56095" y="3377"/>
                  </a:lnTo>
                  <a:lnTo>
                    <a:pt x="53880" y="6367"/>
                  </a:lnTo>
                  <a:lnTo>
                    <a:pt x="52860" y="6367"/>
                  </a:lnTo>
                  <a:cubicBezTo>
                    <a:pt x="53844" y="5276"/>
                    <a:pt x="54829" y="4151"/>
                    <a:pt x="55779" y="2990"/>
                  </a:cubicBezTo>
                  <a:close/>
                  <a:moveTo>
                    <a:pt x="8722" y="564"/>
                  </a:moveTo>
                  <a:cubicBezTo>
                    <a:pt x="6753" y="2498"/>
                    <a:pt x="4748" y="4432"/>
                    <a:pt x="2779" y="6402"/>
                  </a:cubicBezTo>
                  <a:lnTo>
                    <a:pt x="1829" y="6402"/>
                  </a:lnTo>
                  <a:cubicBezTo>
                    <a:pt x="3869" y="4467"/>
                    <a:pt x="5909" y="2533"/>
                    <a:pt x="7913" y="564"/>
                  </a:cubicBezTo>
                  <a:close/>
                  <a:moveTo>
                    <a:pt x="9988" y="564"/>
                  </a:moveTo>
                  <a:cubicBezTo>
                    <a:pt x="8089" y="2498"/>
                    <a:pt x="6190" y="4432"/>
                    <a:pt x="4361" y="6402"/>
                  </a:cubicBezTo>
                  <a:lnTo>
                    <a:pt x="3060" y="6402"/>
                  </a:lnTo>
                  <a:cubicBezTo>
                    <a:pt x="5065" y="4467"/>
                    <a:pt x="7069" y="2533"/>
                    <a:pt x="9039" y="564"/>
                  </a:cubicBezTo>
                  <a:close/>
                  <a:moveTo>
                    <a:pt x="11571" y="564"/>
                  </a:moveTo>
                  <a:cubicBezTo>
                    <a:pt x="9637" y="2498"/>
                    <a:pt x="7738" y="4432"/>
                    <a:pt x="5838" y="6402"/>
                  </a:cubicBezTo>
                  <a:lnTo>
                    <a:pt x="4783" y="6402"/>
                  </a:lnTo>
                  <a:cubicBezTo>
                    <a:pt x="6647" y="4432"/>
                    <a:pt x="8476" y="2498"/>
                    <a:pt x="10340" y="564"/>
                  </a:cubicBezTo>
                  <a:close/>
                  <a:moveTo>
                    <a:pt x="14244" y="564"/>
                  </a:moveTo>
                  <a:cubicBezTo>
                    <a:pt x="12204" y="2533"/>
                    <a:pt x="10164" y="4432"/>
                    <a:pt x="8124" y="6402"/>
                  </a:cubicBezTo>
                  <a:lnTo>
                    <a:pt x="6296" y="6402"/>
                  </a:lnTo>
                  <a:cubicBezTo>
                    <a:pt x="8195" y="4432"/>
                    <a:pt x="10059" y="2498"/>
                    <a:pt x="11993" y="564"/>
                  </a:cubicBezTo>
                  <a:close/>
                  <a:moveTo>
                    <a:pt x="16319" y="564"/>
                  </a:moveTo>
                  <a:cubicBezTo>
                    <a:pt x="14279" y="2498"/>
                    <a:pt x="12204" y="4432"/>
                    <a:pt x="10164" y="6402"/>
                  </a:cubicBezTo>
                  <a:lnTo>
                    <a:pt x="8511" y="6402"/>
                  </a:lnTo>
                  <a:cubicBezTo>
                    <a:pt x="10516" y="4467"/>
                    <a:pt x="12521" y="2533"/>
                    <a:pt x="14525" y="564"/>
                  </a:cubicBezTo>
                  <a:close/>
                  <a:moveTo>
                    <a:pt x="18359" y="564"/>
                  </a:moveTo>
                  <a:cubicBezTo>
                    <a:pt x="16284" y="2498"/>
                    <a:pt x="14174" y="4397"/>
                    <a:pt x="12204" y="6402"/>
                  </a:cubicBezTo>
                  <a:lnTo>
                    <a:pt x="10516" y="6402"/>
                  </a:lnTo>
                  <a:cubicBezTo>
                    <a:pt x="12485" y="4432"/>
                    <a:pt x="14490" y="2498"/>
                    <a:pt x="16495" y="564"/>
                  </a:cubicBezTo>
                  <a:close/>
                  <a:moveTo>
                    <a:pt x="19660" y="564"/>
                  </a:moveTo>
                  <a:cubicBezTo>
                    <a:pt x="17726" y="2498"/>
                    <a:pt x="15826" y="4432"/>
                    <a:pt x="13927" y="6402"/>
                  </a:cubicBezTo>
                  <a:lnTo>
                    <a:pt x="12591" y="6402"/>
                  </a:lnTo>
                  <a:cubicBezTo>
                    <a:pt x="14631" y="4432"/>
                    <a:pt x="16671" y="2498"/>
                    <a:pt x="18675" y="564"/>
                  </a:cubicBezTo>
                  <a:close/>
                  <a:moveTo>
                    <a:pt x="21418" y="564"/>
                  </a:moveTo>
                  <a:cubicBezTo>
                    <a:pt x="19484" y="2498"/>
                    <a:pt x="17550" y="4432"/>
                    <a:pt x="15651" y="6402"/>
                  </a:cubicBezTo>
                  <a:lnTo>
                    <a:pt x="14033" y="6402"/>
                  </a:lnTo>
                  <a:cubicBezTo>
                    <a:pt x="16002" y="4432"/>
                    <a:pt x="17972" y="2498"/>
                    <a:pt x="19941" y="564"/>
                  </a:cubicBezTo>
                  <a:close/>
                  <a:moveTo>
                    <a:pt x="22579" y="564"/>
                  </a:moveTo>
                  <a:cubicBezTo>
                    <a:pt x="20609" y="2463"/>
                    <a:pt x="18746" y="4397"/>
                    <a:pt x="16882" y="6402"/>
                  </a:cubicBezTo>
                  <a:lnTo>
                    <a:pt x="15932" y="6402"/>
                  </a:lnTo>
                  <a:cubicBezTo>
                    <a:pt x="17866" y="4432"/>
                    <a:pt x="19765" y="2498"/>
                    <a:pt x="21700" y="564"/>
                  </a:cubicBezTo>
                  <a:close/>
                  <a:moveTo>
                    <a:pt x="53844" y="564"/>
                  </a:moveTo>
                  <a:lnTo>
                    <a:pt x="54091" y="845"/>
                  </a:lnTo>
                  <a:cubicBezTo>
                    <a:pt x="52719" y="2392"/>
                    <a:pt x="51453" y="3975"/>
                    <a:pt x="50046" y="5417"/>
                  </a:cubicBezTo>
                  <a:cubicBezTo>
                    <a:pt x="49730" y="5733"/>
                    <a:pt x="49413" y="6085"/>
                    <a:pt x="49097" y="6402"/>
                  </a:cubicBezTo>
                  <a:lnTo>
                    <a:pt x="47830" y="6402"/>
                  </a:lnTo>
                  <a:cubicBezTo>
                    <a:pt x="49659" y="4467"/>
                    <a:pt x="51453" y="2533"/>
                    <a:pt x="53247" y="564"/>
                  </a:cubicBezTo>
                  <a:close/>
                  <a:moveTo>
                    <a:pt x="54231" y="1056"/>
                  </a:moveTo>
                  <a:lnTo>
                    <a:pt x="54759" y="1689"/>
                  </a:lnTo>
                  <a:cubicBezTo>
                    <a:pt x="53247" y="3272"/>
                    <a:pt x="51734" y="4819"/>
                    <a:pt x="50257" y="6402"/>
                  </a:cubicBezTo>
                  <a:lnTo>
                    <a:pt x="49343" y="6402"/>
                  </a:lnTo>
                  <a:lnTo>
                    <a:pt x="50187" y="5593"/>
                  </a:lnTo>
                  <a:cubicBezTo>
                    <a:pt x="51594" y="4116"/>
                    <a:pt x="52895" y="2568"/>
                    <a:pt x="54231" y="1056"/>
                  </a:cubicBezTo>
                  <a:close/>
                  <a:moveTo>
                    <a:pt x="54899" y="1900"/>
                  </a:moveTo>
                  <a:lnTo>
                    <a:pt x="55673" y="2850"/>
                  </a:lnTo>
                  <a:cubicBezTo>
                    <a:pt x="54653" y="4045"/>
                    <a:pt x="53598" y="5241"/>
                    <a:pt x="52543" y="6367"/>
                  </a:cubicBezTo>
                  <a:lnTo>
                    <a:pt x="50644" y="6402"/>
                  </a:lnTo>
                  <a:cubicBezTo>
                    <a:pt x="52051" y="4889"/>
                    <a:pt x="53493" y="3377"/>
                    <a:pt x="54899" y="1900"/>
                  </a:cubicBezTo>
                  <a:close/>
                  <a:moveTo>
                    <a:pt x="0" y="1"/>
                  </a:moveTo>
                  <a:lnTo>
                    <a:pt x="2779" y="3483"/>
                  </a:lnTo>
                  <a:lnTo>
                    <a:pt x="0" y="6964"/>
                  </a:lnTo>
                  <a:lnTo>
                    <a:pt x="54161" y="6964"/>
                  </a:lnTo>
                  <a:lnTo>
                    <a:pt x="56834" y="3412"/>
                  </a:lnTo>
                  <a:lnTo>
                    <a:pt x="541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7" name="Google Shape;1777;p40"/>
            <p:cNvSpPr/>
            <p:nvPr/>
          </p:nvSpPr>
          <p:spPr>
            <a:xfrm>
              <a:off x="4516100" y="2830825"/>
              <a:ext cx="109925" cy="109925"/>
            </a:xfrm>
            <a:custGeom>
              <a:rect b="b" l="l" r="r" t="t"/>
              <a:pathLst>
                <a:path extrusionOk="0" h="4397" w="4397">
                  <a:moveTo>
                    <a:pt x="2216" y="1"/>
                  </a:moveTo>
                  <a:cubicBezTo>
                    <a:pt x="985" y="1"/>
                    <a:pt x="0" y="985"/>
                    <a:pt x="0" y="2216"/>
                  </a:cubicBezTo>
                  <a:cubicBezTo>
                    <a:pt x="0" y="3412"/>
                    <a:pt x="985" y="4397"/>
                    <a:pt x="2216" y="4397"/>
                  </a:cubicBezTo>
                  <a:cubicBezTo>
                    <a:pt x="3412" y="4397"/>
                    <a:pt x="4397" y="3412"/>
                    <a:pt x="4397" y="2216"/>
                  </a:cubicBezTo>
                  <a:cubicBezTo>
                    <a:pt x="4397" y="985"/>
                    <a:pt x="3412" y="1"/>
                    <a:pt x="22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8" name="Google Shape;1778;p40"/>
            <p:cNvSpPr/>
            <p:nvPr/>
          </p:nvSpPr>
          <p:spPr>
            <a:xfrm>
              <a:off x="4563575" y="2904675"/>
              <a:ext cx="14975" cy="277875"/>
            </a:xfrm>
            <a:custGeom>
              <a:rect b="b" l="l" r="r" t="t"/>
              <a:pathLst>
                <a:path extrusionOk="0" h="11115" w="599">
                  <a:moveTo>
                    <a:pt x="1" y="1"/>
                  </a:moveTo>
                  <a:lnTo>
                    <a:pt x="1" y="11114"/>
                  </a:lnTo>
                  <a:lnTo>
                    <a:pt x="598" y="11114"/>
                  </a:lnTo>
                  <a:lnTo>
                    <a:pt x="5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79" name="Google Shape;1779;p40"/>
          <p:cNvGrpSpPr/>
          <p:nvPr/>
        </p:nvGrpSpPr>
        <p:grpSpPr>
          <a:xfrm>
            <a:off x="4301624" y="1973948"/>
            <a:ext cx="540750" cy="818375"/>
            <a:chOff x="4237863" y="3545625"/>
            <a:chExt cx="540750" cy="818375"/>
          </a:xfrm>
        </p:grpSpPr>
        <p:sp>
          <p:nvSpPr>
            <p:cNvPr id="1780" name="Google Shape;1780;p40"/>
            <p:cNvSpPr/>
            <p:nvPr/>
          </p:nvSpPr>
          <p:spPr>
            <a:xfrm>
              <a:off x="4237863" y="4271550"/>
              <a:ext cx="540750" cy="92450"/>
            </a:xfrm>
            <a:custGeom>
              <a:rect b="b" l="l" r="r" t="t"/>
              <a:pathLst>
                <a:path extrusionOk="0" h="3698" w="21630">
                  <a:moveTo>
                    <a:pt x="3122" y="755"/>
                  </a:moveTo>
                  <a:cubicBezTo>
                    <a:pt x="3221" y="755"/>
                    <a:pt x="3329" y="766"/>
                    <a:pt x="3447" y="787"/>
                  </a:cubicBezTo>
                  <a:cubicBezTo>
                    <a:pt x="4045" y="787"/>
                    <a:pt x="4608" y="858"/>
                    <a:pt x="5171" y="893"/>
                  </a:cubicBezTo>
                  <a:cubicBezTo>
                    <a:pt x="5628" y="928"/>
                    <a:pt x="6085" y="940"/>
                    <a:pt x="6542" y="940"/>
                  </a:cubicBezTo>
                  <a:cubicBezTo>
                    <a:pt x="7457" y="940"/>
                    <a:pt x="8371" y="893"/>
                    <a:pt x="9285" y="893"/>
                  </a:cubicBezTo>
                  <a:cubicBezTo>
                    <a:pt x="12169" y="928"/>
                    <a:pt x="15088" y="1034"/>
                    <a:pt x="17972" y="1139"/>
                  </a:cubicBezTo>
                  <a:cubicBezTo>
                    <a:pt x="18129" y="1109"/>
                    <a:pt x="18274" y="1094"/>
                    <a:pt x="18408" y="1094"/>
                  </a:cubicBezTo>
                  <a:cubicBezTo>
                    <a:pt x="19203" y="1094"/>
                    <a:pt x="19585" y="1628"/>
                    <a:pt x="19555" y="2651"/>
                  </a:cubicBezTo>
                  <a:cubicBezTo>
                    <a:pt x="19085" y="2782"/>
                    <a:pt x="18616" y="2854"/>
                    <a:pt x="18146" y="2854"/>
                  </a:cubicBezTo>
                  <a:cubicBezTo>
                    <a:pt x="17983" y="2854"/>
                    <a:pt x="17819" y="2845"/>
                    <a:pt x="17656" y="2827"/>
                  </a:cubicBezTo>
                  <a:cubicBezTo>
                    <a:pt x="16214" y="2862"/>
                    <a:pt x="14807" y="2933"/>
                    <a:pt x="13365" y="2933"/>
                  </a:cubicBezTo>
                  <a:cubicBezTo>
                    <a:pt x="11712" y="2933"/>
                    <a:pt x="10024" y="2862"/>
                    <a:pt x="8371" y="2792"/>
                  </a:cubicBezTo>
                  <a:cubicBezTo>
                    <a:pt x="6437" y="2722"/>
                    <a:pt x="4362" y="2862"/>
                    <a:pt x="2498" y="2405"/>
                  </a:cubicBezTo>
                  <a:cubicBezTo>
                    <a:pt x="2221" y="1297"/>
                    <a:pt x="2429" y="755"/>
                    <a:pt x="3122" y="755"/>
                  </a:cubicBezTo>
                  <a:close/>
                  <a:moveTo>
                    <a:pt x="3571" y="0"/>
                  </a:moveTo>
                  <a:cubicBezTo>
                    <a:pt x="2385" y="0"/>
                    <a:pt x="1587" y="263"/>
                    <a:pt x="845" y="1315"/>
                  </a:cubicBezTo>
                  <a:cubicBezTo>
                    <a:pt x="1" y="2511"/>
                    <a:pt x="1654" y="3179"/>
                    <a:pt x="2427" y="3284"/>
                  </a:cubicBezTo>
                  <a:cubicBezTo>
                    <a:pt x="2448" y="3295"/>
                    <a:pt x="2472" y="3299"/>
                    <a:pt x="2497" y="3299"/>
                  </a:cubicBezTo>
                  <a:cubicBezTo>
                    <a:pt x="2557" y="3299"/>
                    <a:pt x="2624" y="3274"/>
                    <a:pt x="2674" y="3249"/>
                  </a:cubicBezTo>
                  <a:cubicBezTo>
                    <a:pt x="3954" y="3524"/>
                    <a:pt x="5330" y="3579"/>
                    <a:pt x="6703" y="3579"/>
                  </a:cubicBezTo>
                  <a:cubicBezTo>
                    <a:pt x="7635" y="3579"/>
                    <a:pt x="8565" y="3554"/>
                    <a:pt x="9462" y="3554"/>
                  </a:cubicBezTo>
                  <a:cubicBezTo>
                    <a:pt x="9783" y="3554"/>
                    <a:pt x="10100" y="3557"/>
                    <a:pt x="10411" y="3566"/>
                  </a:cubicBezTo>
                  <a:cubicBezTo>
                    <a:pt x="12072" y="3651"/>
                    <a:pt x="13746" y="3697"/>
                    <a:pt x="15425" y="3697"/>
                  </a:cubicBezTo>
                  <a:cubicBezTo>
                    <a:pt x="16519" y="3697"/>
                    <a:pt x="17615" y="3678"/>
                    <a:pt x="18711" y="3636"/>
                  </a:cubicBezTo>
                  <a:cubicBezTo>
                    <a:pt x="21137" y="3495"/>
                    <a:pt x="21630" y="1280"/>
                    <a:pt x="19273" y="471"/>
                  </a:cubicBezTo>
                  <a:cubicBezTo>
                    <a:pt x="18286" y="148"/>
                    <a:pt x="17113" y="92"/>
                    <a:pt x="15950" y="92"/>
                  </a:cubicBezTo>
                  <a:cubicBezTo>
                    <a:pt x="15330" y="92"/>
                    <a:pt x="14711" y="108"/>
                    <a:pt x="14125" y="108"/>
                  </a:cubicBezTo>
                  <a:cubicBezTo>
                    <a:pt x="13776" y="108"/>
                    <a:pt x="13439" y="102"/>
                    <a:pt x="13119" y="84"/>
                  </a:cubicBezTo>
                  <a:cubicBezTo>
                    <a:pt x="12283" y="45"/>
                    <a:pt x="11447" y="33"/>
                    <a:pt x="10612" y="33"/>
                  </a:cubicBezTo>
                  <a:cubicBezTo>
                    <a:pt x="9260" y="33"/>
                    <a:pt x="7911" y="65"/>
                    <a:pt x="6566" y="65"/>
                  </a:cubicBezTo>
                  <a:cubicBezTo>
                    <a:pt x="5736" y="65"/>
                    <a:pt x="4907" y="53"/>
                    <a:pt x="4080" y="14"/>
                  </a:cubicBezTo>
                  <a:cubicBezTo>
                    <a:pt x="3903" y="5"/>
                    <a:pt x="3734" y="0"/>
                    <a:pt x="35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1" name="Google Shape;1781;p40"/>
            <p:cNvSpPr/>
            <p:nvPr/>
          </p:nvSpPr>
          <p:spPr>
            <a:xfrm>
              <a:off x="4237863" y="4139650"/>
              <a:ext cx="540750" cy="92525"/>
            </a:xfrm>
            <a:custGeom>
              <a:rect b="b" l="l" r="r" t="t"/>
              <a:pathLst>
                <a:path extrusionOk="0" h="3701" w="21630">
                  <a:moveTo>
                    <a:pt x="3122" y="755"/>
                  </a:moveTo>
                  <a:cubicBezTo>
                    <a:pt x="3221" y="755"/>
                    <a:pt x="3329" y="766"/>
                    <a:pt x="3447" y="788"/>
                  </a:cubicBezTo>
                  <a:cubicBezTo>
                    <a:pt x="4045" y="788"/>
                    <a:pt x="4608" y="858"/>
                    <a:pt x="5171" y="894"/>
                  </a:cubicBezTo>
                  <a:cubicBezTo>
                    <a:pt x="5628" y="929"/>
                    <a:pt x="6085" y="940"/>
                    <a:pt x="6542" y="940"/>
                  </a:cubicBezTo>
                  <a:cubicBezTo>
                    <a:pt x="7457" y="940"/>
                    <a:pt x="8371" y="894"/>
                    <a:pt x="9285" y="894"/>
                  </a:cubicBezTo>
                  <a:cubicBezTo>
                    <a:pt x="12169" y="929"/>
                    <a:pt x="15088" y="1034"/>
                    <a:pt x="17972" y="1140"/>
                  </a:cubicBezTo>
                  <a:cubicBezTo>
                    <a:pt x="18129" y="1109"/>
                    <a:pt x="18274" y="1094"/>
                    <a:pt x="18408" y="1094"/>
                  </a:cubicBezTo>
                  <a:cubicBezTo>
                    <a:pt x="19203" y="1094"/>
                    <a:pt x="19585" y="1628"/>
                    <a:pt x="19555" y="2652"/>
                  </a:cubicBezTo>
                  <a:cubicBezTo>
                    <a:pt x="19085" y="2782"/>
                    <a:pt x="18616" y="2855"/>
                    <a:pt x="18146" y="2855"/>
                  </a:cubicBezTo>
                  <a:cubicBezTo>
                    <a:pt x="17983" y="2855"/>
                    <a:pt x="17819" y="2846"/>
                    <a:pt x="17656" y="2828"/>
                  </a:cubicBezTo>
                  <a:cubicBezTo>
                    <a:pt x="16214" y="2863"/>
                    <a:pt x="14807" y="2933"/>
                    <a:pt x="13365" y="2933"/>
                  </a:cubicBezTo>
                  <a:cubicBezTo>
                    <a:pt x="11712" y="2933"/>
                    <a:pt x="10024" y="2863"/>
                    <a:pt x="8371" y="2793"/>
                  </a:cubicBezTo>
                  <a:cubicBezTo>
                    <a:pt x="6437" y="2722"/>
                    <a:pt x="4362" y="2863"/>
                    <a:pt x="2498" y="2406"/>
                  </a:cubicBezTo>
                  <a:cubicBezTo>
                    <a:pt x="2221" y="1298"/>
                    <a:pt x="2429" y="755"/>
                    <a:pt x="3122" y="755"/>
                  </a:cubicBezTo>
                  <a:close/>
                  <a:moveTo>
                    <a:pt x="3571" y="1"/>
                  </a:moveTo>
                  <a:cubicBezTo>
                    <a:pt x="2385" y="1"/>
                    <a:pt x="1587" y="264"/>
                    <a:pt x="845" y="1316"/>
                  </a:cubicBezTo>
                  <a:cubicBezTo>
                    <a:pt x="1" y="2511"/>
                    <a:pt x="1654" y="3180"/>
                    <a:pt x="2427" y="3285"/>
                  </a:cubicBezTo>
                  <a:cubicBezTo>
                    <a:pt x="2448" y="3295"/>
                    <a:pt x="2472" y="3300"/>
                    <a:pt x="2497" y="3300"/>
                  </a:cubicBezTo>
                  <a:cubicBezTo>
                    <a:pt x="2557" y="3300"/>
                    <a:pt x="2624" y="3275"/>
                    <a:pt x="2674" y="3250"/>
                  </a:cubicBezTo>
                  <a:cubicBezTo>
                    <a:pt x="4023" y="3539"/>
                    <a:pt x="5479" y="3585"/>
                    <a:pt x="6924" y="3585"/>
                  </a:cubicBezTo>
                  <a:cubicBezTo>
                    <a:pt x="7600" y="3585"/>
                    <a:pt x="8274" y="3575"/>
                    <a:pt x="8933" y="3575"/>
                  </a:cubicBezTo>
                  <a:cubicBezTo>
                    <a:pt x="9436" y="3575"/>
                    <a:pt x="9930" y="3581"/>
                    <a:pt x="10411" y="3602"/>
                  </a:cubicBezTo>
                  <a:cubicBezTo>
                    <a:pt x="12005" y="3663"/>
                    <a:pt x="13611" y="3700"/>
                    <a:pt x="15222" y="3700"/>
                  </a:cubicBezTo>
                  <a:cubicBezTo>
                    <a:pt x="16383" y="3700"/>
                    <a:pt x="17547" y="3681"/>
                    <a:pt x="18711" y="3637"/>
                  </a:cubicBezTo>
                  <a:cubicBezTo>
                    <a:pt x="21137" y="3496"/>
                    <a:pt x="21630" y="1280"/>
                    <a:pt x="19273" y="472"/>
                  </a:cubicBezTo>
                  <a:cubicBezTo>
                    <a:pt x="18327" y="144"/>
                    <a:pt x="17211" y="80"/>
                    <a:pt x="16096" y="80"/>
                  </a:cubicBezTo>
                  <a:cubicBezTo>
                    <a:pt x="15383" y="80"/>
                    <a:pt x="14671" y="106"/>
                    <a:pt x="14004" y="106"/>
                  </a:cubicBezTo>
                  <a:cubicBezTo>
                    <a:pt x="13698" y="106"/>
                    <a:pt x="13402" y="101"/>
                    <a:pt x="13119" y="85"/>
                  </a:cubicBezTo>
                  <a:cubicBezTo>
                    <a:pt x="12283" y="46"/>
                    <a:pt x="11447" y="34"/>
                    <a:pt x="10612" y="34"/>
                  </a:cubicBezTo>
                  <a:cubicBezTo>
                    <a:pt x="9260" y="34"/>
                    <a:pt x="7911" y="65"/>
                    <a:pt x="6566" y="65"/>
                  </a:cubicBezTo>
                  <a:cubicBezTo>
                    <a:pt x="5736" y="65"/>
                    <a:pt x="4907" y="53"/>
                    <a:pt x="4080" y="14"/>
                  </a:cubicBezTo>
                  <a:cubicBezTo>
                    <a:pt x="3903" y="6"/>
                    <a:pt x="3734" y="1"/>
                    <a:pt x="35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2" name="Google Shape;1782;p40"/>
            <p:cNvSpPr/>
            <p:nvPr/>
          </p:nvSpPr>
          <p:spPr>
            <a:xfrm>
              <a:off x="4242263" y="3545625"/>
              <a:ext cx="523625" cy="524450"/>
            </a:xfrm>
            <a:custGeom>
              <a:rect b="b" l="l" r="r" t="t"/>
              <a:pathLst>
                <a:path extrusionOk="0" h="20978" w="20945">
                  <a:moveTo>
                    <a:pt x="7824" y="7174"/>
                  </a:moveTo>
                  <a:cubicBezTo>
                    <a:pt x="8028" y="7174"/>
                    <a:pt x="8243" y="7229"/>
                    <a:pt x="8476" y="7351"/>
                  </a:cubicBezTo>
                  <a:cubicBezTo>
                    <a:pt x="9250" y="7703"/>
                    <a:pt x="9742" y="8406"/>
                    <a:pt x="9813" y="9251"/>
                  </a:cubicBezTo>
                  <a:cubicBezTo>
                    <a:pt x="9813" y="10016"/>
                    <a:pt x="8877" y="10548"/>
                    <a:pt x="8097" y="10548"/>
                  </a:cubicBezTo>
                  <a:cubicBezTo>
                    <a:pt x="7874" y="10548"/>
                    <a:pt x="7664" y="10505"/>
                    <a:pt x="7492" y="10411"/>
                  </a:cubicBezTo>
                  <a:lnTo>
                    <a:pt x="7456" y="10411"/>
                  </a:lnTo>
                  <a:cubicBezTo>
                    <a:pt x="6648" y="9989"/>
                    <a:pt x="6401" y="8864"/>
                    <a:pt x="6401" y="7949"/>
                  </a:cubicBezTo>
                  <a:cubicBezTo>
                    <a:pt x="6472" y="7914"/>
                    <a:pt x="6542" y="7879"/>
                    <a:pt x="6612" y="7844"/>
                  </a:cubicBezTo>
                  <a:cubicBezTo>
                    <a:pt x="6997" y="7435"/>
                    <a:pt x="7383" y="7174"/>
                    <a:pt x="7824" y="7174"/>
                  </a:cubicBezTo>
                  <a:close/>
                  <a:moveTo>
                    <a:pt x="14233" y="12291"/>
                  </a:moveTo>
                  <a:cubicBezTo>
                    <a:pt x="14393" y="12291"/>
                    <a:pt x="14560" y="12319"/>
                    <a:pt x="14737" y="12381"/>
                  </a:cubicBezTo>
                  <a:cubicBezTo>
                    <a:pt x="15475" y="12697"/>
                    <a:pt x="16038" y="13365"/>
                    <a:pt x="16249" y="14174"/>
                  </a:cubicBezTo>
                  <a:cubicBezTo>
                    <a:pt x="16495" y="15159"/>
                    <a:pt x="15545" y="15686"/>
                    <a:pt x="14701" y="15757"/>
                  </a:cubicBezTo>
                  <a:cubicBezTo>
                    <a:pt x="14661" y="15760"/>
                    <a:pt x="14621" y="15762"/>
                    <a:pt x="14582" y="15762"/>
                  </a:cubicBezTo>
                  <a:cubicBezTo>
                    <a:pt x="13396" y="15762"/>
                    <a:pt x="12802" y="14243"/>
                    <a:pt x="12802" y="13119"/>
                  </a:cubicBezTo>
                  <a:cubicBezTo>
                    <a:pt x="13187" y="12651"/>
                    <a:pt x="13659" y="12291"/>
                    <a:pt x="14233" y="12291"/>
                  </a:cubicBezTo>
                  <a:close/>
                  <a:moveTo>
                    <a:pt x="3288" y="16835"/>
                  </a:moveTo>
                  <a:cubicBezTo>
                    <a:pt x="3918" y="16835"/>
                    <a:pt x="4583" y="17079"/>
                    <a:pt x="4819" y="17656"/>
                  </a:cubicBezTo>
                  <a:cubicBezTo>
                    <a:pt x="5276" y="18781"/>
                    <a:pt x="4186" y="20012"/>
                    <a:pt x="3060" y="20047"/>
                  </a:cubicBezTo>
                  <a:cubicBezTo>
                    <a:pt x="2076" y="20047"/>
                    <a:pt x="1267" y="19239"/>
                    <a:pt x="1232" y="18254"/>
                  </a:cubicBezTo>
                  <a:cubicBezTo>
                    <a:pt x="1654" y="17656"/>
                    <a:pt x="1829" y="17128"/>
                    <a:pt x="2673" y="16917"/>
                  </a:cubicBezTo>
                  <a:cubicBezTo>
                    <a:pt x="2862" y="16864"/>
                    <a:pt x="3073" y="16835"/>
                    <a:pt x="3288" y="16835"/>
                  </a:cubicBezTo>
                  <a:close/>
                  <a:moveTo>
                    <a:pt x="20292" y="0"/>
                  </a:moveTo>
                  <a:cubicBezTo>
                    <a:pt x="19576" y="0"/>
                    <a:pt x="19162" y="1029"/>
                    <a:pt x="18781" y="1513"/>
                  </a:cubicBezTo>
                  <a:cubicBezTo>
                    <a:pt x="18113" y="2322"/>
                    <a:pt x="17269" y="2990"/>
                    <a:pt x="16811" y="3905"/>
                  </a:cubicBezTo>
                  <a:cubicBezTo>
                    <a:pt x="16697" y="4105"/>
                    <a:pt x="16861" y="4374"/>
                    <a:pt x="17059" y="4374"/>
                  </a:cubicBezTo>
                  <a:cubicBezTo>
                    <a:pt x="17105" y="4374"/>
                    <a:pt x="17152" y="4360"/>
                    <a:pt x="17198" y="4327"/>
                  </a:cubicBezTo>
                  <a:cubicBezTo>
                    <a:pt x="17867" y="3834"/>
                    <a:pt x="18500" y="3272"/>
                    <a:pt x="19062" y="2639"/>
                  </a:cubicBezTo>
                  <a:lnTo>
                    <a:pt x="19062" y="2639"/>
                  </a:lnTo>
                  <a:cubicBezTo>
                    <a:pt x="18711" y="3729"/>
                    <a:pt x="18500" y="5030"/>
                    <a:pt x="18183" y="5980"/>
                  </a:cubicBezTo>
                  <a:cubicBezTo>
                    <a:pt x="17445" y="7879"/>
                    <a:pt x="16319" y="9673"/>
                    <a:pt x="15686" y="11607"/>
                  </a:cubicBezTo>
                  <a:cubicBezTo>
                    <a:pt x="15475" y="11501"/>
                    <a:pt x="15264" y="11396"/>
                    <a:pt x="15053" y="11290"/>
                  </a:cubicBezTo>
                  <a:cubicBezTo>
                    <a:pt x="14819" y="11202"/>
                    <a:pt x="14572" y="11157"/>
                    <a:pt x="14324" y="11157"/>
                  </a:cubicBezTo>
                  <a:cubicBezTo>
                    <a:pt x="13976" y="11157"/>
                    <a:pt x="13623" y="11246"/>
                    <a:pt x="13295" y="11431"/>
                  </a:cubicBezTo>
                  <a:cubicBezTo>
                    <a:pt x="13119" y="11536"/>
                    <a:pt x="12943" y="11677"/>
                    <a:pt x="12802" y="11853"/>
                  </a:cubicBezTo>
                  <a:cubicBezTo>
                    <a:pt x="12415" y="11572"/>
                    <a:pt x="12064" y="11255"/>
                    <a:pt x="11712" y="10903"/>
                  </a:cubicBezTo>
                  <a:cubicBezTo>
                    <a:pt x="11360" y="10587"/>
                    <a:pt x="11114" y="10341"/>
                    <a:pt x="10833" y="10024"/>
                  </a:cubicBezTo>
                  <a:cubicBezTo>
                    <a:pt x="10903" y="9884"/>
                    <a:pt x="10973" y="9708"/>
                    <a:pt x="11009" y="9567"/>
                  </a:cubicBezTo>
                  <a:cubicBezTo>
                    <a:pt x="11290" y="8231"/>
                    <a:pt x="10235" y="6929"/>
                    <a:pt x="9145" y="6296"/>
                  </a:cubicBezTo>
                  <a:cubicBezTo>
                    <a:pt x="8765" y="6088"/>
                    <a:pt x="8325" y="5978"/>
                    <a:pt x="7898" y="5978"/>
                  </a:cubicBezTo>
                  <a:cubicBezTo>
                    <a:pt x="7101" y="5978"/>
                    <a:pt x="6349" y="6363"/>
                    <a:pt x="6120" y="7211"/>
                  </a:cubicBezTo>
                  <a:cubicBezTo>
                    <a:pt x="6015" y="7246"/>
                    <a:pt x="5944" y="7316"/>
                    <a:pt x="5909" y="7422"/>
                  </a:cubicBezTo>
                  <a:cubicBezTo>
                    <a:pt x="5593" y="8477"/>
                    <a:pt x="5733" y="9637"/>
                    <a:pt x="6296" y="10587"/>
                  </a:cubicBezTo>
                  <a:lnTo>
                    <a:pt x="4889" y="13119"/>
                  </a:lnTo>
                  <a:cubicBezTo>
                    <a:pt x="4467" y="13963"/>
                    <a:pt x="3799" y="14807"/>
                    <a:pt x="3588" y="15757"/>
                  </a:cubicBezTo>
                  <a:lnTo>
                    <a:pt x="3095" y="15757"/>
                  </a:lnTo>
                  <a:cubicBezTo>
                    <a:pt x="2040" y="15827"/>
                    <a:pt x="1" y="16988"/>
                    <a:pt x="598" y="18289"/>
                  </a:cubicBezTo>
                  <a:cubicBezTo>
                    <a:pt x="493" y="18781"/>
                    <a:pt x="563" y="19309"/>
                    <a:pt x="845" y="19731"/>
                  </a:cubicBezTo>
                  <a:cubicBezTo>
                    <a:pt x="1267" y="20364"/>
                    <a:pt x="1935" y="20821"/>
                    <a:pt x="2673" y="20927"/>
                  </a:cubicBezTo>
                  <a:cubicBezTo>
                    <a:pt x="2854" y="20961"/>
                    <a:pt x="3031" y="20978"/>
                    <a:pt x="3202" y="20978"/>
                  </a:cubicBezTo>
                  <a:cubicBezTo>
                    <a:pt x="4773" y="20978"/>
                    <a:pt x="5948" y="19596"/>
                    <a:pt x="5979" y="18043"/>
                  </a:cubicBezTo>
                  <a:cubicBezTo>
                    <a:pt x="6050" y="16847"/>
                    <a:pt x="5065" y="16108"/>
                    <a:pt x="4010" y="15827"/>
                  </a:cubicBezTo>
                  <a:cubicBezTo>
                    <a:pt x="4502" y="15194"/>
                    <a:pt x="4924" y="14526"/>
                    <a:pt x="5276" y="13787"/>
                  </a:cubicBezTo>
                  <a:cubicBezTo>
                    <a:pt x="5804" y="12908"/>
                    <a:pt x="6331" y="12029"/>
                    <a:pt x="6823" y="11150"/>
                  </a:cubicBezTo>
                  <a:cubicBezTo>
                    <a:pt x="6964" y="11255"/>
                    <a:pt x="7070" y="11325"/>
                    <a:pt x="7210" y="11431"/>
                  </a:cubicBezTo>
                  <a:cubicBezTo>
                    <a:pt x="7506" y="11579"/>
                    <a:pt x="7838" y="11647"/>
                    <a:pt x="8179" y="11647"/>
                  </a:cubicBezTo>
                  <a:cubicBezTo>
                    <a:pt x="9055" y="11647"/>
                    <a:pt x="9995" y="11200"/>
                    <a:pt x="10551" y="10517"/>
                  </a:cubicBezTo>
                  <a:cubicBezTo>
                    <a:pt x="11079" y="11290"/>
                    <a:pt x="11747" y="11959"/>
                    <a:pt x="12521" y="12521"/>
                  </a:cubicBezTo>
                  <a:cubicBezTo>
                    <a:pt x="12486" y="12627"/>
                    <a:pt x="12486" y="12732"/>
                    <a:pt x="12451" y="12873"/>
                  </a:cubicBezTo>
                  <a:cubicBezTo>
                    <a:pt x="12204" y="13611"/>
                    <a:pt x="12204" y="14420"/>
                    <a:pt x="12451" y="15159"/>
                  </a:cubicBezTo>
                  <a:cubicBezTo>
                    <a:pt x="12732" y="16038"/>
                    <a:pt x="13506" y="16706"/>
                    <a:pt x="14420" y="16847"/>
                  </a:cubicBezTo>
                  <a:cubicBezTo>
                    <a:pt x="14515" y="16856"/>
                    <a:pt x="14611" y="16860"/>
                    <a:pt x="14706" y="16860"/>
                  </a:cubicBezTo>
                  <a:cubicBezTo>
                    <a:pt x="16164" y="16860"/>
                    <a:pt x="17612" y="15866"/>
                    <a:pt x="17480" y="14315"/>
                  </a:cubicBezTo>
                  <a:cubicBezTo>
                    <a:pt x="17374" y="13365"/>
                    <a:pt x="16882" y="12521"/>
                    <a:pt x="16143" y="11959"/>
                  </a:cubicBezTo>
                  <a:cubicBezTo>
                    <a:pt x="17198" y="9954"/>
                    <a:pt x="17902" y="7738"/>
                    <a:pt x="18816" y="5663"/>
                  </a:cubicBezTo>
                  <a:cubicBezTo>
                    <a:pt x="19168" y="4925"/>
                    <a:pt x="19484" y="4186"/>
                    <a:pt x="19731" y="3412"/>
                  </a:cubicBezTo>
                  <a:cubicBezTo>
                    <a:pt x="19801" y="4045"/>
                    <a:pt x="19942" y="4679"/>
                    <a:pt x="20153" y="5241"/>
                  </a:cubicBezTo>
                  <a:cubicBezTo>
                    <a:pt x="20235" y="5423"/>
                    <a:pt x="20419" y="5519"/>
                    <a:pt x="20587" y="5519"/>
                  </a:cubicBezTo>
                  <a:cubicBezTo>
                    <a:pt x="20776" y="5519"/>
                    <a:pt x="20945" y="5397"/>
                    <a:pt x="20926" y="5136"/>
                  </a:cubicBezTo>
                  <a:cubicBezTo>
                    <a:pt x="20856" y="4397"/>
                    <a:pt x="20645" y="3694"/>
                    <a:pt x="20610" y="2955"/>
                  </a:cubicBezTo>
                  <a:cubicBezTo>
                    <a:pt x="20539" y="2146"/>
                    <a:pt x="20575" y="1337"/>
                    <a:pt x="20715" y="529"/>
                  </a:cubicBezTo>
                  <a:cubicBezTo>
                    <a:pt x="20750" y="282"/>
                    <a:pt x="20575" y="36"/>
                    <a:pt x="20328" y="1"/>
                  </a:cubicBezTo>
                  <a:cubicBezTo>
                    <a:pt x="20316" y="0"/>
                    <a:pt x="20304" y="0"/>
                    <a:pt x="202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83" name="Google Shape;1783;p40"/>
          <p:cNvGrpSpPr/>
          <p:nvPr/>
        </p:nvGrpSpPr>
        <p:grpSpPr>
          <a:xfrm>
            <a:off x="2160624" y="2748479"/>
            <a:ext cx="1420850" cy="473925"/>
            <a:chOff x="2160378" y="2413200"/>
            <a:chExt cx="1420850" cy="473925"/>
          </a:xfrm>
        </p:grpSpPr>
        <p:sp>
          <p:nvSpPr>
            <p:cNvPr id="1784" name="Google Shape;1784;p40"/>
            <p:cNvSpPr/>
            <p:nvPr/>
          </p:nvSpPr>
          <p:spPr>
            <a:xfrm>
              <a:off x="2160378" y="2713000"/>
              <a:ext cx="1420850" cy="174125"/>
            </a:xfrm>
            <a:custGeom>
              <a:rect b="b" l="l" r="r" t="t"/>
              <a:pathLst>
                <a:path extrusionOk="0" h="6965" w="56834">
                  <a:moveTo>
                    <a:pt x="2392" y="564"/>
                  </a:moveTo>
                  <a:lnTo>
                    <a:pt x="1688" y="1232"/>
                  </a:lnTo>
                  <a:lnTo>
                    <a:pt x="1196" y="564"/>
                  </a:lnTo>
                  <a:close/>
                  <a:moveTo>
                    <a:pt x="3763" y="564"/>
                  </a:moveTo>
                  <a:cubicBezTo>
                    <a:pt x="3271" y="1056"/>
                    <a:pt x="2814" y="1548"/>
                    <a:pt x="2321" y="2041"/>
                  </a:cubicBezTo>
                  <a:lnTo>
                    <a:pt x="1829" y="1373"/>
                  </a:lnTo>
                  <a:lnTo>
                    <a:pt x="2638" y="564"/>
                  </a:lnTo>
                  <a:close/>
                  <a:moveTo>
                    <a:pt x="5522" y="564"/>
                  </a:moveTo>
                  <a:cubicBezTo>
                    <a:pt x="4713" y="1373"/>
                    <a:pt x="3904" y="2181"/>
                    <a:pt x="3095" y="2990"/>
                  </a:cubicBezTo>
                  <a:lnTo>
                    <a:pt x="2568" y="2322"/>
                  </a:lnTo>
                  <a:cubicBezTo>
                    <a:pt x="3165" y="1759"/>
                    <a:pt x="3763" y="1161"/>
                    <a:pt x="4326" y="564"/>
                  </a:cubicBezTo>
                  <a:close/>
                  <a:moveTo>
                    <a:pt x="7104" y="564"/>
                  </a:moveTo>
                  <a:cubicBezTo>
                    <a:pt x="5170" y="2498"/>
                    <a:pt x="3271" y="4432"/>
                    <a:pt x="1407" y="6402"/>
                  </a:cubicBezTo>
                  <a:lnTo>
                    <a:pt x="1161" y="6402"/>
                  </a:lnTo>
                  <a:lnTo>
                    <a:pt x="3482" y="3483"/>
                  </a:lnTo>
                  <a:lnTo>
                    <a:pt x="3271" y="3201"/>
                  </a:lnTo>
                  <a:lnTo>
                    <a:pt x="5909" y="564"/>
                  </a:lnTo>
                  <a:close/>
                  <a:moveTo>
                    <a:pt x="8722" y="564"/>
                  </a:moveTo>
                  <a:cubicBezTo>
                    <a:pt x="6753" y="2498"/>
                    <a:pt x="4748" y="4432"/>
                    <a:pt x="2779" y="6402"/>
                  </a:cubicBezTo>
                  <a:lnTo>
                    <a:pt x="1864" y="6402"/>
                  </a:lnTo>
                  <a:cubicBezTo>
                    <a:pt x="3869" y="4467"/>
                    <a:pt x="5909" y="2533"/>
                    <a:pt x="7913" y="564"/>
                  </a:cubicBezTo>
                  <a:close/>
                  <a:moveTo>
                    <a:pt x="9988" y="564"/>
                  </a:moveTo>
                  <a:cubicBezTo>
                    <a:pt x="8089" y="2498"/>
                    <a:pt x="6225" y="4432"/>
                    <a:pt x="4361" y="6402"/>
                  </a:cubicBezTo>
                  <a:lnTo>
                    <a:pt x="3060" y="6402"/>
                  </a:lnTo>
                  <a:cubicBezTo>
                    <a:pt x="5065" y="4467"/>
                    <a:pt x="7034" y="2533"/>
                    <a:pt x="9039" y="564"/>
                  </a:cubicBezTo>
                  <a:close/>
                  <a:moveTo>
                    <a:pt x="11571" y="564"/>
                  </a:moveTo>
                  <a:cubicBezTo>
                    <a:pt x="9637" y="2498"/>
                    <a:pt x="7737" y="4432"/>
                    <a:pt x="5838" y="6402"/>
                  </a:cubicBezTo>
                  <a:lnTo>
                    <a:pt x="4783" y="6402"/>
                  </a:lnTo>
                  <a:cubicBezTo>
                    <a:pt x="6647" y="4432"/>
                    <a:pt x="8476" y="2498"/>
                    <a:pt x="10340" y="564"/>
                  </a:cubicBezTo>
                  <a:close/>
                  <a:moveTo>
                    <a:pt x="14244" y="564"/>
                  </a:moveTo>
                  <a:cubicBezTo>
                    <a:pt x="12204" y="2533"/>
                    <a:pt x="10164" y="4432"/>
                    <a:pt x="8124" y="6402"/>
                  </a:cubicBezTo>
                  <a:lnTo>
                    <a:pt x="6295" y="6402"/>
                  </a:lnTo>
                  <a:cubicBezTo>
                    <a:pt x="8195" y="4432"/>
                    <a:pt x="10059" y="2498"/>
                    <a:pt x="11993" y="564"/>
                  </a:cubicBezTo>
                  <a:close/>
                  <a:moveTo>
                    <a:pt x="16319" y="564"/>
                  </a:moveTo>
                  <a:cubicBezTo>
                    <a:pt x="14279" y="2498"/>
                    <a:pt x="12204" y="4432"/>
                    <a:pt x="10164" y="6402"/>
                  </a:cubicBezTo>
                  <a:lnTo>
                    <a:pt x="8546" y="6402"/>
                  </a:lnTo>
                  <a:cubicBezTo>
                    <a:pt x="10516" y="4467"/>
                    <a:pt x="12520" y="2533"/>
                    <a:pt x="14525" y="564"/>
                  </a:cubicBezTo>
                  <a:close/>
                  <a:moveTo>
                    <a:pt x="18358" y="564"/>
                  </a:moveTo>
                  <a:cubicBezTo>
                    <a:pt x="16284" y="2498"/>
                    <a:pt x="14173" y="4397"/>
                    <a:pt x="12204" y="6402"/>
                  </a:cubicBezTo>
                  <a:lnTo>
                    <a:pt x="10516" y="6402"/>
                  </a:lnTo>
                  <a:cubicBezTo>
                    <a:pt x="12520" y="4432"/>
                    <a:pt x="14490" y="2498"/>
                    <a:pt x="16495" y="564"/>
                  </a:cubicBezTo>
                  <a:close/>
                  <a:moveTo>
                    <a:pt x="19660" y="564"/>
                  </a:moveTo>
                  <a:cubicBezTo>
                    <a:pt x="17725" y="2498"/>
                    <a:pt x="15826" y="4432"/>
                    <a:pt x="13927" y="6402"/>
                  </a:cubicBezTo>
                  <a:lnTo>
                    <a:pt x="12591" y="6402"/>
                  </a:lnTo>
                  <a:cubicBezTo>
                    <a:pt x="14631" y="4432"/>
                    <a:pt x="16670" y="2498"/>
                    <a:pt x="18675" y="564"/>
                  </a:cubicBezTo>
                  <a:close/>
                  <a:moveTo>
                    <a:pt x="21418" y="564"/>
                  </a:moveTo>
                  <a:cubicBezTo>
                    <a:pt x="19484" y="2498"/>
                    <a:pt x="17550" y="4432"/>
                    <a:pt x="15650" y="6402"/>
                  </a:cubicBezTo>
                  <a:lnTo>
                    <a:pt x="14033" y="6402"/>
                  </a:lnTo>
                  <a:cubicBezTo>
                    <a:pt x="16002" y="4432"/>
                    <a:pt x="17972" y="2498"/>
                    <a:pt x="19941" y="564"/>
                  </a:cubicBezTo>
                  <a:close/>
                  <a:moveTo>
                    <a:pt x="22579" y="564"/>
                  </a:moveTo>
                  <a:cubicBezTo>
                    <a:pt x="20644" y="2463"/>
                    <a:pt x="18745" y="4397"/>
                    <a:pt x="16917" y="6402"/>
                  </a:cubicBezTo>
                  <a:lnTo>
                    <a:pt x="15932" y="6402"/>
                  </a:lnTo>
                  <a:cubicBezTo>
                    <a:pt x="17866" y="4432"/>
                    <a:pt x="19765" y="2498"/>
                    <a:pt x="21735" y="564"/>
                  </a:cubicBezTo>
                  <a:close/>
                  <a:moveTo>
                    <a:pt x="24794" y="564"/>
                  </a:moveTo>
                  <a:cubicBezTo>
                    <a:pt x="24372" y="1021"/>
                    <a:pt x="23915" y="1443"/>
                    <a:pt x="23493" y="1865"/>
                  </a:cubicBezTo>
                  <a:cubicBezTo>
                    <a:pt x="21946" y="3377"/>
                    <a:pt x="20433" y="4889"/>
                    <a:pt x="18886" y="6402"/>
                  </a:cubicBezTo>
                  <a:lnTo>
                    <a:pt x="17163" y="6402"/>
                  </a:lnTo>
                  <a:cubicBezTo>
                    <a:pt x="18710" y="4749"/>
                    <a:pt x="20293" y="3096"/>
                    <a:pt x="21911" y="1513"/>
                  </a:cubicBezTo>
                  <a:lnTo>
                    <a:pt x="21875" y="1513"/>
                  </a:lnTo>
                  <a:cubicBezTo>
                    <a:pt x="22192" y="1197"/>
                    <a:pt x="22544" y="880"/>
                    <a:pt x="22860" y="564"/>
                  </a:cubicBezTo>
                  <a:close/>
                  <a:moveTo>
                    <a:pt x="26799" y="564"/>
                  </a:moveTo>
                  <a:cubicBezTo>
                    <a:pt x="26272" y="1091"/>
                    <a:pt x="25744" y="1619"/>
                    <a:pt x="25216" y="2181"/>
                  </a:cubicBezTo>
                  <a:cubicBezTo>
                    <a:pt x="23880" y="3588"/>
                    <a:pt x="22508" y="4995"/>
                    <a:pt x="21137" y="6402"/>
                  </a:cubicBezTo>
                  <a:lnTo>
                    <a:pt x="19097" y="6402"/>
                  </a:lnTo>
                  <a:cubicBezTo>
                    <a:pt x="20363" y="5136"/>
                    <a:pt x="21700" y="3905"/>
                    <a:pt x="22966" y="2603"/>
                  </a:cubicBezTo>
                  <a:lnTo>
                    <a:pt x="22930" y="2603"/>
                  </a:lnTo>
                  <a:cubicBezTo>
                    <a:pt x="23634" y="1935"/>
                    <a:pt x="24302" y="1232"/>
                    <a:pt x="25005" y="564"/>
                  </a:cubicBezTo>
                  <a:close/>
                  <a:moveTo>
                    <a:pt x="29366" y="564"/>
                  </a:moveTo>
                  <a:cubicBezTo>
                    <a:pt x="28065" y="1900"/>
                    <a:pt x="26764" y="3166"/>
                    <a:pt x="25428" y="4467"/>
                  </a:cubicBezTo>
                  <a:lnTo>
                    <a:pt x="23493" y="6402"/>
                  </a:lnTo>
                  <a:lnTo>
                    <a:pt x="21383" y="6402"/>
                  </a:lnTo>
                  <a:cubicBezTo>
                    <a:pt x="22719" y="5030"/>
                    <a:pt x="24056" y="3658"/>
                    <a:pt x="25357" y="2287"/>
                  </a:cubicBezTo>
                  <a:cubicBezTo>
                    <a:pt x="25920" y="1724"/>
                    <a:pt x="26483" y="1126"/>
                    <a:pt x="27045" y="564"/>
                  </a:cubicBezTo>
                  <a:close/>
                  <a:moveTo>
                    <a:pt x="31055" y="564"/>
                  </a:moveTo>
                  <a:cubicBezTo>
                    <a:pt x="29472" y="2217"/>
                    <a:pt x="27854" y="3834"/>
                    <a:pt x="26201" y="5417"/>
                  </a:cubicBezTo>
                  <a:lnTo>
                    <a:pt x="25146" y="6402"/>
                  </a:lnTo>
                  <a:lnTo>
                    <a:pt x="23775" y="6402"/>
                  </a:lnTo>
                  <a:cubicBezTo>
                    <a:pt x="25779" y="4467"/>
                    <a:pt x="27784" y="2533"/>
                    <a:pt x="29753" y="564"/>
                  </a:cubicBezTo>
                  <a:close/>
                  <a:moveTo>
                    <a:pt x="32286" y="564"/>
                  </a:moveTo>
                  <a:cubicBezTo>
                    <a:pt x="30738" y="2111"/>
                    <a:pt x="29191" y="3623"/>
                    <a:pt x="27643" y="5136"/>
                  </a:cubicBezTo>
                  <a:lnTo>
                    <a:pt x="26342" y="6402"/>
                  </a:lnTo>
                  <a:lnTo>
                    <a:pt x="25463" y="6402"/>
                  </a:lnTo>
                  <a:lnTo>
                    <a:pt x="25674" y="6156"/>
                  </a:lnTo>
                  <a:cubicBezTo>
                    <a:pt x="27608" y="4327"/>
                    <a:pt x="29507" y="2463"/>
                    <a:pt x="31406" y="564"/>
                  </a:cubicBezTo>
                  <a:close/>
                  <a:moveTo>
                    <a:pt x="33446" y="564"/>
                  </a:moveTo>
                  <a:cubicBezTo>
                    <a:pt x="31547" y="2498"/>
                    <a:pt x="29648" y="4432"/>
                    <a:pt x="27749" y="6402"/>
                  </a:cubicBezTo>
                  <a:lnTo>
                    <a:pt x="26553" y="6402"/>
                  </a:lnTo>
                  <a:lnTo>
                    <a:pt x="27045" y="5909"/>
                  </a:lnTo>
                  <a:cubicBezTo>
                    <a:pt x="28874" y="4116"/>
                    <a:pt x="30668" y="2322"/>
                    <a:pt x="32532" y="564"/>
                  </a:cubicBezTo>
                  <a:close/>
                  <a:moveTo>
                    <a:pt x="35134" y="564"/>
                  </a:moveTo>
                  <a:cubicBezTo>
                    <a:pt x="33376" y="2322"/>
                    <a:pt x="31617" y="4045"/>
                    <a:pt x="29859" y="5804"/>
                  </a:cubicBezTo>
                  <a:cubicBezTo>
                    <a:pt x="29683" y="6015"/>
                    <a:pt x="29507" y="6191"/>
                    <a:pt x="29296" y="6402"/>
                  </a:cubicBezTo>
                  <a:lnTo>
                    <a:pt x="28663" y="6402"/>
                  </a:lnTo>
                  <a:cubicBezTo>
                    <a:pt x="30562" y="4467"/>
                    <a:pt x="32461" y="2533"/>
                    <a:pt x="34360" y="564"/>
                  </a:cubicBezTo>
                  <a:close/>
                  <a:moveTo>
                    <a:pt x="36893" y="564"/>
                  </a:moveTo>
                  <a:cubicBezTo>
                    <a:pt x="34958" y="2533"/>
                    <a:pt x="33024" y="4467"/>
                    <a:pt x="31090" y="6402"/>
                  </a:cubicBezTo>
                  <a:lnTo>
                    <a:pt x="29577" y="6402"/>
                  </a:lnTo>
                  <a:lnTo>
                    <a:pt x="30000" y="5944"/>
                  </a:lnTo>
                  <a:cubicBezTo>
                    <a:pt x="31793" y="4116"/>
                    <a:pt x="33622" y="2357"/>
                    <a:pt x="35521" y="564"/>
                  </a:cubicBezTo>
                  <a:close/>
                  <a:moveTo>
                    <a:pt x="39355" y="564"/>
                  </a:moveTo>
                  <a:cubicBezTo>
                    <a:pt x="37315" y="2498"/>
                    <a:pt x="35240" y="4432"/>
                    <a:pt x="33200" y="6402"/>
                  </a:cubicBezTo>
                  <a:lnTo>
                    <a:pt x="31441" y="6402"/>
                  </a:lnTo>
                  <a:cubicBezTo>
                    <a:pt x="33481" y="4432"/>
                    <a:pt x="35451" y="2498"/>
                    <a:pt x="37420" y="564"/>
                  </a:cubicBezTo>
                  <a:close/>
                  <a:moveTo>
                    <a:pt x="41078" y="564"/>
                  </a:moveTo>
                  <a:cubicBezTo>
                    <a:pt x="39073" y="2533"/>
                    <a:pt x="37104" y="4467"/>
                    <a:pt x="35099" y="6402"/>
                  </a:cubicBezTo>
                  <a:lnTo>
                    <a:pt x="33481" y="6402"/>
                  </a:lnTo>
                  <a:cubicBezTo>
                    <a:pt x="35521" y="4432"/>
                    <a:pt x="37561" y="2533"/>
                    <a:pt x="39601" y="564"/>
                  </a:cubicBezTo>
                  <a:close/>
                  <a:moveTo>
                    <a:pt x="43504" y="564"/>
                  </a:moveTo>
                  <a:cubicBezTo>
                    <a:pt x="41570" y="2498"/>
                    <a:pt x="39636" y="4467"/>
                    <a:pt x="37666" y="6402"/>
                  </a:cubicBezTo>
                  <a:lnTo>
                    <a:pt x="35345" y="6402"/>
                  </a:lnTo>
                  <a:cubicBezTo>
                    <a:pt x="37350" y="4467"/>
                    <a:pt x="39355" y="2533"/>
                    <a:pt x="41324" y="564"/>
                  </a:cubicBezTo>
                  <a:close/>
                  <a:moveTo>
                    <a:pt x="45122" y="564"/>
                  </a:moveTo>
                  <a:lnTo>
                    <a:pt x="44911" y="775"/>
                  </a:lnTo>
                  <a:cubicBezTo>
                    <a:pt x="43047" y="2674"/>
                    <a:pt x="41183" y="4538"/>
                    <a:pt x="39284" y="6402"/>
                  </a:cubicBezTo>
                  <a:lnTo>
                    <a:pt x="37983" y="6402"/>
                  </a:lnTo>
                  <a:cubicBezTo>
                    <a:pt x="39952" y="4467"/>
                    <a:pt x="41887" y="2498"/>
                    <a:pt x="43891" y="564"/>
                  </a:cubicBezTo>
                  <a:close/>
                  <a:moveTo>
                    <a:pt x="46775" y="564"/>
                  </a:moveTo>
                  <a:cubicBezTo>
                    <a:pt x="45966" y="1443"/>
                    <a:pt x="45122" y="2322"/>
                    <a:pt x="44278" y="3201"/>
                  </a:cubicBezTo>
                  <a:lnTo>
                    <a:pt x="41113" y="6402"/>
                  </a:lnTo>
                  <a:lnTo>
                    <a:pt x="39636" y="6402"/>
                  </a:lnTo>
                  <a:cubicBezTo>
                    <a:pt x="41465" y="4608"/>
                    <a:pt x="43293" y="2779"/>
                    <a:pt x="45087" y="950"/>
                  </a:cubicBezTo>
                  <a:cubicBezTo>
                    <a:pt x="45193" y="810"/>
                    <a:pt x="45298" y="704"/>
                    <a:pt x="45439" y="564"/>
                  </a:cubicBezTo>
                  <a:close/>
                  <a:moveTo>
                    <a:pt x="48006" y="564"/>
                  </a:moveTo>
                  <a:cubicBezTo>
                    <a:pt x="46037" y="2533"/>
                    <a:pt x="44032" y="4467"/>
                    <a:pt x="42027" y="6402"/>
                  </a:cubicBezTo>
                  <a:lnTo>
                    <a:pt x="41254" y="6402"/>
                  </a:lnTo>
                  <a:cubicBezTo>
                    <a:pt x="43118" y="4432"/>
                    <a:pt x="45017" y="2498"/>
                    <a:pt x="46916" y="564"/>
                  </a:cubicBezTo>
                  <a:close/>
                  <a:moveTo>
                    <a:pt x="50433" y="564"/>
                  </a:moveTo>
                  <a:cubicBezTo>
                    <a:pt x="48463" y="2533"/>
                    <a:pt x="46494" y="4467"/>
                    <a:pt x="44524" y="6402"/>
                  </a:cubicBezTo>
                  <a:lnTo>
                    <a:pt x="42696" y="6402"/>
                  </a:lnTo>
                  <a:cubicBezTo>
                    <a:pt x="44630" y="4467"/>
                    <a:pt x="46599" y="2533"/>
                    <a:pt x="48534" y="564"/>
                  </a:cubicBezTo>
                  <a:close/>
                  <a:moveTo>
                    <a:pt x="51945" y="564"/>
                  </a:moveTo>
                  <a:cubicBezTo>
                    <a:pt x="50046" y="2568"/>
                    <a:pt x="48112" y="4503"/>
                    <a:pt x="46177" y="6402"/>
                  </a:cubicBezTo>
                  <a:lnTo>
                    <a:pt x="44806" y="6402"/>
                  </a:lnTo>
                  <a:cubicBezTo>
                    <a:pt x="46810" y="4467"/>
                    <a:pt x="48780" y="2533"/>
                    <a:pt x="50749" y="564"/>
                  </a:cubicBezTo>
                  <a:close/>
                  <a:moveTo>
                    <a:pt x="52965" y="564"/>
                  </a:moveTo>
                  <a:cubicBezTo>
                    <a:pt x="51699" y="2006"/>
                    <a:pt x="50433" y="3447"/>
                    <a:pt x="49132" y="4854"/>
                  </a:cubicBezTo>
                  <a:cubicBezTo>
                    <a:pt x="48639" y="5347"/>
                    <a:pt x="48147" y="5874"/>
                    <a:pt x="47654" y="6402"/>
                  </a:cubicBezTo>
                  <a:lnTo>
                    <a:pt x="46670" y="6402"/>
                  </a:lnTo>
                  <a:cubicBezTo>
                    <a:pt x="48639" y="4503"/>
                    <a:pt x="50538" y="2568"/>
                    <a:pt x="52402" y="564"/>
                  </a:cubicBezTo>
                  <a:close/>
                  <a:moveTo>
                    <a:pt x="53879" y="564"/>
                  </a:moveTo>
                  <a:lnTo>
                    <a:pt x="54090" y="845"/>
                  </a:lnTo>
                  <a:cubicBezTo>
                    <a:pt x="52719" y="2392"/>
                    <a:pt x="51453" y="3975"/>
                    <a:pt x="50011" y="5417"/>
                  </a:cubicBezTo>
                  <a:cubicBezTo>
                    <a:pt x="49729" y="5733"/>
                    <a:pt x="49413" y="6085"/>
                    <a:pt x="49096" y="6402"/>
                  </a:cubicBezTo>
                  <a:lnTo>
                    <a:pt x="47865" y="6402"/>
                  </a:lnTo>
                  <a:cubicBezTo>
                    <a:pt x="49659" y="4467"/>
                    <a:pt x="51488" y="2533"/>
                    <a:pt x="53282" y="564"/>
                  </a:cubicBezTo>
                  <a:close/>
                  <a:moveTo>
                    <a:pt x="54266" y="1056"/>
                  </a:moveTo>
                  <a:lnTo>
                    <a:pt x="54759" y="1689"/>
                  </a:lnTo>
                  <a:cubicBezTo>
                    <a:pt x="53246" y="3272"/>
                    <a:pt x="51734" y="4819"/>
                    <a:pt x="50257" y="6402"/>
                  </a:cubicBezTo>
                  <a:lnTo>
                    <a:pt x="49343" y="6402"/>
                  </a:lnTo>
                  <a:cubicBezTo>
                    <a:pt x="49624" y="6120"/>
                    <a:pt x="49905" y="5839"/>
                    <a:pt x="50187" y="5593"/>
                  </a:cubicBezTo>
                  <a:cubicBezTo>
                    <a:pt x="51629" y="4151"/>
                    <a:pt x="52895" y="2568"/>
                    <a:pt x="54266" y="1056"/>
                  </a:cubicBezTo>
                  <a:close/>
                  <a:moveTo>
                    <a:pt x="54899" y="1900"/>
                  </a:moveTo>
                  <a:lnTo>
                    <a:pt x="55673" y="2850"/>
                  </a:lnTo>
                  <a:cubicBezTo>
                    <a:pt x="54653" y="4045"/>
                    <a:pt x="53598" y="5241"/>
                    <a:pt x="52543" y="6367"/>
                  </a:cubicBezTo>
                  <a:lnTo>
                    <a:pt x="50644" y="6402"/>
                  </a:lnTo>
                  <a:cubicBezTo>
                    <a:pt x="52051" y="4889"/>
                    <a:pt x="53493" y="3377"/>
                    <a:pt x="54899" y="1900"/>
                  </a:cubicBezTo>
                  <a:close/>
                  <a:moveTo>
                    <a:pt x="55779" y="3025"/>
                  </a:moveTo>
                  <a:lnTo>
                    <a:pt x="56095" y="3412"/>
                  </a:lnTo>
                  <a:lnTo>
                    <a:pt x="53844" y="6402"/>
                  </a:lnTo>
                  <a:lnTo>
                    <a:pt x="52860" y="6402"/>
                  </a:lnTo>
                  <a:cubicBezTo>
                    <a:pt x="53844" y="5276"/>
                    <a:pt x="54829" y="4151"/>
                    <a:pt x="55779" y="3025"/>
                  </a:cubicBezTo>
                  <a:close/>
                  <a:moveTo>
                    <a:pt x="0" y="1"/>
                  </a:moveTo>
                  <a:lnTo>
                    <a:pt x="2779" y="3483"/>
                  </a:lnTo>
                  <a:lnTo>
                    <a:pt x="0" y="6964"/>
                  </a:lnTo>
                  <a:lnTo>
                    <a:pt x="54161" y="6964"/>
                  </a:lnTo>
                  <a:lnTo>
                    <a:pt x="56834" y="3412"/>
                  </a:lnTo>
                  <a:lnTo>
                    <a:pt x="5416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5" name="Google Shape;1785;p40"/>
            <p:cNvSpPr/>
            <p:nvPr/>
          </p:nvSpPr>
          <p:spPr>
            <a:xfrm>
              <a:off x="2815403" y="2658500"/>
              <a:ext cx="109925" cy="109925"/>
            </a:xfrm>
            <a:custGeom>
              <a:rect b="b" l="l" r="r" t="t"/>
              <a:pathLst>
                <a:path extrusionOk="0" h="4397" w="4397">
                  <a:moveTo>
                    <a:pt x="2216" y="0"/>
                  </a:moveTo>
                  <a:cubicBezTo>
                    <a:pt x="985" y="0"/>
                    <a:pt x="0" y="985"/>
                    <a:pt x="0" y="2216"/>
                  </a:cubicBezTo>
                  <a:cubicBezTo>
                    <a:pt x="0" y="3412"/>
                    <a:pt x="985" y="4397"/>
                    <a:pt x="2216" y="4397"/>
                  </a:cubicBezTo>
                  <a:cubicBezTo>
                    <a:pt x="3412" y="4397"/>
                    <a:pt x="4396" y="3412"/>
                    <a:pt x="4396" y="2216"/>
                  </a:cubicBezTo>
                  <a:cubicBezTo>
                    <a:pt x="4396" y="985"/>
                    <a:pt x="3412" y="0"/>
                    <a:pt x="22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6" name="Google Shape;1786;p40"/>
            <p:cNvSpPr/>
            <p:nvPr/>
          </p:nvSpPr>
          <p:spPr>
            <a:xfrm>
              <a:off x="2862878" y="2413200"/>
              <a:ext cx="14975" cy="278725"/>
            </a:xfrm>
            <a:custGeom>
              <a:rect b="b" l="l" r="r" t="t"/>
              <a:pathLst>
                <a:path extrusionOk="0" h="11149" w="599">
                  <a:moveTo>
                    <a:pt x="0" y="0"/>
                  </a:moveTo>
                  <a:lnTo>
                    <a:pt x="0" y="11149"/>
                  </a:lnTo>
                  <a:lnTo>
                    <a:pt x="598" y="11149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87" name="Google Shape;1787;p40"/>
          <p:cNvGrpSpPr/>
          <p:nvPr/>
        </p:nvGrpSpPr>
        <p:grpSpPr>
          <a:xfrm>
            <a:off x="2583962" y="3491035"/>
            <a:ext cx="574175" cy="832200"/>
            <a:chOff x="2820538" y="1300325"/>
            <a:chExt cx="574175" cy="832200"/>
          </a:xfrm>
        </p:grpSpPr>
        <p:sp>
          <p:nvSpPr>
            <p:cNvPr id="1788" name="Google Shape;1788;p40"/>
            <p:cNvSpPr/>
            <p:nvPr/>
          </p:nvSpPr>
          <p:spPr>
            <a:xfrm>
              <a:off x="2820538" y="1382625"/>
              <a:ext cx="574175" cy="749900"/>
            </a:xfrm>
            <a:custGeom>
              <a:rect b="b" l="l" r="r" t="t"/>
              <a:pathLst>
                <a:path extrusionOk="0" h="29996" w="22967">
                  <a:moveTo>
                    <a:pt x="12167" y="799"/>
                  </a:moveTo>
                  <a:cubicBezTo>
                    <a:pt x="13858" y="799"/>
                    <a:pt x="15492" y="1459"/>
                    <a:pt x="16706" y="2643"/>
                  </a:cubicBezTo>
                  <a:cubicBezTo>
                    <a:pt x="17726" y="3628"/>
                    <a:pt x="18359" y="4964"/>
                    <a:pt x="18465" y="6406"/>
                  </a:cubicBezTo>
                  <a:cubicBezTo>
                    <a:pt x="18447" y="6388"/>
                    <a:pt x="18421" y="6379"/>
                    <a:pt x="18390" y="6379"/>
                  </a:cubicBezTo>
                  <a:cubicBezTo>
                    <a:pt x="18359" y="6379"/>
                    <a:pt x="18324" y="6388"/>
                    <a:pt x="18289" y="6406"/>
                  </a:cubicBezTo>
                  <a:cubicBezTo>
                    <a:pt x="17463" y="6584"/>
                    <a:pt x="16499" y="6717"/>
                    <a:pt x="15530" y="6717"/>
                  </a:cubicBezTo>
                  <a:cubicBezTo>
                    <a:pt x="13444" y="6717"/>
                    <a:pt x="11333" y="6103"/>
                    <a:pt x="10517" y="4014"/>
                  </a:cubicBezTo>
                  <a:cubicBezTo>
                    <a:pt x="10459" y="3881"/>
                    <a:pt x="10298" y="3788"/>
                    <a:pt x="10152" y="3788"/>
                  </a:cubicBezTo>
                  <a:cubicBezTo>
                    <a:pt x="10029" y="3788"/>
                    <a:pt x="9916" y="3854"/>
                    <a:pt x="9883" y="4014"/>
                  </a:cubicBezTo>
                  <a:cubicBezTo>
                    <a:pt x="9602" y="6089"/>
                    <a:pt x="7316" y="7531"/>
                    <a:pt x="5347" y="7742"/>
                  </a:cubicBezTo>
                  <a:cubicBezTo>
                    <a:pt x="5276" y="6406"/>
                    <a:pt x="5558" y="5069"/>
                    <a:pt x="6156" y="3874"/>
                  </a:cubicBezTo>
                  <a:cubicBezTo>
                    <a:pt x="6191" y="3874"/>
                    <a:pt x="6261" y="3839"/>
                    <a:pt x="6296" y="3803"/>
                  </a:cubicBezTo>
                  <a:cubicBezTo>
                    <a:pt x="7773" y="2115"/>
                    <a:pt x="9004" y="1095"/>
                    <a:pt x="11361" y="849"/>
                  </a:cubicBezTo>
                  <a:cubicBezTo>
                    <a:pt x="11630" y="815"/>
                    <a:pt x="11899" y="799"/>
                    <a:pt x="12167" y="799"/>
                  </a:cubicBezTo>
                  <a:close/>
                  <a:moveTo>
                    <a:pt x="10306" y="5034"/>
                  </a:moveTo>
                  <a:cubicBezTo>
                    <a:pt x="11366" y="6722"/>
                    <a:pt x="13667" y="7798"/>
                    <a:pt x="15802" y="7798"/>
                  </a:cubicBezTo>
                  <a:cubicBezTo>
                    <a:pt x="16781" y="7798"/>
                    <a:pt x="17726" y="7572"/>
                    <a:pt x="18500" y="7074"/>
                  </a:cubicBezTo>
                  <a:lnTo>
                    <a:pt x="18500" y="7074"/>
                  </a:lnTo>
                  <a:cubicBezTo>
                    <a:pt x="18500" y="8516"/>
                    <a:pt x="18148" y="9958"/>
                    <a:pt x="17480" y="11224"/>
                  </a:cubicBezTo>
                  <a:cubicBezTo>
                    <a:pt x="16399" y="13212"/>
                    <a:pt x="14471" y="14098"/>
                    <a:pt x="12469" y="14098"/>
                  </a:cubicBezTo>
                  <a:cubicBezTo>
                    <a:pt x="10822" y="14098"/>
                    <a:pt x="9126" y="13499"/>
                    <a:pt x="7809" y="12420"/>
                  </a:cubicBezTo>
                  <a:cubicBezTo>
                    <a:pt x="6542" y="11435"/>
                    <a:pt x="5698" y="10028"/>
                    <a:pt x="5417" y="8481"/>
                  </a:cubicBezTo>
                  <a:lnTo>
                    <a:pt x="5417" y="8481"/>
                  </a:lnTo>
                  <a:cubicBezTo>
                    <a:pt x="5510" y="8489"/>
                    <a:pt x="5604" y="8493"/>
                    <a:pt x="5697" y="8493"/>
                  </a:cubicBezTo>
                  <a:cubicBezTo>
                    <a:pt x="7621" y="8493"/>
                    <a:pt x="9635" y="6812"/>
                    <a:pt x="10306" y="5034"/>
                  </a:cubicBezTo>
                  <a:close/>
                  <a:moveTo>
                    <a:pt x="10868" y="14917"/>
                  </a:moveTo>
                  <a:lnTo>
                    <a:pt x="10868" y="14917"/>
                  </a:lnTo>
                  <a:cubicBezTo>
                    <a:pt x="11315" y="15002"/>
                    <a:pt x="11763" y="15048"/>
                    <a:pt x="12218" y="15048"/>
                  </a:cubicBezTo>
                  <a:cubicBezTo>
                    <a:pt x="12514" y="15048"/>
                    <a:pt x="12814" y="15029"/>
                    <a:pt x="13119" y="14987"/>
                  </a:cubicBezTo>
                  <a:lnTo>
                    <a:pt x="13119" y="14987"/>
                  </a:lnTo>
                  <a:cubicBezTo>
                    <a:pt x="12943" y="15268"/>
                    <a:pt x="12803" y="15515"/>
                    <a:pt x="12627" y="15761"/>
                  </a:cubicBezTo>
                  <a:cubicBezTo>
                    <a:pt x="12556" y="15902"/>
                    <a:pt x="12345" y="16359"/>
                    <a:pt x="12169" y="16675"/>
                  </a:cubicBezTo>
                  <a:lnTo>
                    <a:pt x="12099" y="16605"/>
                  </a:lnTo>
                  <a:cubicBezTo>
                    <a:pt x="11783" y="15972"/>
                    <a:pt x="11361" y="15409"/>
                    <a:pt x="10868" y="14917"/>
                  </a:cubicBezTo>
                  <a:close/>
                  <a:moveTo>
                    <a:pt x="11743" y="0"/>
                  </a:moveTo>
                  <a:cubicBezTo>
                    <a:pt x="9368" y="0"/>
                    <a:pt x="7018" y="790"/>
                    <a:pt x="6156" y="2608"/>
                  </a:cubicBezTo>
                  <a:cubicBezTo>
                    <a:pt x="4960" y="4085"/>
                    <a:pt x="4432" y="5949"/>
                    <a:pt x="4643" y="7813"/>
                  </a:cubicBezTo>
                  <a:cubicBezTo>
                    <a:pt x="4467" y="7953"/>
                    <a:pt x="4503" y="8199"/>
                    <a:pt x="4678" y="8305"/>
                  </a:cubicBezTo>
                  <a:cubicBezTo>
                    <a:pt x="4995" y="10274"/>
                    <a:pt x="6050" y="12103"/>
                    <a:pt x="7597" y="13405"/>
                  </a:cubicBezTo>
                  <a:cubicBezTo>
                    <a:pt x="7949" y="13686"/>
                    <a:pt x="8336" y="13932"/>
                    <a:pt x="8758" y="14178"/>
                  </a:cubicBezTo>
                  <a:cubicBezTo>
                    <a:pt x="6542" y="14495"/>
                    <a:pt x="4362" y="15198"/>
                    <a:pt x="2885" y="16957"/>
                  </a:cubicBezTo>
                  <a:cubicBezTo>
                    <a:pt x="1" y="20403"/>
                    <a:pt x="1478" y="25503"/>
                    <a:pt x="1091" y="29512"/>
                  </a:cubicBezTo>
                  <a:cubicBezTo>
                    <a:pt x="1056" y="29793"/>
                    <a:pt x="1293" y="29934"/>
                    <a:pt x="1531" y="29934"/>
                  </a:cubicBezTo>
                  <a:cubicBezTo>
                    <a:pt x="1768" y="29934"/>
                    <a:pt x="2006" y="29793"/>
                    <a:pt x="1970" y="29512"/>
                  </a:cubicBezTo>
                  <a:cubicBezTo>
                    <a:pt x="1513" y="25819"/>
                    <a:pt x="1197" y="21107"/>
                    <a:pt x="3096" y="17801"/>
                  </a:cubicBezTo>
                  <a:cubicBezTo>
                    <a:pt x="4467" y="15409"/>
                    <a:pt x="7492" y="15198"/>
                    <a:pt x="9989" y="14671"/>
                  </a:cubicBezTo>
                  <a:lnTo>
                    <a:pt x="10130" y="14741"/>
                  </a:lnTo>
                  <a:cubicBezTo>
                    <a:pt x="10130" y="14776"/>
                    <a:pt x="10130" y="14811"/>
                    <a:pt x="10130" y="14811"/>
                  </a:cubicBezTo>
                  <a:cubicBezTo>
                    <a:pt x="10376" y="15409"/>
                    <a:pt x="10728" y="15972"/>
                    <a:pt x="11150" y="16464"/>
                  </a:cubicBezTo>
                  <a:cubicBezTo>
                    <a:pt x="11288" y="16671"/>
                    <a:pt x="11628" y="17520"/>
                    <a:pt x="12006" y="17520"/>
                  </a:cubicBezTo>
                  <a:cubicBezTo>
                    <a:pt x="12014" y="17520"/>
                    <a:pt x="12021" y="17520"/>
                    <a:pt x="12029" y="17519"/>
                  </a:cubicBezTo>
                  <a:lnTo>
                    <a:pt x="12099" y="17519"/>
                  </a:lnTo>
                  <a:cubicBezTo>
                    <a:pt x="12521" y="18188"/>
                    <a:pt x="12943" y="18961"/>
                    <a:pt x="12838" y="19559"/>
                  </a:cubicBezTo>
                  <a:cubicBezTo>
                    <a:pt x="12697" y="20438"/>
                    <a:pt x="12627" y="21282"/>
                    <a:pt x="12627" y="22162"/>
                  </a:cubicBezTo>
                  <a:cubicBezTo>
                    <a:pt x="12556" y="24448"/>
                    <a:pt x="12873" y="26734"/>
                    <a:pt x="12732" y="29020"/>
                  </a:cubicBezTo>
                  <a:cubicBezTo>
                    <a:pt x="12732" y="29301"/>
                    <a:pt x="12952" y="29442"/>
                    <a:pt x="13172" y="29442"/>
                  </a:cubicBezTo>
                  <a:cubicBezTo>
                    <a:pt x="13392" y="29442"/>
                    <a:pt x="13611" y="29301"/>
                    <a:pt x="13611" y="29020"/>
                  </a:cubicBezTo>
                  <a:cubicBezTo>
                    <a:pt x="13365" y="26452"/>
                    <a:pt x="13295" y="23885"/>
                    <a:pt x="13400" y="21318"/>
                  </a:cubicBezTo>
                  <a:cubicBezTo>
                    <a:pt x="13436" y="20579"/>
                    <a:pt x="14069" y="19207"/>
                    <a:pt x="13647" y="18680"/>
                  </a:cubicBezTo>
                  <a:cubicBezTo>
                    <a:pt x="13225" y="18117"/>
                    <a:pt x="12908" y="17660"/>
                    <a:pt x="12521" y="17132"/>
                  </a:cubicBezTo>
                  <a:cubicBezTo>
                    <a:pt x="12627" y="17027"/>
                    <a:pt x="12697" y="16851"/>
                    <a:pt x="12803" y="16710"/>
                  </a:cubicBezTo>
                  <a:cubicBezTo>
                    <a:pt x="13189" y="16148"/>
                    <a:pt x="13576" y="15550"/>
                    <a:pt x="13893" y="14917"/>
                  </a:cubicBezTo>
                  <a:cubicBezTo>
                    <a:pt x="17761" y="14987"/>
                    <a:pt x="20575" y="16429"/>
                    <a:pt x="21525" y="20403"/>
                  </a:cubicBezTo>
                  <a:cubicBezTo>
                    <a:pt x="22263" y="23498"/>
                    <a:pt x="21454" y="26593"/>
                    <a:pt x="21806" y="29653"/>
                  </a:cubicBezTo>
                  <a:cubicBezTo>
                    <a:pt x="21823" y="29881"/>
                    <a:pt x="21991" y="29996"/>
                    <a:pt x="22158" y="29996"/>
                  </a:cubicBezTo>
                  <a:cubicBezTo>
                    <a:pt x="22325" y="29996"/>
                    <a:pt x="22492" y="29881"/>
                    <a:pt x="22509" y="29653"/>
                  </a:cubicBezTo>
                  <a:cubicBezTo>
                    <a:pt x="22966" y="26171"/>
                    <a:pt x="22791" y="21880"/>
                    <a:pt x="21736" y="18504"/>
                  </a:cubicBezTo>
                  <a:cubicBezTo>
                    <a:pt x="20856" y="15620"/>
                    <a:pt x="18219" y="14424"/>
                    <a:pt x="15511" y="14284"/>
                  </a:cubicBezTo>
                  <a:cubicBezTo>
                    <a:pt x="16530" y="13756"/>
                    <a:pt x="17375" y="12982"/>
                    <a:pt x="18043" y="12068"/>
                  </a:cubicBezTo>
                  <a:cubicBezTo>
                    <a:pt x="20294" y="9008"/>
                    <a:pt x="19801" y="4225"/>
                    <a:pt x="17058" y="1658"/>
                  </a:cubicBezTo>
                  <a:cubicBezTo>
                    <a:pt x="15925" y="607"/>
                    <a:pt x="13824" y="0"/>
                    <a:pt x="117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9" name="Google Shape;1789;p40"/>
            <p:cNvSpPr/>
            <p:nvPr/>
          </p:nvSpPr>
          <p:spPr>
            <a:xfrm>
              <a:off x="2867138" y="1535200"/>
              <a:ext cx="70725" cy="23450"/>
            </a:xfrm>
            <a:custGeom>
              <a:rect b="b" l="l" r="r" t="t"/>
              <a:pathLst>
                <a:path extrusionOk="0" h="938" w="2829">
                  <a:moveTo>
                    <a:pt x="890" y="0"/>
                  </a:moveTo>
                  <a:cubicBezTo>
                    <a:pt x="671" y="0"/>
                    <a:pt x="464" y="36"/>
                    <a:pt x="282" y="127"/>
                  </a:cubicBezTo>
                  <a:cubicBezTo>
                    <a:pt x="1" y="268"/>
                    <a:pt x="1" y="655"/>
                    <a:pt x="282" y="830"/>
                  </a:cubicBezTo>
                  <a:cubicBezTo>
                    <a:pt x="464" y="899"/>
                    <a:pt x="675" y="937"/>
                    <a:pt x="887" y="937"/>
                  </a:cubicBezTo>
                  <a:cubicBezTo>
                    <a:pt x="1003" y="937"/>
                    <a:pt x="1120" y="926"/>
                    <a:pt x="1232" y="901"/>
                  </a:cubicBezTo>
                  <a:cubicBezTo>
                    <a:pt x="1425" y="883"/>
                    <a:pt x="1619" y="874"/>
                    <a:pt x="1808" y="874"/>
                  </a:cubicBezTo>
                  <a:cubicBezTo>
                    <a:pt x="1997" y="874"/>
                    <a:pt x="2181" y="883"/>
                    <a:pt x="2357" y="901"/>
                  </a:cubicBezTo>
                  <a:cubicBezTo>
                    <a:pt x="2381" y="905"/>
                    <a:pt x="2403" y="908"/>
                    <a:pt x="2424" y="908"/>
                  </a:cubicBezTo>
                  <a:cubicBezTo>
                    <a:pt x="2726" y="908"/>
                    <a:pt x="2829" y="472"/>
                    <a:pt x="2533" y="373"/>
                  </a:cubicBezTo>
                  <a:cubicBezTo>
                    <a:pt x="2056" y="223"/>
                    <a:pt x="1436" y="0"/>
                    <a:pt x="8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0" name="Google Shape;1790;p40"/>
            <p:cNvSpPr/>
            <p:nvPr/>
          </p:nvSpPr>
          <p:spPr>
            <a:xfrm>
              <a:off x="2957713" y="1345375"/>
              <a:ext cx="49800" cy="72300"/>
            </a:xfrm>
            <a:custGeom>
              <a:rect b="b" l="l" r="r" t="t"/>
              <a:pathLst>
                <a:path extrusionOk="0" h="2892" w="1992">
                  <a:moveTo>
                    <a:pt x="629" y="0"/>
                  </a:moveTo>
                  <a:cubicBezTo>
                    <a:pt x="563" y="0"/>
                    <a:pt x="493" y="18"/>
                    <a:pt x="422" y="53"/>
                  </a:cubicBezTo>
                  <a:cubicBezTo>
                    <a:pt x="0" y="370"/>
                    <a:pt x="141" y="968"/>
                    <a:pt x="247" y="1460"/>
                  </a:cubicBezTo>
                  <a:cubicBezTo>
                    <a:pt x="422" y="1952"/>
                    <a:pt x="739" y="2409"/>
                    <a:pt x="1161" y="2761"/>
                  </a:cubicBezTo>
                  <a:cubicBezTo>
                    <a:pt x="1244" y="2853"/>
                    <a:pt x="1339" y="2891"/>
                    <a:pt x="1432" y="2891"/>
                  </a:cubicBezTo>
                  <a:cubicBezTo>
                    <a:pt x="1728" y="2891"/>
                    <a:pt x="1992" y="2494"/>
                    <a:pt x="1724" y="2198"/>
                  </a:cubicBezTo>
                  <a:cubicBezTo>
                    <a:pt x="1442" y="1882"/>
                    <a:pt x="1266" y="1495"/>
                    <a:pt x="1161" y="1073"/>
                  </a:cubicBezTo>
                  <a:cubicBezTo>
                    <a:pt x="1091" y="686"/>
                    <a:pt x="1161" y="299"/>
                    <a:pt x="809" y="53"/>
                  </a:cubicBezTo>
                  <a:cubicBezTo>
                    <a:pt x="756" y="18"/>
                    <a:pt x="695" y="0"/>
                    <a:pt x="6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1" name="Google Shape;1791;p40"/>
            <p:cNvSpPr/>
            <p:nvPr/>
          </p:nvSpPr>
          <p:spPr>
            <a:xfrm>
              <a:off x="3101513" y="1300325"/>
              <a:ext cx="33825" cy="71225"/>
            </a:xfrm>
            <a:custGeom>
              <a:rect b="b" l="l" r="r" t="t"/>
              <a:pathLst>
                <a:path extrusionOk="0" h="2849" w="1353">
                  <a:moveTo>
                    <a:pt x="755" y="0"/>
                  </a:moveTo>
                  <a:cubicBezTo>
                    <a:pt x="695" y="0"/>
                    <a:pt x="634" y="20"/>
                    <a:pt x="579" y="62"/>
                  </a:cubicBezTo>
                  <a:cubicBezTo>
                    <a:pt x="227" y="308"/>
                    <a:pt x="297" y="659"/>
                    <a:pt x="262" y="1046"/>
                  </a:cubicBezTo>
                  <a:cubicBezTo>
                    <a:pt x="192" y="1468"/>
                    <a:pt x="157" y="1925"/>
                    <a:pt x="86" y="2383"/>
                  </a:cubicBezTo>
                  <a:cubicBezTo>
                    <a:pt x="1" y="2662"/>
                    <a:pt x="229" y="2849"/>
                    <a:pt x="452" y="2849"/>
                  </a:cubicBezTo>
                  <a:cubicBezTo>
                    <a:pt x="594" y="2849"/>
                    <a:pt x="735" y="2772"/>
                    <a:pt x="790" y="2594"/>
                  </a:cubicBezTo>
                  <a:cubicBezTo>
                    <a:pt x="930" y="2172"/>
                    <a:pt x="1071" y="1750"/>
                    <a:pt x="1142" y="1328"/>
                  </a:cubicBezTo>
                  <a:cubicBezTo>
                    <a:pt x="1212" y="941"/>
                    <a:pt x="1353" y="378"/>
                    <a:pt x="1001" y="132"/>
                  </a:cubicBezTo>
                  <a:cubicBezTo>
                    <a:pt x="937" y="47"/>
                    <a:pt x="847" y="0"/>
                    <a:pt x="7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2" name="Google Shape;1792;p40"/>
            <p:cNvSpPr/>
            <p:nvPr/>
          </p:nvSpPr>
          <p:spPr>
            <a:xfrm>
              <a:off x="3268238" y="1387825"/>
              <a:ext cx="84325" cy="45825"/>
            </a:xfrm>
            <a:custGeom>
              <a:rect b="b" l="l" r="r" t="t"/>
              <a:pathLst>
                <a:path extrusionOk="0" h="1833" w="3373">
                  <a:moveTo>
                    <a:pt x="2696" y="0"/>
                  </a:moveTo>
                  <a:cubicBezTo>
                    <a:pt x="2632" y="0"/>
                    <a:pt x="2563" y="14"/>
                    <a:pt x="2491" y="43"/>
                  </a:cubicBezTo>
                  <a:cubicBezTo>
                    <a:pt x="1717" y="184"/>
                    <a:pt x="979" y="711"/>
                    <a:pt x="311" y="1098"/>
                  </a:cubicBezTo>
                  <a:cubicBezTo>
                    <a:pt x="1" y="1315"/>
                    <a:pt x="128" y="1832"/>
                    <a:pt x="451" y="1832"/>
                  </a:cubicBezTo>
                  <a:cubicBezTo>
                    <a:pt x="494" y="1832"/>
                    <a:pt x="542" y="1823"/>
                    <a:pt x="592" y="1802"/>
                  </a:cubicBezTo>
                  <a:cubicBezTo>
                    <a:pt x="1366" y="1591"/>
                    <a:pt x="2139" y="1274"/>
                    <a:pt x="2878" y="923"/>
                  </a:cubicBezTo>
                  <a:cubicBezTo>
                    <a:pt x="3373" y="706"/>
                    <a:pt x="3161" y="0"/>
                    <a:pt x="26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3" name="Google Shape;1793;p40"/>
            <p:cNvSpPr/>
            <p:nvPr/>
          </p:nvSpPr>
          <p:spPr>
            <a:xfrm>
              <a:off x="3308513" y="1536975"/>
              <a:ext cx="71250" cy="31300"/>
            </a:xfrm>
            <a:custGeom>
              <a:rect b="b" l="l" r="r" t="t"/>
              <a:pathLst>
                <a:path extrusionOk="0" h="1252" w="2850">
                  <a:moveTo>
                    <a:pt x="515" y="1"/>
                  </a:moveTo>
                  <a:cubicBezTo>
                    <a:pt x="169" y="1"/>
                    <a:pt x="0" y="534"/>
                    <a:pt x="317" y="724"/>
                  </a:cubicBezTo>
                  <a:cubicBezTo>
                    <a:pt x="950" y="1076"/>
                    <a:pt x="1619" y="1252"/>
                    <a:pt x="2357" y="1252"/>
                  </a:cubicBezTo>
                  <a:cubicBezTo>
                    <a:pt x="2568" y="1217"/>
                    <a:pt x="2779" y="1076"/>
                    <a:pt x="2850" y="865"/>
                  </a:cubicBezTo>
                  <a:cubicBezTo>
                    <a:pt x="2850" y="759"/>
                    <a:pt x="2850" y="689"/>
                    <a:pt x="2850" y="584"/>
                  </a:cubicBezTo>
                  <a:cubicBezTo>
                    <a:pt x="2779" y="373"/>
                    <a:pt x="2568" y="232"/>
                    <a:pt x="2357" y="197"/>
                  </a:cubicBezTo>
                  <a:cubicBezTo>
                    <a:pt x="2223" y="205"/>
                    <a:pt x="2088" y="209"/>
                    <a:pt x="1955" y="209"/>
                  </a:cubicBezTo>
                  <a:cubicBezTo>
                    <a:pt x="1494" y="209"/>
                    <a:pt x="1043" y="157"/>
                    <a:pt x="634" y="21"/>
                  </a:cubicBezTo>
                  <a:cubicBezTo>
                    <a:pt x="592" y="7"/>
                    <a:pt x="553" y="1"/>
                    <a:pt x="5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4" name="Google Shape;1794;p40"/>
            <p:cNvSpPr/>
            <p:nvPr/>
          </p:nvSpPr>
          <p:spPr>
            <a:xfrm>
              <a:off x="3055313" y="1580175"/>
              <a:ext cx="36075" cy="34925"/>
            </a:xfrm>
            <a:custGeom>
              <a:rect b="b" l="l" r="r" t="t"/>
              <a:pathLst>
                <a:path extrusionOk="0" h="1397" w="1443">
                  <a:moveTo>
                    <a:pt x="1116" y="0"/>
                  </a:moveTo>
                  <a:cubicBezTo>
                    <a:pt x="1085" y="0"/>
                    <a:pt x="1052" y="5"/>
                    <a:pt x="1020" y="16"/>
                  </a:cubicBezTo>
                  <a:cubicBezTo>
                    <a:pt x="915" y="51"/>
                    <a:pt x="844" y="122"/>
                    <a:pt x="809" y="227"/>
                  </a:cubicBezTo>
                  <a:cubicBezTo>
                    <a:pt x="774" y="403"/>
                    <a:pt x="704" y="544"/>
                    <a:pt x="668" y="720"/>
                  </a:cubicBezTo>
                  <a:cubicBezTo>
                    <a:pt x="633" y="649"/>
                    <a:pt x="598" y="579"/>
                    <a:pt x="563" y="509"/>
                  </a:cubicBezTo>
                  <a:cubicBezTo>
                    <a:pt x="516" y="415"/>
                    <a:pt x="434" y="376"/>
                    <a:pt x="349" y="376"/>
                  </a:cubicBezTo>
                  <a:cubicBezTo>
                    <a:pt x="180" y="376"/>
                    <a:pt x="0" y="532"/>
                    <a:pt x="70" y="720"/>
                  </a:cubicBezTo>
                  <a:cubicBezTo>
                    <a:pt x="200" y="1043"/>
                    <a:pt x="359" y="1396"/>
                    <a:pt x="712" y="1396"/>
                  </a:cubicBezTo>
                  <a:cubicBezTo>
                    <a:pt x="743" y="1396"/>
                    <a:pt x="775" y="1393"/>
                    <a:pt x="809" y="1388"/>
                  </a:cubicBezTo>
                  <a:cubicBezTo>
                    <a:pt x="1266" y="1317"/>
                    <a:pt x="1407" y="649"/>
                    <a:pt x="1442" y="333"/>
                  </a:cubicBezTo>
                  <a:cubicBezTo>
                    <a:pt x="1442" y="154"/>
                    <a:pt x="1291" y="0"/>
                    <a:pt x="11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5" name="Google Shape;1795;p40"/>
            <p:cNvSpPr/>
            <p:nvPr/>
          </p:nvSpPr>
          <p:spPr>
            <a:xfrm>
              <a:off x="3151138" y="1583425"/>
              <a:ext cx="34475" cy="34100"/>
            </a:xfrm>
            <a:custGeom>
              <a:rect b="b" l="l" r="r" t="t"/>
              <a:pathLst>
                <a:path extrusionOk="0" h="1364" w="1379">
                  <a:moveTo>
                    <a:pt x="440" y="0"/>
                  </a:moveTo>
                  <a:cubicBezTo>
                    <a:pt x="300" y="0"/>
                    <a:pt x="159" y="80"/>
                    <a:pt x="106" y="238"/>
                  </a:cubicBezTo>
                  <a:cubicBezTo>
                    <a:pt x="1" y="590"/>
                    <a:pt x="106" y="976"/>
                    <a:pt x="352" y="1258"/>
                  </a:cubicBezTo>
                  <a:cubicBezTo>
                    <a:pt x="423" y="1328"/>
                    <a:pt x="511" y="1363"/>
                    <a:pt x="598" y="1363"/>
                  </a:cubicBezTo>
                  <a:cubicBezTo>
                    <a:pt x="686" y="1363"/>
                    <a:pt x="774" y="1328"/>
                    <a:pt x="845" y="1258"/>
                  </a:cubicBezTo>
                  <a:cubicBezTo>
                    <a:pt x="985" y="1082"/>
                    <a:pt x="1126" y="906"/>
                    <a:pt x="1267" y="695"/>
                  </a:cubicBezTo>
                  <a:cubicBezTo>
                    <a:pt x="1379" y="499"/>
                    <a:pt x="1223" y="302"/>
                    <a:pt x="1030" y="302"/>
                  </a:cubicBezTo>
                  <a:cubicBezTo>
                    <a:pt x="981" y="302"/>
                    <a:pt x="930" y="315"/>
                    <a:pt x="880" y="343"/>
                  </a:cubicBezTo>
                  <a:lnTo>
                    <a:pt x="774" y="414"/>
                  </a:lnTo>
                  <a:lnTo>
                    <a:pt x="774" y="238"/>
                  </a:lnTo>
                  <a:cubicBezTo>
                    <a:pt x="722" y="80"/>
                    <a:pt x="581" y="0"/>
                    <a:pt x="4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6" name="Google Shape;1796;p40"/>
            <p:cNvSpPr/>
            <p:nvPr/>
          </p:nvSpPr>
          <p:spPr>
            <a:xfrm>
              <a:off x="3079438" y="1650350"/>
              <a:ext cx="83700" cy="30450"/>
            </a:xfrm>
            <a:custGeom>
              <a:rect b="b" l="l" r="r" t="t"/>
              <a:pathLst>
                <a:path extrusionOk="0" h="1218" w="3348">
                  <a:moveTo>
                    <a:pt x="190" y="0"/>
                  </a:moveTo>
                  <a:cubicBezTo>
                    <a:pt x="95" y="0"/>
                    <a:pt x="0" y="89"/>
                    <a:pt x="55" y="199"/>
                  </a:cubicBezTo>
                  <a:cubicBezTo>
                    <a:pt x="336" y="691"/>
                    <a:pt x="829" y="1078"/>
                    <a:pt x="1391" y="1183"/>
                  </a:cubicBezTo>
                  <a:cubicBezTo>
                    <a:pt x="1520" y="1206"/>
                    <a:pt x="1649" y="1217"/>
                    <a:pt x="1779" y="1217"/>
                  </a:cubicBezTo>
                  <a:cubicBezTo>
                    <a:pt x="2253" y="1217"/>
                    <a:pt x="2720" y="1065"/>
                    <a:pt x="3080" y="761"/>
                  </a:cubicBezTo>
                  <a:cubicBezTo>
                    <a:pt x="3347" y="553"/>
                    <a:pt x="3137" y="194"/>
                    <a:pt x="2854" y="194"/>
                  </a:cubicBezTo>
                  <a:cubicBezTo>
                    <a:pt x="2802" y="194"/>
                    <a:pt x="2747" y="206"/>
                    <a:pt x="2693" y="234"/>
                  </a:cubicBezTo>
                  <a:cubicBezTo>
                    <a:pt x="2365" y="397"/>
                    <a:pt x="2007" y="479"/>
                    <a:pt x="1648" y="479"/>
                  </a:cubicBezTo>
                  <a:cubicBezTo>
                    <a:pt x="1160" y="479"/>
                    <a:pt x="672" y="327"/>
                    <a:pt x="266" y="23"/>
                  </a:cubicBezTo>
                  <a:cubicBezTo>
                    <a:pt x="243" y="7"/>
                    <a:pt x="216" y="0"/>
                    <a:pt x="1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7" name="Google Shape;1797;p40"/>
            <p:cNvSpPr/>
            <p:nvPr/>
          </p:nvSpPr>
          <p:spPr>
            <a:xfrm>
              <a:off x="3067313" y="1887625"/>
              <a:ext cx="45025" cy="24425"/>
            </a:xfrm>
            <a:custGeom>
              <a:rect b="b" l="l" r="r" t="t"/>
              <a:pathLst>
                <a:path extrusionOk="0" h="977" w="1801">
                  <a:moveTo>
                    <a:pt x="1240" y="0"/>
                  </a:moveTo>
                  <a:cubicBezTo>
                    <a:pt x="1158" y="0"/>
                    <a:pt x="1074" y="29"/>
                    <a:pt x="997" y="98"/>
                  </a:cubicBezTo>
                  <a:cubicBezTo>
                    <a:pt x="873" y="197"/>
                    <a:pt x="766" y="297"/>
                    <a:pt x="627" y="297"/>
                  </a:cubicBezTo>
                  <a:cubicBezTo>
                    <a:pt x="570" y="297"/>
                    <a:pt x="507" y="280"/>
                    <a:pt x="435" y="238"/>
                  </a:cubicBezTo>
                  <a:cubicBezTo>
                    <a:pt x="400" y="221"/>
                    <a:pt x="364" y="213"/>
                    <a:pt x="329" y="213"/>
                  </a:cubicBezTo>
                  <a:cubicBezTo>
                    <a:pt x="153" y="213"/>
                    <a:pt x="1" y="414"/>
                    <a:pt x="118" y="590"/>
                  </a:cubicBezTo>
                  <a:cubicBezTo>
                    <a:pt x="259" y="801"/>
                    <a:pt x="470" y="977"/>
                    <a:pt x="716" y="977"/>
                  </a:cubicBezTo>
                  <a:cubicBezTo>
                    <a:pt x="1032" y="977"/>
                    <a:pt x="1314" y="836"/>
                    <a:pt x="1525" y="625"/>
                  </a:cubicBezTo>
                  <a:cubicBezTo>
                    <a:pt x="1800" y="377"/>
                    <a:pt x="1536" y="0"/>
                    <a:pt x="12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8" name="Google Shape;1798;p40"/>
            <p:cNvSpPr/>
            <p:nvPr/>
          </p:nvSpPr>
          <p:spPr>
            <a:xfrm>
              <a:off x="3057938" y="1966675"/>
              <a:ext cx="41075" cy="18700"/>
            </a:xfrm>
            <a:custGeom>
              <a:rect b="b" l="l" r="r" t="t"/>
              <a:pathLst>
                <a:path extrusionOk="0" h="748" w="1643">
                  <a:moveTo>
                    <a:pt x="1127" y="1"/>
                  </a:moveTo>
                  <a:cubicBezTo>
                    <a:pt x="1080" y="1"/>
                    <a:pt x="1032" y="10"/>
                    <a:pt x="985" y="31"/>
                  </a:cubicBezTo>
                  <a:cubicBezTo>
                    <a:pt x="810" y="66"/>
                    <a:pt x="599" y="101"/>
                    <a:pt x="387" y="136"/>
                  </a:cubicBezTo>
                  <a:cubicBezTo>
                    <a:pt x="1" y="136"/>
                    <a:pt x="1" y="699"/>
                    <a:pt x="387" y="699"/>
                  </a:cubicBezTo>
                  <a:cubicBezTo>
                    <a:pt x="496" y="731"/>
                    <a:pt x="605" y="747"/>
                    <a:pt x="712" y="747"/>
                  </a:cubicBezTo>
                  <a:cubicBezTo>
                    <a:pt x="950" y="747"/>
                    <a:pt x="1178" y="669"/>
                    <a:pt x="1372" y="523"/>
                  </a:cubicBezTo>
                  <a:cubicBezTo>
                    <a:pt x="1642" y="313"/>
                    <a:pt x="1400" y="1"/>
                    <a:pt x="11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9" name="Google Shape;1799;p40"/>
            <p:cNvSpPr/>
            <p:nvPr/>
          </p:nvSpPr>
          <p:spPr>
            <a:xfrm>
              <a:off x="3065263" y="2051275"/>
              <a:ext cx="30500" cy="19375"/>
            </a:xfrm>
            <a:custGeom>
              <a:rect b="b" l="l" r="r" t="t"/>
              <a:pathLst>
                <a:path extrusionOk="0" h="775" w="1220">
                  <a:moveTo>
                    <a:pt x="399" y="1"/>
                  </a:moveTo>
                  <a:cubicBezTo>
                    <a:pt x="148" y="1"/>
                    <a:pt x="0" y="322"/>
                    <a:pt x="200" y="550"/>
                  </a:cubicBezTo>
                  <a:cubicBezTo>
                    <a:pt x="308" y="676"/>
                    <a:pt x="517" y="775"/>
                    <a:pt x="715" y="775"/>
                  </a:cubicBezTo>
                  <a:cubicBezTo>
                    <a:pt x="903" y="775"/>
                    <a:pt x="1081" y="685"/>
                    <a:pt x="1150" y="445"/>
                  </a:cubicBezTo>
                  <a:cubicBezTo>
                    <a:pt x="1220" y="269"/>
                    <a:pt x="1114" y="93"/>
                    <a:pt x="939" y="58"/>
                  </a:cubicBezTo>
                  <a:cubicBezTo>
                    <a:pt x="886" y="40"/>
                    <a:pt x="842" y="32"/>
                    <a:pt x="802" y="32"/>
                  </a:cubicBezTo>
                  <a:cubicBezTo>
                    <a:pt x="763" y="32"/>
                    <a:pt x="728" y="40"/>
                    <a:pt x="692" y="58"/>
                  </a:cubicBezTo>
                  <a:cubicBezTo>
                    <a:pt x="640" y="76"/>
                    <a:pt x="640" y="84"/>
                    <a:pt x="640" y="84"/>
                  </a:cubicBezTo>
                  <a:cubicBezTo>
                    <a:pt x="640" y="84"/>
                    <a:pt x="640" y="76"/>
                    <a:pt x="587" y="58"/>
                  </a:cubicBezTo>
                  <a:cubicBezTo>
                    <a:pt x="521" y="18"/>
                    <a:pt x="457" y="1"/>
                    <a:pt x="3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0" name="Google Shape;1800;p40"/>
            <p:cNvSpPr/>
            <p:nvPr/>
          </p:nvSpPr>
          <p:spPr>
            <a:xfrm>
              <a:off x="2939238" y="1911375"/>
              <a:ext cx="44000" cy="209175"/>
            </a:xfrm>
            <a:custGeom>
              <a:rect b="b" l="l" r="r" t="t"/>
              <a:pathLst>
                <a:path extrusionOk="0" h="8367" w="1760">
                  <a:moveTo>
                    <a:pt x="867" y="1"/>
                  </a:moveTo>
                  <a:cubicBezTo>
                    <a:pt x="792" y="1"/>
                    <a:pt x="722" y="44"/>
                    <a:pt x="704" y="132"/>
                  </a:cubicBezTo>
                  <a:cubicBezTo>
                    <a:pt x="1" y="2559"/>
                    <a:pt x="634" y="5513"/>
                    <a:pt x="704" y="8045"/>
                  </a:cubicBezTo>
                  <a:cubicBezTo>
                    <a:pt x="720" y="8266"/>
                    <a:pt x="883" y="8366"/>
                    <a:pt x="1050" y="8366"/>
                  </a:cubicBezTo>
                  <a:cubicBezTo>
                    <a:pt x="1255" y="8366"/>
                    <a:pt x="1466" y="8212"/>
                    <a:pt x="1408" y="7940"/>
                  </a:cubicBezTo>
                  <a:cubicBezTo>
                    <a:pt x="810" y="5408"/>
                    <a:pt x="1759" y="2594"/>
                    <a:pt x="1056" y="132"/>
                  </a:cubicBezTo>
                  <a:cubicBezTo>
                    <a:pt x="1021" y="44"/>
                    <a:pt x="942" y="1"/>
                    <a:pt x="8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1" name="Google Shape;1801;p40"/>
            <p:cNvSpPr/>
            <p:nvPr/>
          </p:nvSpPr>
          <p:spPr>
            <a:xfrm>
              <a:off x="3250713" y="1923675"/>
              <a:ext cx="40250" cy="204150"/>
            </a:xfrm>
            <a:custGeom>
              <a:rect b="b" l="l" r="r" t="t"/>
              <a:pathLst>
                <a:path extrusionOk="0" h="8166" w="1610">
                  <a:moveTo>
                    <a:pt x="884" y="1"/>
                  </a:moveTo>
                  <a:cubicBezTo>
                    <a:pt x="809" y="1"/>
                    <a:pt x="730" y="45"/>
                    <a:pt x="695" y="133"/>
                  </a:cubicBezTo>
                  <a:cubicBezTo>
                    <a:pt x="97" y="2595"/>
                    <a:pt x="871" y="5092"/>
                    <a:pt x="97" y="7589"/>
                  </a:cubicBezTo>
                  <a:cubicBezTo>
                    <a:pt x="0" y="7957"/>
                    <a:pt x="300" y="8166"/>
                    <a:pt x="582" y="8166"/>
                  </a:cubicBezTo>
                  <a:cubicBezTo>
                    <a:pt x="810" y="8166"/>
                    <a:pt x="1027" y="8029"/>
                    <a:pt x="1012" y="7729"/>
                  </a:cubicBezTo>
                  <a:cubicBezTo>
                    <a:pt x="906" y="5267"/>
                    <a:pt x="1609" y="2524"/>
                    <a:pt x="1047" y="133"/>
                  </a:cubicBezTo>
                  <a:cubicBezTo>
                    <a:pt x="1029" y="45"/>
                    <a:pt x="959" y="1"/>
                    <a:pt x="8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02" name="Google Shape;1802;p40"/>
          <p:cNvGrpSpPr/>
          <p:nvPr/>
        </p:nvGrpSpPr>
        <p:grpSpPr>
          <a:xfrm>
            <a:off x="5562523" y="2748479"/>
            <a:ext cx="1420850" cy="473925"/>
            <a:chOff x="5561772" y="2413200"/>
            <a:chExt cx="1420850" cy="473925"/>
          </a:xfrm>
        </p:grpSpPr>
        <p:sp>
          <p:nvSpPr>
            <p:cNvPr id="1803" name="Google Shape;1803;p40"/>
            <p:cNvSpPr/>
            <p:nvPr/>
          </p:nvSpPr>
          <p:spPr>
            <a:xfrm>
              <a:off x="5561772" y="2713000"/>
              <a:ext cx="1420850" cy="174125"/>
            </a:xfrm>
            <a:custGeom>
              <a:rect b="b" l="l" r="r" t="t"/>
              <a:pathLst>
                <a:path extrusionOk="0" h="6965" w="56834">
                  <a:moveTo>
                    <a:pt x="2392" y="564"/>
                  </a:moveTo>
                  <a:lnTo>
                    <a:pt x="1724" y="1232"/>
                  </a:lnTo>
                  <a:lnTo>
                    <a:pt x="1196" y="564"/>
                  </a:lnTo>
                  <a:close/>
                  <a:moveTo>
                    <a:pt x="3764" y="564"/>
                  </a:moveTo>
                  <a:lnTo>
                    <a:pt x="2357" y="2006"/>
                  </a:lnTo>
                  <a:lnTo>
                    <a:pt x="1829" y="1373"/>
                  </a:lnTo>
                  <a:lnTo>
                    <a:pt x="2638" y="564"/>
                  </a:lnTo>
                  <a:close/>
                  <a:moveTo>
                    <a:pt x="5522" y="564"/>
                  </a:moveTo>
                  <a:cubicBezTo>
                    <a:pt x="4713" y="1373"/>
                    <a:pt x="3904" y="2181"/>
                    <a:pt x="3131" y="2990"/>
                  </a:cubicBezTo>
                  <a:lnTo>
                    <a:pt x="2603" y="2322"/>
                  </a:lnTo>
                  <a:lnTo>
                    <a:pt x="4361" y="564"/>
                  </a:lnTo>
                  <a:close/>
                  <a:moveTo>
                    <a:pt x="7140" y="564"/>
                  </a:moveTo>
                  <a:cubicBezTo>
                    <a:pt x="5206" y="2498"/>
                    <a:pt x="3306" y="4432"/>
                    <a:pt x="1407" y="6402"/>
                  </a:cubicBezTo>
                  <a:lnTo>
                    <a:pt x="1196" y="6402"/>
                  </a:lnTo>
                  <a:lnTo>
                    <a:pt x="3517" y="3483"/>
                  </a:lnTo>
                  <a:lnTo>
                    <a:pt x="3306" y="3201"/>
                  </a:lnTo>
                  <a:lnTo>
                    <a:pt x="5944" y="564"/>
                  </a:lnTo>
                  <a:close/>
                  <a:moveTo>
                    <a:pt x="8722" y="564"/>
                  </a:moveTo>
                  <a:cubicBezTo>
                    <a:pt x="6753" y="2498"/>
                    <a:pt x="4748" y="4432"/>
                    <a:pt x="2779" y="6402"/>
                  </a:cubicBezTo>
                  <a:lnTo>
                    <a:pt x="1864" y="6402"/>
                  </a:lnTo>
                  <a:cubicBezTo>
                    <a:pt x="3869" y="4467"/>
                    <a:pt x="5909" y="2533"/>
                    <a:pt x="7914" y="564"/>
                  </a:cubicBezTo>
                  <a:close/>
                  <a:moveTo>
                    <a:pt x="9989" y="564"/>
                  </a:moveTo>
                  <a:cubicBezTo>
                    <a:pt x="8089" y="2498"/>
                    <a:pt x="6225" y="4432"/>
                    <a:pt x="4361" y="6402"/>
                  </a:cubicBezTo>
                  <a:lnTo>
                    <a:pt x="3095" y="6402"/>
                  </a:lnTo>
                  <a:cubicBezTo>
                    <a:pt x="5065" y="4467"/>
                    <a:pt x="7034" y="2533"/>
                    <a:pt x="9039" y="564"/>
                  </a:cubicBezTo>
                  <a:close/>
                  <a:moveTo>
                    <a:pt x="11571" y="564"/>
                  </a:moveTo>
                  <a:cubicBezTo>
                    <a:pt x="9672" y="2498"/>
                    <a:pt x="7738" y="4432"/>
                    <a:pt x="5874" y="6402"/>
                  </a:cubicBezTo>
                  <a:lnTo>
                    <a:pt x="4819" y="6402"/>
                  </a:lnTo>
                  <a:cubicBezTo>
                    <a:pt x="6647" y="4432"/>
                    <a:pt x="8476" y="2498"/>
                    <a:pt x="10340" y="564"/>
                  </a:cubicBezTo>
                  <a:close/>
                  <a:moveTo>
                    <a:pt x="14244" y="564"/>
                  </a:moveTo>
                  <a:cubicBezTo>
                    <a:pt x="12239" y="2533"/>
                    <a:pt x="10164" y="4432"/>
                    <a:pt x="8160" y="6402"/>
                  </a:cubicBezTo>
                  <a:lnTo>
                    <a:pt x="6331" y="6402"/>
                  </a:lnTo>
                  <a:cubicBezTo>
                    <a:pt x="8195" y="4432"/>
                    <a:pt x="10059" y="2498"/>
                    <a:pt x="11958" y="564"/>
                  </a:cubicBezTo>
                  <a:close/>
                  <a:moveTo>
                    <a:pt x="16319" y="564"/>
                  </a:moveTo>
                  <a:cubicBezTo>
                    <a:pt x="14279" y="2498"/>
                    <a:pt x="12239" y="4432"/>
                    <a:pt x="10164" y="6402"/>
                  </a:cubicBezTo>
                  <a:lnTo>
                    <a:pt x="8547" y="6402"/>
                  </a:lnTo>
                  <a:cubicBezTo>
                    <a:pt x="10516" y="4467"/>
                    <a:pt x="12521" y="2533"/>
                    <a:pt x="14525" y="564"/>
                  </a:cubicBezTo>
                  <a:close/>
                  <a:moveTo>
                    <a:pt x="18359" y="564"/>
                  </a:moveTo>
                  <a:cubicBezTo>
                    <a:pt x="16284" y="2498"/>
                    <a:pt x="14209" y="4397"/>
                    <a:pt x="12204" y="6402"/>
                  </a:cubicBezTo>
                  <a:lnTo>
                    <a:pt x="10516" y="6402"/>
                  </a:lnTo>
                  <a:cubicBezTo>
                    <a:pt x="12521" y="4432"/>
                    <a:pt x="14525" y="2498"/>
                    <a:pt x="16530" y="564"/>
                  </a:cubicBezTo>
                  <a:close/>
                  <a:moveTo>
                    <a:pt x="19695" y="564"/>
                  </a:moveTo>
                  <a:cubicBezTo>
                    <a:pt x="17761" y="2498"/>
                    <a:pt x="15862" y="4432"/>
                    <a:pt x="13927" y="6402"/>
                  </a:cubicBezTo>
                  <a:lnTo>
                    <a:pt x="12626" y="6402"/>
                  </a:lnTo>
                  <a:cubicBezTo>
                    <a:pt x="14631" y="4432"/>
                    <a:pt x="16671" y="2498"/>
                    <a:pt x="18675" y="564"/>
                  </a:cubicBezTo>
                  <a:close/>
                  <a:moveTo>
                    <a:pt x="21454" y="564"/>
                  </a:moveTo>
                  <a:cubicBezTo>
                    <a:pt x="19519" y="2498"/>
                    <a:pt x="17585" y="4432"/>
                    <a:pt x="15651" y="6402"/>
                  </a:cubicBezTo>
                  <a:lnTo>
                    <a:pt x="14068" y="6402"/>
                  </a:lnTo>
                  <a:cubicBezTo>
                    <a:pt x="16002" y="4432"/>
                    <a:pt x="17972" y="2498"/>
                    <a:pt x="19941" y="564"/>
                  </a:cubicBezTo>
                  <a:close/>
                  <a:moveTo>
                    <a:pt x="22579" y="564"/>
                  </a:moveTo>
                  <a:cubicBezTo>
                    <a:pt x="20645" y="2463"/>
                    <a:pt x="18781" y="4397"/>
                    <a:pt x="16917" y="6402"/>
                  </a:cubicBezTo>
                  <a:lnTo>
                    <a:pt x="15967" y="6402"/>
                  </a:lnTo>
                  <a:cubicBezTo>
                    <a:pt x="17866" y="4432"/>
                    <a:pt x="19766" y="2498"/>
                    <a:pt x="21700" y="564"/>
                  </a:cubicBezTo>
                  <a:close/>
                  <a:moveTo>
                    <a:pt x="24830" y="564"/>
                  </a:moveTo>
                  <a:cubicBezTo>
                    <a:pt x="24373" y="1021"/>
                    <a:pt x="23951" y="1443"/>
                    <a:pt x="23494" y="1865"/>
                  </a:cubicBezTo>
                  <a:cubicBezTo>
                    <a:pt x="21946" y="3377"/>
                    <a:pt x="20434" y="4889"/>
                    <a:pt x="18886" y="6402"/>
                  </a:cubicBezTo>
                  <a:lnTo>
                    <a:pt x="17163" y="6402"/>
                  </a:lnTo>
                  <a:cubicBezTo>
                    <a:pt x="18711" y="4749"/>
                    <a:pt x="20293" y="3096"/>
                    <a:pt x="21876" y="1513"/>
                  </a:cubicBezTo>
                  <a:lnTo>
                    <a:pt x="21911" y="1513"/>
                  </a:lnTo>
                  <a:lnTo>
                    <a:pt x="22860" y="564"/>
                  </a:lnTo>
                  <a:close/>
                  <a:moveTo>
                    <a:pt x="26799" y="564"/>
                  </a:moveTo>
                  <a:cubicBezTo>
                    <a:pt x="26272" y="1091"/>
                    <a:pt x="25780" y="1619"/>
                    <a:pt x="25252" y="2181"/>
                  </a:cubicBezTo>
                  <a:cubicBezTo>
                    <a:pt x="23880" y="3588"/>
                    <a:pt x="22509" y="4995"/>
                    <a:pt x="21137" y="6402"/>
                  </a:cubicBezTo>
                  <a:lnTo>
                    <a:pt x="19062" y="6402"/>
                  </a:lnTo>
                  <a:cubicBezTo>
                    <a:pt x="20363" y="5136"/>
                    <a:pt x="21665" y="3905"/>
                    <a:pt x="22966" y="2603"/>
                  </a:cubicBezTo>
                  <a:cubicBezTo>
                    <a:pt x="23634" y="1935"/>
                    <a:pt x="24338" y="1232"/>
                    <a:pt x="25006" y="564"/>
                  </a:cubicBezTo>
                  <a:close/>
                  <a:moveTo>
                    <a:pt x="29402" y="564"/>
                  </a:moveTo>
                  <a:cubicBezTo>
                    <a:pt x="28066" y="1900"/>
                    <a:pt x="26799" y="3166"/>
                    <a:pt x="25463" y="4467"/>
                  </a:cubicBezTo>
                  <a:lnTo>
                    <a:pt x="23494" y="6402"/>
                  </a:lnTo>
                  <a:lnTo>
                    <a:pt x="21383" y="6402"/>
                  </a:lnTo>
                  <a:cubicBezTo>
                    <a:pt x="22720" y="5030"/>
                    <a:pt x="24056" y="3658"/>
                    <a:pt x="25357" y="2287"/>
                  </a:cubicBezTo>
                  <a:cubicBezTo>
                    <a:pt x="25920" y="1724"/>
                    <a:pt x="26483" y="1126"/>
                    <a:pt x="27046" y="564"/>
                  </a:cubicBezTo>
                  <a:close/>
                  <a:moveTo>
                    <a:pt x="31090" y="564"/>
                  </a:moveTo>
                  <a:cubicBezTo>
                    <a:pt x="29507" y="2217"/>
                    <a:pt x="27890" y="3834"/>
                    <a:pt x="26202" y="5417"/>
                  </a:cubicBezTo>
                  <a:lnTo>
                    <a:pt x="25182" y="6402"/>
                  </a:lnTo>
                  <a:lnTo>
                    <a:pt x="23775" y="6402"/>
                  </a:lnTo>
                  <a:cubicBezTo>
                    <a:pt x="25780" y="4467"/>
                    <a:pt x="27784" y="2533"/>
                    <a:pt x="29754" y="564"/>
                  </a:cubicBezTo>
                  <a:close/>
                  <a:moveTo>
                    <a:pt x="32251" y="564"/>
                  </a:moveTo>
                  <a:cubicBezTo>
                    <a:pt x="30703" y="2076"/>
                    <a:pt x="29156" y="3623"/>
                    <a:pt x="27608" y="5136"/>
                  </a:cubicBezTo>
                  <a:lnTo>
                    <a:pt x="26307" y="6402"/>
                  </a:lnTo>
                  <a:lnTo>
                    <a:pt x="25428" y="6402"/>
                  </a:lnTo>
                  <a:lnTo>
                    <a:pt x="25674" y="6156"/>
                  </a:lnTo>
                  <a:cubicBezTo>
                    <a:pt x="27608" y="4327"/>
                    <a:pt x="29507" y="2463"/>
                    <a:pt x="31407" y="564"/>
                  </a:cubicBezTo>
                  <a:close/>
                  <a:moveTo>
                    <a:pt x="33446" y="564"/>
                  </a:moveTo>
                  <a:cubicBezTo>
                    <a:pt x="31547" y="2498"/>
                    <a:pt x="29648" y="4432"/>
                    <a:pt x="27749" y="6402"/>
                  </a:cubicBezTo>
                  <a:lnTo>
                    <a:pt x="26518" y="6402"/>
                  </a:lnTo>
                  <a:lnTo>
                    <a:pt x="27046" y="5874"/>
                  </a:lnTo>
                  <a:cubicBezTo>
                    <a:pt x="28874" y="4116"/>
                    <a:pt x="30703" y="2322"/>
                    <a:pt x="32532" y="564"/>
                  </a:cubicBezTo>
                  <a:close/>
                  <a:moveTo>
                    <a:pt x="35170" y="564"/>
                  </a:moveTo>
                  <a:cubicBezTo>
                    <a:pt x="33411" y="2287"/>
                    <a:pt x="31618" y="4045"/>
                    <a:pt x="29894" y="5804"/>
                  </a:cubicBezTo>
                  <a:cubicBezTo>
                    <a:pt x="29683" y="6015"/>
                    <a:pt x="29507" y="6191"/>
                    <a:pt x="29332" y="6402"/>
                  </a:cubicBezTo>
                  <a:lnTo>
                    <a:pt x="28663" y="6402"/>
                  </a:lnTo>
                  <a:cubicBezTo>
                    <a:pt x="30563" y="4467"/>
                    <a:pt x="32462" y="2533"/>
                    <a:pt x="34361" y="564"/>
                  </a:cubicBezTo>
                  <a:close/>
                  <a:moveTo>
                    <a:pt x="36893" y="564"/>
                  </a:moveTo>
                  <a:cubicBezTo>
                    <a:pt x="34959" y="2533"/>
                    <a:pt x="33024" y="4467"/>
                    <a:pt x="31090" y="6402"/>
                  </a:cubicBezTo>
                  <a:lnTo>
                    <a:pt x="29578" y="6402"/>
                  </a:lnTo>
                  <a:lnTo>
                    <a:pt x="30000" y="5944"/>
                  </a:lnTo>
                  <a:cubicBezTo>
                    <a:pt x="31793" y="4116"/>
                    <a:pt x="33657" y="2357"/>
                    <a:pt x="35521" y="564"/>
                  </a:cubicBezTo>
                  <a:close/>
                  <a:moveTo>
                    <a:pt x="39355" y="564"/>
                  </a:moveTo>
                  <a:cubicBezTo>
                    <a:pt x="37315" y="2498"/>
                    <a:pt x="35275" y="4432"/>
                    <a:pt x="33235" y="6402"/>
                  </a:cubicBezTo>
                  <a:lnTo>
                    <a:pt x="31477" y="6402"/>
                  </a:lnTo>
                  <a:cubicBezTo>
                    <a:pt x="33446" y="4467"/>
                    <a:pt x="35451" y="2533"/>
                    <a:pt x="37421" y="564"/>
                  </a:cubicBezTo>
                  <a:close/>
                  <a:moveTo>
                    <a:pt x="41043" y="564"/>
                  </a:moveTo>
                  <a:cubicBezTo>
                    <a:pt x="39073" y="2533"/>
                    <a:pt x="37069" y="4467"/>
                    <a:pt x="35064" y="6402"/>
                  </a:cubicBezTo>
                  <a:lnTo>
                    <a:pt x="33482" y="6402"/>
                  </a:lnTo>
                  <a:cubicBezTo>
                    <a:pt x="35521" y="4432"/>
                    <a:pt x="37561" y="2533"/>
                    <a:pt x="39601" y="564"/>
                  </a:cubicBezTo>
                  <a:close/>
                  <a:moveTo>
                    <a:pt x="43540" y="564"/>
                  </a:moveTo>
                  <a:cubicBezTo>
                    <a:pt x="41571" y="2498"/>
                    <a:pt x="39636" y="4467"/>
                    <a:pt x="37702" y="6402"/>
                  </a:cubicBezTo>
                  <a:lnTo>
                    <a:pt x="35310" y="6402"/>
                  </a:lnTo>
                  <a:cubicBezTo>
                    <a:pt x="37315" y="4467"/>
                    <a:pt x="39320" y="2533"/>
                    <a:pt x="41324" y="564"/>
                  </a:cubicBezTo>
                  <a:close/>
                  <a:moveTo>
                    <a:pt x="45123" y="564"/>
                  </a:moveTo>
                  <a:lnTo>
                    <a:pt x="44912" y="775"/>
                  </a:lnTo>
                  <a:cubicBezTo>
                    <a:pt x="43048" y="2674"/>
                    <a:pt x="41184" y="4538"/>
                    <a:pt x="39285" y="6402"/>
                  </a:cubicBezTo>
                  <a:lnTo>
                    <a:pt x="37983" y="6402"/>
                  </a:lnTo>
                  <a:cubicBezTo>
                    <a:pt x="39953" y="4432"/>
                    <a:pt x="41922" y="2498"/>
                    <a:pt x="43892" y="564"/>
                  </a:cubicBezTo>
                  <a:close/>
                  <a:moveTo>
                    <a:pt x="46776" y="564"/>
                  </a:moveTo>
                  <a:cubicBezTo>
                    <a:pt x="45967" y="1443"/>
                    <a:pt x="45123" y="2322"/>
                    <a:pt x="44279" y="3201"/>
                  </a:cubicBezTo>
                  <a:lnTo>
                    <a:pt x="41113" y="6402"/>
                  </a:lnTo>
                  <a:lnTo>
                    <a:pt x="39601" y="6402"/>
                  </a:lnTo>
                  <a:cubicBezTo>
                    <a:pt x="41430" y="4573"/>
                    <a:pt x="43259" y="2779"/>
                    <a:pt x="45087" y="950"/>
                  </a:cubicBezTo>
                  <a:cubicBezTo>
                    <a:pt x="45193" y="810"/>
                    <a:pt x="45334" y="704"/>
                    <a:pt x="45439" y="564"/>
                  </a:cubicBezTo>
                  <a:close/>
                  <a:moveTo>
                    <a:pt x="48006" y="564"/>
                  </a:moveTo>
                  <a:cubicBezTo>
                    <a:pt x="46002" y="2498"/>
                    <a:pt x="43997" y="4467"/>
                    <a:pt x="41993" y="6402"/>
                  </a:cubicBezTo>
                  <a:lnTo>
                    <a:pt x="41219" y="6402"/>
                  </a:lnTo>
                  <a:cubicBezTo>
                    <a:pt x="43118" y="4432"/>
                    <a:pt x="45017" y="2498"/>
                    <a:pt x="46916" y="564"/>
                  </a:cubicBezTo>
                  <a:close/>
                  <a:moveTo>
                    <a:pt x="50433" y="564"/>
                  </a:moveTo>
                  <a:cubicBezTo>
                    <a:pt x="48464" y="2498"/>
                    <a:pt x="46529" y="4467"/>
                    <a:pt x="44560" y="6402"/>
                  </a:cubicBezTo>
                  <a:lnTo>
                    <a:pt x="42696" y="6402"/>
                  </a:lnTo>
                  <a:cubicBezTo>
                    <a:pt x="44630" y="4467"/>
                    <a:pt x="46565" y="2533"/>
                    <a:pt x="48499" y="564"/>
                  </a:cubicBezTo>
                  <a:close/>
                  <a:moveTo>
                    <a:pt x="51945" y="564"/>
                  </a:moveTo>
                  <a:cubicBezTo>
                    <a:pt x="50046" y="2568"/>
                    <a:pt x="48147" y="4467"/>
                    <a:pt x="46178" y="6402"/>
                  </a:cubicBezTo>
                  <a:lnTo>
                    <a:pt x="44841" y="6402"/>
                  </a:lnTo>
                  <a:cubicBezTo>
                    <a:pt x="46811" y="4467"/>
                    <a:pt x="48780" y="2533"/>
                    <a:pt x="50750" y="564"/>
                  </a:cubicBezTo>
                  <a:close/>
                  <a:moveTo>
                    <a:pt x="52965" y="564"/>
                  </a:moveTo>
                  <a:cubicBezTo>
                    <a:pt x="51699" y="2006"/>
                    <a:pt x="50433" y="3447"/>
                    <a:pt x="49132" y="4854"/>
                  </a:cubicBezTo>
                  <a:cubicBezTo>
                    <a:pt x="48640" y="5347"/>
                    <a:pt x="48182" y="5874"/>
                    <a:pt x="47690" y="6402"/>
                  </a:cubicBezTo>
                  <a:lnTo>
                    <a:pt x="46705" y="6402"/>
                  </a:lnTo>
                  <a:cubicBezTo>
                    <a:pt x="48640" y="4503"/>
                    <a:pt x="50539" y="2568"/>
                    <a:pt x="52403" y="564"/>
                  </a:cubicBezTo>
                  <a:close/>
                  <a:moveTo>
                    <a:pt x="53880" y="564"/>
                  </a:moveTo>
                  <a:lnTo>
                    <a:pt x="54091" y="845"/>
                  </a:lnTo>
                  <a:cubicBezTo>
                    <a:pt x="52754" y="2392"/>
                    <a:pt x="51453" y="3975"/>
                    <a:pt x="50046" y="5417"/>
                  </a:cubicBezTo>
                  <a:cubicBezTo>
                    <a:pt x="49730" y="5733"/>
                    <a:pt x="49413" y="6085"/>
                    <a:pt x="49097" y="6402"/>
                  </a:cubicBezTo>
                  <a:lnTo>
                    <a:pt x="47866" y="6402"/>
                  </a:lnTo>
                  <a:cubicBezTo>
                    <a:pt x="49695" y="4467"/>
                    <a:pt x="51488" y="2533"/>
                    <a:pt x="53282" y="564"/>
                  </a:cubicBezTo>
                  <a:close/>
                  <a:moveTo>
                    <a:pt x="54267" y="1056"/>
                  </a:moveTo>
                  <a:lnTo>
                    <a:pt x="54759" y="1689"/>
                  </a:lnTo>
                  <a:cubicBezTo>
                    <a:pt x="53247" y="3272"/>
                    <a:pt x="51734" y="4819"/>
                    <a:pt x="50257" y="6402"/>
                  </a:cubicBezTo>
                  <a:lnTo>
                    <a:pt x="49378" y="6402"/>
                  </a:lnTo>
                  <a:cubicBezTo>
                    <a:pt x="49659" y="6120"/>
                    <a:pt x="49906" y="5839"/>
                    <a:pt x="50187" y="5593"/>
                  </a:cubicBezTo>
                  <a:cubicBezTo>
                    <a:pt x="51594" y="4116"/>
                    <a:pt x="52930" y="2568"/>
                    <a:pt x="54267" y="1056"/>
                  </a:cubicBezTo>
                  <a:close/>
                  <a:moveTo>
                    <a:pt x="54935" y="1900"/>
                  </a:moveTo>
                  <a:lnTo>
                    <a:pt x="55673" y="2850"/>
                  </a:lnTo>
                  <a:cubicBezTo>
                    <a:pt x="54653" y="4045"/>
                    <a:pt x="53598" y="5241"/>
                    <a:pt x="52543" y="6367"/>
                  </a:cubicBezTo>
                  <a:lnTo>
                    <a:pt x="50644" y="6402"/>
                  </a:lnTo>
                  <a:cubicBezTo>
                    <a:pt x="52086" y="4889"/>
                    <a:pt x="53493" y="3377"/>
                    <a:pt x="54935" y="1900"/>
                  </a:cubicBezTo>
                  <a:close/>
                  <a:moveTo>
                    <a:pt x="55779" y="3025"/>
                  </a:moveTo>
                  <a:lnTo>
                    <a:pt x="56095" y="3412"/>
                  </a:lnTo>
                  <a:lnTo>
                    <a:pt x="53880" y="6402"/>
                  </a:lnTo>
                  <a:lnTo>
                    <a:pt x="52860" y="6402"/>
                  </a:lnTo>
                  <a:cubicBezTo>
                    <a:pt x="53845" y="5276"/>
                    <a:pt x="54829" y="4151"/>
                    <a:pt x="55779" y="3025"/>
                  </a:cubicBezTo>
                  <a:close/>
                  <a:moveTo>
                    <a:pt x="0" y="1"/>
                  </a:moveTo>
                  <a:lnTo>
                    <a:pt x="2779" y="3483"/>
                  </a:lnTo>
                  <a:lnTo>
                    <a:pt x="0" y="6964"/>
                  </a:lnTo>
                  <a:lnTo>
                    <a:pt x="54161" y="6964"/>
                  </a:lnTo>
                  <a:lnTo>
                    <a:pt x="56834" y="3412"/>
                  </a:lnTo>
                  <a:lnTo>
                    <a:pt x="5416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4" name="Google Shape;1804;p40"/>
            <p:cNvSpPr/>
            <p:nvPr/>
          </p:nvSpPr>
          <p:spPr>
            <a:xfrm>
              <a:off x="6216797" y="2658500"/>
              <a:ext cx="109925" cy="109925"/>
            </a:xfrm>
            <a:custGeom>
              <a:rect b="b" l="l" r="r" t="t"/>
              <a:pathLst>
                <a:path extrusionOk="0" h="4397" w="4397">
                  <a:moveTo>
                    <a:pt x="2216" y="0"/>
                  </a:moveTo>
                  <a:cubicBezTo>
                    <a:pt x="985" y="0"/>
                    <a:pt x="1" y="985"/>
                    <a:pt x="1" y="2216"/>
                  </a:cubicBezTo>
                  <a:cubicBezTo>
                    <a:pt x="1" y="3412"/>
                    <a:pt x="985" y="4397"/>
                    <a:pt x="2216" y="4397"/>
                  </a:cubicBezTo>
                  <a:cubicBezTo>
                    <a:pt x="3412" y="4397"/>
                    <a:pt x="4397" y="3412"/>
                    <a:pt x="4397" y="2216"/>
                  </a:cubicBezTo>
                  <a:cubicBezTo>
                    <a:pt x="4397" y="985"/>
                    <a:pt x="3412" y="0"/>
                    <a:pt x="22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5" name="Google Shape;1805;p40"/>
            <p:cNvSpPr/>
            <p:nvPr/>
          </p:nvSpPr>
          <p:spPr>
            <a:xfrm>
              <a:off x="6264272" y="2413200"/>
              <a:ext cx="14975" cy="278725"/>
            </a:xfrm>
            <a:custGeom>
              <a:rect b="b" l="l" r="r" t="t"/>
              <a:pathLst>
                <a:path extrusionOk="0" h="11149" w="599">
                  <a:moveTo>
                    <a:pt x="1" y="0"/>
                  </a:moveTo>
                  <a:lnTo>
                    <a:pt x="1" y="11149"/>
                  </a:lnTo>
                  <a:lnTo>
                    <a:pt x="599" y="11149"/>
                  </a:lnTo>
                  <a:lnTo>
                    <a:pt x="59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06" name="Google Shape;1806;p40"/>
          <p:cNvGrpSpPr/>
          <p:nvPr/>
        </p:nvGrpSpPr>
        <p:grpSpPr>
          <a:xfrm>
            <a:off x="5959173" y="3478623"/>
            <a:ext cx="627550" cy="857025"/>
            <a:chOff x="5675063" y="1287750"/>
            <a:chExt cx="627550" cy="857025"/>
          </a:xfrm>
        </p:grpSpPr>
        <p:sp>
          <p:nvSpPr>
            <p:cNvPr id="1807" name="Google Shape;1807;p40"/>
            <p:cNvSpPr/>
            <p:nvPr/>
          </p:nvSpPr>
          <p:spPr>
            <a:xfrm>
              <a:off x="5733438" y="1287750"/>
              <a:ext cx="415025" cy="416075"/>
            </a:xfrm>
            <a:custGeom>
              <a:rect b="b" l="l" r="r" t="t"/>
              <a:pathLst>
                <a:path extrusionOk="0" h="16643" w="16601">
                  <a:moveTo>
                    <a:pt x="6242" y="5713"/>
                  </a:moveTo>
                  <a:cubicBezTo>
                    <a:pt x="6400" y="5713"/>
                    <a:pt x="6568" y="5753"/>
                    <a:pt x="6753" y="5840"/>
                  </a:cubicBezTo>
                  <a:cubicBezTo>
                    <a:pt x="7351" y="6121"/>
                    <a:pt x="7773" y="6684"/>
                    <a:pt x="7808" y="7352"/>
                  </a:cubicBezTo>
                  <a:cubicBezTo>
                    <a:pt x="7808" y="7957"/>
                    <a:pt x="7035" y="8368"/>
                    <a:pt x="6412" y="8368"/>
                  </a:cubicBezTo>
                  <a:cubicBezTo>
                    <a:pt x="6238" y="8368"/>
                    <a:pt x="6075" y="8336"/>
                    <a:pt x="5944" y="8267"/>
                  </a:cubicBezTo>
                  <a:cubicBezTo>
                    <a:pt x="5346" y="7950"/>
                    <a:pt x="5100" y="7036"/>
                    <a:pt x="5100" y="6297"/>
                  </a:cubicBezTo>
                  <a:cubicBezTo>
                    <a:pt x="5170" y="6297"/>
                    <a:pt x="5241" y="6262"/>
                    <a:pt x="5276" y="6227"/>
                  </a:cubicBezTo>
                  <a:cubicBezTo>
                    <a:pt x="5592" y="5911"/>
                    <a:pt x="5890" y="5713"/>
                    <a:pt x="6242" y="5713"/>
                  </a:cubicBezTo>
                  <a:close/>
                  <a:moveTo>
                    <a:pt x="11305" y="9769"/>
                  </a:moveTo>
                  <a:cubicBezTo>
                    <a:pt x="11434" y="9769"/>
                    <a:pt x="11569" y="9794"/>
                    <a:pt x="11712" y="9849"/>
                  </a:cubicBezTo>
                  <a:cubicBezTo>
                    <a:pt x="12275" y="10095"/>
                    <a:pt x="12732" y="10623"/>
                    <a:pt x="12908" y="11256"/>
                  </a:cubicBezTo>
                  <a:cubicBezTo>
                    <a:pt x="13119" y="12030"/>
                    <a:pt x="12345" y="12452"/>
                    <a:pt x="11677" y="12522"/>
                  </a:cubicBezTo>
                  <a:cubicBezTo>
                    <a:pt x="11650" y="12524"/>
                    <a:pt x="11624" y="12525"/>
                    <a:pt x="11599" y="12525"/>
                  </a:cubicBezTo>
                  <a:cubicBezTo>
                    <a:pt x="10664" y="12525"/>
                    <a:pt x="10165" y="11303"/>
                    <a:pt x="10165" y="10447"/>
                  </a:cubicBezTo>
                  <a:cubicBezTo>
                    <a:pt x="10491" y="10066"/>
                    <a:pt x="10861" y="9769"/>
                    <a:pt x="11305" y="9769"/>
                  </a:cubicBezTo>
                  <a:close/>
                  <a:moveTo>
                    <a:pt x="2579" y="13351"/>
                  </a:moveTo>
                  <a:cubicBezTo>
                    <a:pt x="3086" y="13351"/>
                    <a:pt x="3653" y="13541"/>
                    <a:pt x="3869" y="13999"/>
                  </a:cubicBezTo>
                  <a:cubicBezTo>
                    <a:pt x="4221" y="14878"/>
                    <a:pt x="3342" y="15898"/>
                    <a:pt x="2462" y="15898"/>
                  </a:cubicBezTo>
                  <a:cubicBezTo>
                    <a:pt x="1689" y="15898"/>
                    <a:pt x="1021" y="15265"/>
                    <a:pt x="1021" y="14491"/>
                  </a:cubicBezTo>
                  <a:cubicBezTo>
                    <a:pt x="1337" y="14034"/>
                    <a:pt x="1513" y="13577"/>
                    <a:pt x="2181" y="13401"/>
                  </a:cubicBezTo>
                  <a:lnTo>
                    <a:pt x="2146" y="13401"/>
                  </a:lnTo>
                  <a:cubicBezTo>
                    <a:pt x="2277" y="13368"/>
                    <a:pt x="2425" y="13351"/>
                    <a:pt x="2579" y="13351"/>
                  </a:cubicBezTo>
                  <a:close/>
                  <a:moveTo>
                    <a:pt x="16107" y="1"/>
                  </a:moveTo>
                  <a:cubicBezTo>
                    <a:pt x="15533" y="1"/>
                    <a:pt x="15222" y="819"/>
                    <a:pt x="14877" y="1198"/>
                  </a:cubicBezTo>
                  <a:cubicBezTo>
                    <a:pt x="14350" y="1831"/>
                    <a:pt x="13717" y="2358"/>
                    <a:pt x="13330" y="3097"/>
                  </a:cubicBezTo>
                  <a:cubicBezTo>
                    <a:pt x="13246" y="3265"/>
                    <a:pt x="13362" y="3455"/>
                    <a:pt x="13519" y="3455"/>
                  </a:cubicBezTo>
                  <a:cubicBezTo>
                    <a:pt x="13560" y="3455"/>
                    <a:pt x="13603" y="3442"/>
                    <a:pt x="13646" y="3413"/>
                  </a:cubicBezTo>
                  <a:cubicBezTo>
                    <a:pt x="14174" y="3026"/>
                    <a:pt x="14666" y="2604"/>
                    <a:pt x="15123" y="2112"/>
                  </a:cubicBezTo>
                  <a:lnTo>
                    <a:pt x="15123" y="2112"/>
                  </a:lnTo>
                  <a:cubicBezTo>
                    <a:pt x="14842" y="2956"/>
                    <a:pt x="14666" y="3976"/>
                    <a:pt x="14420" y="4750"/>
                  </a:cubicBezTo>
                  <a:cubicBezTo>
                    <a:pt x="13857" y="6262"/>
                    <a:pt x="12978" y="7669"/>
                    <a:pt x="12451" y="9216"/>
                  </a:cubicBezTo>
                  <a:cubicBezTo>
                    <a:pt x="12275" y="9111"/>
                    <a:pt x="12099" y="9040"/>
                    <a:pt x="11958" y="8970"/>
                  </a:cubicBezTo>
                  <a:cubicBezTo>
                    <a:pt x="11768" y="8897"/>
                    <a:pt x="11565" y="8860"/>
                    <a:pt x="11363" y="8860"/>
                  </a:cubicBezTo>
                  <a:cubicBezTo>
                    <a:pt x="11080" y="8860"/>
                    <a:pt x="10798" y="8932"/>
                    <a:pt x="10551" y="9075"/>
                  </a:cubicBezTo>
                  <a:cubicBezTo>
                    <a:pt x="10376" y="9146"/>
                    <a:pt x="10270" y="9286"/>
                    <a:pt x="10129" y="9427"/>
                  </a:cubicBezTo>
                  <a:cubicBezTo>
                    <a:pt x="9848" y="9181"/>
                    <a:pt x="9567" y="8935"/>
                    <a:pt x="9285" y="8689"/>
                  </a:cubicBezTo>
                  <a:cubicBezTo>
                    <a:pt x="9004" y="8407"/>
                    <a:pt x="8828" y="8231"/>
                    <a:pt x="8582" y="7985"/>
                  </a:cubicBezTo>
                  <a:cubicBezTo>
                    <a:pt x="8652" y="7880"/>
                    <a:pt x="8687" y="7739"/>
                    <a:pt x="8723" y="7598"/>
                  </a:cubicBezTo>
                  <a:cubicBezTo>
                    <a:pt x="8934" y="6578"/>
                    <a:pt x="8125" y="5523"/>
                    <a:pt x="7245" y="5031"/>
                  </a:cubicBezTo>
                  <a:cubicBezTo>
                    <a:pt x="6938" y="4871"/>
                    <a:pt x="6587" y="4784"/>
                    <a:pt x="6249" y="4784"/>
                  </a:cubicBezTo>
                  <a:cubicBezTo>
                    <a:pt x="5621" y="4784"/>
                    <a:pt x="5037" y="5084"/>
                    <a:pt x="4854" y="5770"/>
                  </a:cubicBezTo>
                  <a:cubicBezTo>
                    <a:pt x="4784" y="5770"/>
                    <a:pt x="4713" y="5840"/>
                    <a:pt x="4678" y="5910"/>
                  </a:cubicBezTo>
                  <a:cubicBezTo>
                    <a:pt x="4432" y="6754"/>
                    <a:pt x="4537" y="7669"/>
                    <a:pt x="4995" y="8407"/>
                  </a:cubicBezTo>
                  <a:lnTo>
                    <a:pt x="3869" y="10447"/>
                  </a:lnTo>
                  <a:cubicBezTo>
                    <a:pt x="3447" y="11080"/>
                    <a:pt x="3096" y="11783"/>
                    <a:pt x="2849" y="12522"/>
                  </a:cubicBezTo>
                  <a:cubicBezTo>
                    <a:pt x="2797" y="12504"/>
                    <a:pt x="2735" y="12496"/>
                    <a:pt x="2673" y="12496"/>
                  </a:cubicBezTo>
                  <a:cubicBezTo>
                    <a:pt x="2612" y="12496"/>
                    <a:pt x="2550" y="12504"/>
                    <a:pt x="2498" y="12522"/>
                  </a:cubicBezTo>
                  <a:cubicBezTo>
                    <a:pt x="1618" y="12557"/>
                    <a:pt x="1" y="13472"/>
                    <a:pt x="493" y="14527"/>
                  </a:cubicBezTo>
                  <a:cubicBezTo>
                    <a:pt x="387" y="14878"/>
                    <a:pt x="458" y="15300"/>
                    <a:pt x="669" y="15652"/>
                  </a:cubicBezTo>
                  <a:cubicBezTo>
                    <a:pt x="985" y="16144"/>
                    <a:pt x="1513" y="16496"/>
                    <a:pt x="2111" y="16602"/>
                  </a:cubicBezTo>
                  <a:cubicBezTo>
                    <a:pt x="2251" y="16629"/>
                    <a:pt x="2389" y="16642"/>
                    <a:pt x="2523" y="16642"/>
                  </a:cubicBezTo>
                  <a:cubicBezTo>
                    <a:pt x="3762" y="16642"/>
                    <a:pt x="4685" y="15522"/>
                    <a:pt x="4748" y="14316"/>
                  </a:cubicBezTo>
                  <a:cubicBezTo>
                    <a:pt x="4784" y="13331"/>
                    <a:pt x="4010" y="12768"/>
                    <a:pt x="3166" y="12557"/>
                  </a:cubicBezTo>
                  <a:cubicBezTo>
                    <a:pt x="3553" y="12065"/>
                    <a:pt x="3904" y="11537"/>
                    <a:pt x="4186" y="10975"/>
                  </a:cubicBezTo>
                  <a:cubicBezTo>
                    <a:pt x="4608" y="10271"/>
                    <a:pt x="4995" y="9568"/>
                    <a:pt x="5417" y="8864"/>
                  </a:cubicBezTo>
                  <a:cubicBezTo>
                    <a:pt x="5487" y="8935"/>
                    <a:pt x="5593" y="9005"/>
                    <a:pt x="5698" y="9075"/>
                  </a:cubicBezTo>
                  <a:cubicBezTo>
                    <a:pt x="5936" y="9194"/>
                    <a:pt x="6201" y="9249"/>
                    <a:pt x="6473" y="9249"/>
                  </a:cubicBezTo>
                  <a:cubicBezTo>
                    <a:pt x="7168" y="9249"/>
                    <a:pt x="7906" y="8893"/>
                    <a:pt x="8336" y="8337"/>
                  </a:cubicBezTo>
                  <a:cubicBezTo>
                    <a:pt x="8758" y="8970"/>
                    <a:pt x="9285" y="9497"/>
                    <a:pt x="9883" y="9955"/>
                  </a:cubicBezTo>
                  <a:cubicBezTo>
                    <a:pt x="9883" y="10025"/>
                    <a:pt x="9848" y="10131"/>
                    <a:pt x="9848" y="10201"/>
                  </a:cubicBezTo>
                  <a:cubicBezTo>
                    <a:pt x="9637" y="10799"/>
                    <a:pt x="9637" y="11432"/>
                    <a:pt x="9848" y="12030"/>
                  </a:cubicBezTo>
                  <a:cubicBezTo>
                    <a:pt x="10059" y="12733"/>
                    <a:pt x="10692" y="13261"/>
                    <a:pt x="11431" y="13331"/>
                  </a:cubicBezTo>
                  <a:cubicBezTo>
                    <a:pt x="11521" y="13342"/>
                    <a:pt x="11611" y="13347"/>
                    <a:pt x="11702" y="13347"/>
                  </a:cubicBezTo>
                  <a:cubicBezTo>
                    <a:pt x="12814" y="13347"/>
                    <a:pt x="13920" y="12562"/>
                    <a:pt x="13822" y="11326"/>
                  </a:cubicBezTo>
                  <a:cubicBezTo>
                    <a:pt x="13752" y="10623"/>
                    <a:pt x="13365" y="9955"/>
                    <a:pt x="12802" y="9497"/>
                  </a:cubicBezTo>
                  <a:cubicBezTo>
                    <a:pt x="13611" y="7880"/>
                    <a:pt x="14209" y="6121"/>
                    <a:pt x="14912" y="4503"/>
                  </a:cubicBezTo>
                  <a:cubicBezTo>
                    <a:pt x="15159" y="3906"/>
                    <a:pt x="15405" y="3343"/>
                    <a:pt x="15616" y="2745"/>
                  </a:cubicBezTo>
                  <a:cubicBezTo>
                    <a:pt x="15651" y="3237"/>
                    <a:pt x="15792" y="3730"/>
                    <a:pt x="15967" y="4187"/>
                  </a:cubicBezTo>
                  <a:cubicBezTo>
                    <a:pt x="16032" y="4316"/>
                    <a:pt x="16171" y="4386"/>
                    <a:pt x="16303" y="4386"/>
                  </a:cubicBezTo>
                  <a:cubicBezTo>
                    <a:pt x="16457" y="4386"/>
                    <a:pt x="16600" y="4290"/>
                    <a:pt x="16600" y="4081"/>
                  </a:cubicBezTo>
                  <a:cubicBezTo>
                    <a:pt x="16530" y="3519"/>
                    <a:pt x="16389" y="2956"/>
                    <a:pt x="16354" y="2323"/>
                  </a:cubicBezTo>
                  <a:cubicBezTo>
                    <a:pt x="16284" y="1690"/>
                    <a:pt x="16319" y="1057"/>
                    <a:pt x="16425" y="424"/>
                  </a:cubicBezTo>
                  <a:cubicBezTo>
                    <a:pt x="16495" y="213"/>
                    <a:pt x="16319" y="37"/>
                    <a:pt x="16143" y="2"/>
                  </a:cubicBezTo>
                  <a:cubicBezTo>
                    <a:pt x="16131" y="1"/>
                    <a:pt x="16119" y="1"/>
                    <a:pt x="161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8" name="Google Shape;1808;p40"/>
            <p:cNvSpPr/>
            <p:nvPr/>
          </p:nvSpPr>
          <p:spPr>
            <a:xfrm>
              <a:off x="5716738" y="1893575"/>
              <a:ext cx="111675" cy="194550"/>
            </a:xfrm>
            <a:custGeom>
              <a:rect b="b" l="l" r="r" t="t"/>
              <a:pathLst>
                <a:path extrusionOk="0" h="7782" w="4467">
                  <a:moveTo>
                    <a:pt x="4045" y="0"/>
                  </a:moveTo>
                  <a:cubicBezTo>
                    <a:pt x="3285" y="24"/>
                    <a:pt x="2541" y="128"/>
                    <a:pt x="1802" y="128"/>
                  </a:cubicBezTo>
                  <a:cubicBezTo>
                    <a:pt x="1447" y="128"/>
                    <a:pt x="1093" y="104"/>
                    <a:pt x="739" y="36"/>
                  </a:cubicBezTo>
                  <a:cubicBezTo>
                    <a:pt x="724" y="32"/>
                    <a:pt x="708" y="31"/>
                    <a:pt x="693" y="31"/>
                  </a:cubicBezTo>
                  <a:cubicBezTo>
                    <a:pt x="534" y="31"/>
                    <a:pt x="390" y="191"/>
                    <a:pt x="422" y="352"/>
                  </a:cubicBezTo>
                  <a:cubicBezTo>
                    <a:pt x="352" y="387"/>
                    <a:pt x="282" y="458"/>
                    <a:pt x="282" y="563"/>
                  </a:cubicBezTo>
                  <a:cubicBezTo>
                    <a:pt x="0" y="2744"/>
                    <a:pt x="352" y="4959"/>
                    <a:pt x="352" y="7175"/>
                  </a:cubicBezTo>
                  <a:cubicBezTo>
                    <a:pt x="317" y="7280"/>
                    <a:pt x="422" y="7421"/>
                    <a:pt x="563" y="7456"/>
                  </a:cubicBezTo>
                  <a:cubicBezTo>
                    <a:pt x="563" y="7527"/>
                    <a:pt x="633" y="7562"/>
                    <a:pt x="739" y="7597"/>
                  </a:cubicBezTo>
                  <a:cubicBezTo>
                    <a:pt x="1555" y="7713"/>
                    <a:pt x="2371" y="7782"/>
                    <a:pt x="3206" y="7782"/>
                  </a:cubicBezTo>
                  <a:cubicBezTo>
                    <a:pt x="3379" y="7782"/>
                    <a:pt x="3553" y="7779"/>
                    <a:pt x="3728" y="7773"/>
                  </a:cubicBezTo>
                  <a:cubicBezTo>
                    <a:pt x="4080" y="7702"/>
                    <a:pt x="4080" y="7175"/>
                    <a:pt x="3728" y="7140"/>
                  </a:cubicBezTo>
                  <a:cubicBezTo>
                    <a:pt x="2814" y="7140"/>
                    <a:pt x="1900" y="7104"/>
                    <a:pt x="985" y="7034"/>
                  </a:cubicBezTo>
                  <a:cubicBezTo>
                    <a:pt x="950" y="4889"/>
                    <a:pt x="1020" y="2708"/>
                    <a:pt x="739" y="563"/>
                  </a:cubicBezTo>
                  <a:lnTo>
                    <a:pt x="739" y="563"/>
                  </a:lnTo>
                  <a:cubicBezTo>
                    <a:pt x="1242" y="718"/>
                    <a:pt x="1766" y="798"/>
                    <a:pt x="2294" y="798"/>
                  </a:cubicBezTo>
                  <a:cubicBezTo>
                    <a:pt x="2726" y="798"/>
                    <a:pt x="3160" y="744"/>
                    <a:pt x="3588" y="633"/>
                  </a:cubicBezTo>
                  <a:lnTo>
                    <a:pt x="3588" y="633"/>
                  </a:lnTo>
                  <a:cubicBezTo>
                    <a:pt x="3552" y="669"/>
                    <a:pt x="3552" y="704"/>
                    <a:pt x="3588" y="704"/>
                  </a:cubicBezTo>
                  <a:cubicBezTo>
                    <a:pt x="3588" y="2744"/>
                    <a:pt x="3306" y="4924"/>
                    <a:pt x="3834" y="6893"/>
                  </a:cubicBezTo>
                  <a:cubicBezTo>
                    <a:pt x="3869" y="7034"/>
                    <a:pt x="3975" y="7140"/>
                    <a:pt x="4115" y="7140"/>
                  </a:cubicBezTo>
                  <a:cubicBezTo>
                    <a:pt x="4221" y="7140"/>
                    <a:pt x="4291" y="7104"/>
                    <a:pt x="4361" y="7069"/>
                  </a:cubicBezTo>
                  <a:cubicBezTo>
                    <a:pt x="4432" y="6964"/>
                    <a:pt x="4467" y="6858"/>
                    <a:pt x="4432" y="6753"/>
                  </a:cubicBezTo>
                  <a:cubicBezTo>
                    <a:pt x="4010" y="4818"/>
                    <a:pt x="4221" y="2673"/>
                    <a:pt x="4221" y="704"/>
                  </a:cubicBezTo>
                  <a:cubicBezTo>
                    <a:pt x="4221" y="633"/>
                    <a:pt x="4186" y="563"/>
                    <a:pt x="4150" y="528"/>
                  </a:cubicBezTo>
                  <a:cubicBezTo>
                    <a:pt x="4397" y="387"/>
                    <a:pt x="4326" y="0"/>
                    <a:pt x="40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9" name="Google Shape;1809;p40"/>
            <p:cNvSpPr/>
            <p:nvPr/>
          </p:nvSpPr>
          <p:spPr>
            <a:xfrm>
              <a:off x="5862688" y="1713650"/>
              <a:ext cx="111675" cy="368425"/>
            </a:xfrm>
            <a:custGeom>
              <a:rect b="b" l="l" r="r" t="t"/>
              <a:pathLst>
                <a:path extrusionOk="0" h="14737" w="4467">
                  <a:moveTo>
                    <a:pt x="3799" y="550"/>
                  </a:moveTo>
                  <a:lnTo>
                    <a:pt x="3799" y="550"/>
                  </a:lnTo>
                  <a:cubicBezTo>
                    <a:pt x="3131" y="4911"/>
                    <a:pt x="3482" y="9624"/>
                    <a:pt x="3553" y="14020"/>
                  </a:cubicBezTo>
                  <a:cubicBezTo>
                    <a:pt x="3535" y="14003"/>
                    <a:pt x="3517" y="13994"/>
                    <a:pt x="3500" y="13994"/>
                  </a:cubicBezTo>
                  <a:cubicBezTo>
                    <a:pt x="3482" y="13994"/>
                    <a:pt x="3465" y="14003"/>
                    <a:pt x="3447" y="14020"/>
                  </a:cubicBezTo>
                  <a:cubicBezTo>
                    <a:pt x="2803" y="13969"/>
                    <a:pt x="2141" y="13936"/>
                    <a:pt x="1473" y="13936"/>
                  </a:cubicBezTo>
                  <a:cubicBezTo>
                    <a:pt x="1229" y="13936"/>
                    <a:pt x="984" y="13940"/>
                    <a:pt x="739" y="13950"/>
                  </a:cubicBezTo>
                  <a:cubicBezTo>
                    <a:pt x="1056" y="12121"/>
                    <a:pt x="845" y="10116"/>
                    <a:pt x="880" y="8252"/>
                  </a:cubicBezTo>
                  <a:cubicBezTo>
                    <a:pt x="880" y="5685"/>
                    <a:pt x="880" y="3153"/>
                    <a:pt x="704" y="621"/>
                  </a:cubicBezTo>
                  <a:cubicBezTo>
                    <a:pt x="1231" y="621"/>
                    <a:pt x="1759" y="586"/>
                    <a:pt x="2322" y="586"/>
                  </a:cubicBezTo>
                  <a:cubicBezTo>
                    <a:pt x="2635" y="586"/>
                    <a:pt x="2977" y="685"/>
                    <a:pt x="3293" y="685"/>
                  </a:cubicBezTo>
                  <a:cubicBezTo>
                    <a:pt x="3473" y="685"/>
                    <a:pt x="3645" y="653"/>
                    <a:pt x="3799" y="550"/>
                  </a:cubicBezTo>
                  <a:close/>
                  <a:moveTo>
                    <a:pt x="2983" y="0"/>
                  </a:moveTo>
                  <a:cubicBezTo>
                    <a:pt x="2761" y="0"/>
                    <a:pt x="2533" y="23"/>
                    <a:pt x="2322" y="23"/>
                  </a:cubicBezTo>
                  <a:cubicBezTo>
                    <a:pt x="2210" y="17"/>
                    <a:pt x="2099" y="14"/>
                    <a:pt x="1988" y="14"/>
                  </a:cubicBezTo>
                  <a:cubicBezTo>
                    <a:pt x="1432" y="14"/>
                    <a:pt x="880" y="87"/>
                    <a:pt x="352" y="234"/>
                  </a:cubicBezTo>
                  <a:cubicBezTo>
                    <a:pt x="141" y="269"/>
                    <a:pt x="176" y="586"/>
                    <a:pt x="387" y="621"/>
                  </a:cubicBezTo>
                  <a:cubicBezTo>
                    <a:pt x="247" y="2907"/>
                    <a:pt x="212" y="5158"/>
                    <a:pt x="212" y="7479"/>
                  </a:cubicBezTo>
                  <a:cubicBezTo>
                    <a:pt x="212" y="9624"/>
                    <a:pt x="0" y="11980"/>
                    <a:pt x="387" y="14090"/>
                  </a:cubicBezTo>
                  <a:cubicBezTo>
                    <a:pt x="387" y="14126"/>
                    <a:pt x="387" y="14161"/>
                    <a:pt x="423" y="14161"/>
                  </a:cubicBezTo>
                  <a:cubicBezTo>
                    <a:pt x="352" y="14266"/>
                    <a:pt x="387" y="14407"/>
                    <a:pt x="528" y="14477"/>
                  </a:cubicBezTo>
                  <a:cubicBezTo>
                    <a:pt x="967" y="14678"/>
                    <a:pt x="1500" y="14737"/>
                    <a:pt x="2035" y="14737"/>
                  </a:cubicBezTo>
                  <a:cubicBezTo>
                    <a:pt x="2530" y="14737"/>
                    <a:pt x="3025" y="14687"/>
                    <a:pt x="3447" y="14653"/>
                  </a:cubicBezTo>
                  <a:cubicBezTo>
                    <a:pt x="3588" y="14653"/>
                    <a:pt x="3693" y="14583"/>
                    <a:pt x="3728" y="14477"/>
                  </a:cubicBezTo>
                  <a:cubicBezTo>
                    <a:pt x="3789" y="14512"/>
                    <a:pt x="3852" y="14527"/>
                    <a:pt x="3912" y="14527"/>
                  </a:cubicBezTo>
                  <a:cubicBezTo>
                    <a:pt x="4096" y="14527"/>
                    <a:pt x="4256" y="14382"/>
                    <a:pt x="4256" y="14196"/>
                  </a:cubicBezTo>
                  <a:cubicBezTo>
                    <a:pt x="4326" y="9589"/>
                    <a:pt x="4467" y="4841"/>
                    <a:pt x="4256" y="269"/>
                  </a:cubicBezTo>
                  <a:cubicBezTo>
                    <a:pt x="4256" y="152"/>
                    <a:pt x="4147" y="78"/>
                    <a:pt x="4044" y="78"/>
                  </a:cubicBezTo>
                  <a:cubicBezTo>
                    <a:pt x="3963" y="78"/>
                    <a:pt x="3885" y="125"/>
                    <a:pt x="3869" y="234"/>
                  </a:cubicBezTo>
                  <a:lnTo>
                    <a:pt x="3869" y="304"/>
                  </a:lnTo>
                  <a:cubicBezTo>
                    <a:pt x="3637" y="51"/>
                    <a:pt x="3316" y="0"/>
                    <a:pt x="298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0" name="Google Shape;1810;p40"/>
            <p:cNvSpPr/>
            <p:nvPr/>
          </p:nvSpPr>
          <p:spPr>
            <a:xfrm>
              <a:off x="5998963" y="1773325"/>
              <a:ext cx="112575" cy="304075"/>
            </a:xfrm>
            <a:custGeom>
              <a:rect b="b" l="l" r="r" t="t"/>
              <a:pathLst>
                <a:path extrusionOk="0" h="12163" w="4503">
                  <a:moveTo>
                    <a:pt x="3588" y="801"/>
                  </a:moveTo>
                  <a:cubicBezTo>
                    <a:pt x="3271" y="4283"/>
                    <a:pt x="3729" y="7835"/>
                    <a:pt x="3834" y="11352"/>
                  </a:cubicBezTo>
                  <a:cubicBezTo>
                    <a:pt x="3248" y="11352"/>
                    <a:pt x="2646" y="11383"/>
                    <a:pt x="2039" y="11383"/>
                  </a:cubicBezTo>
                  <a:cubicBezTo>
                    <a:pt x="1736" y="11383"/>
                    <a:pt x="1431" y="11375"/>
                    <a:pt x="1126" y="11352"/>
                  </a:cubicBezTo>
                  <a:cubicBezTo>
                    <a:pt x="1302" y="9840"/>
                    <a:pt x="1126" y="8292"/>
                    <a:pt x="1056" y="6780"/>
                  </a:cubicBezTo>
                  <a:cubicBezTo>
                    <a:pt x="985" y="4846"/>
                    <a:pt x="1056" y="2911"/>
                    <a:pt x="880" y="977"/>
                  </a:cubicBezTo>
                  <a:cubicBezTo>
                    <a:pt x="1267" y="942"/>
                    <a:pt x="1689" y="907"/>
                    <a:pt x="2111" y="871"/>
                  </a:cubicBezTo>
                  <a:cubicBezTo>
                    <a:pt x="2603" y="871"/>
                    <a:pt x="3096" y="836"/>
                    <a:pt x="3588" y="801"/>
                  </a:cubicBezTo>
                  <a:close/>
                  <a:moveTo>
                    <a:pt x="3869" y="1"/>
                  </a:moveTo>
                  <a:cubicBezTo>
                    <a:pt x="3764" y="1"/>
                    <a:pt x="3658" y="80"/>
                    <a:pt x="3658" y="238"/>
                  </a:cubicBezTo>
                  <a:lnTo>
                    <a:pt x="3658" y="274"/>
                  </a:lnTo>
                  <a:cubicBezTo>
                    <a:pt x="3272" y="222"/>
                    <a:pt x="2886" y="189"/>
                    <a:pt x="2500" y="189"/>
                  </a:cubicBezTo>
                  <a:cubicBezTo>
                    <a:pt x="2358" y="189"/>
                    <a:pt x="2217" y="194"/>
                    <a:pt x="2076" y="203"/>
                  </a:cubicBezTo>
                  <a:cubicBezTo>
                    <a:pt x="1654" y="203"/>
                    <a:pt x="1196" y="238"/>
                    <a:pt x="774" y="309"/>
                  </a:cubicBezTo>
                  <a:cubicBezTo>
                    <a:pt x="745" y="250"/>
                    <a:pt x="691" y="222"/>
                    <a:pt x="636" y="222"/>
                  </a:cubicBezTo>
                  <a:cubicBezTo>
                    <a:pt x="559" y="222"/>
                    <a:pt x="478" y="277"/>
                    <a:pt x="458" y="379"/>
                  </a:cubicBezTo>
                  <a:cubicBezTo>
                    <a:pt x="423" y="379"/>
                    <a:pt x="352" y="414"/>
                    <a:pt x="282" y="414"/>
                  </a:cubicBezTo>
                  <a:cubicBezTo>
                    <a:pt x="1" y="520"/>
                    <a:pt x="36" y="907"/>
                    <a:pt x="352" y="942"/>
                  </a:cubicBezTo>
                  <a:lnTo>
                    <a:pt x="423" y="942"/>
                  </a:lnTo>
                  <a:cubicBezTo>
                    <a:pt x="282" y="2595"/>
                    <a:pt x="317" y="4283"/>
                    <a:pt x="317" y="5936"/>
                  </a:cubicBezTo>
                  <a:cubicBezTo>
                    <a:pt x="317" y="7694"/>
                    <a:pt x="247" y="9558"/>
                    <a:pt x="669" y="11246"/>
                  </a:cubicBezTo>
                  <a:cubicBezTo>
                    <a:pt x="493" y="11246"/>
                    <a:pt x="247" y="11528"/>
                    <a:pt x="458" y="11703"/>
                  </a:cubicBezTo>
                  <a:cubicBezTo>
                    <a:pt x="912" y="12060"/>
                    <a:pt x="1433" y="12163"/>
                    <a:pt x="1974" y="12163"/>
                  </a:cubicBezTo>
                  <a:cubicBezTo>
                    <a:pt x="2605" y="12163"/>
                    <a:pt x="3263" y="12023"/>
                    <a:pt x="3869" y="11985"/>
                  </a:cubicBezTo>
                  <a:cubicBezTo>
                    <a:pt x="3935" y="12090"/>
                    <a:pt x="4035" y="12136"/>
                    <a:pt x="4137" y="12136"/>
                  </a:cubicBezTo>
                  <a:cubicBezTo>
                    <a:pt x="4307" y="12136"/>
                    <a:pt x="4480" y="12007"/>
                    <a:pt x="4502" y="11809"/>
                  </a:cubicBezTo>
                  <a:cubicBezTo>
                    <a:pt x="4502" y="7976"/>
                    <a:pt x="4327" y="4072"/>
                    <a:pt x="4080" y="238"/>
                  </a:cubicBezTo>
                  <a:cubicBezTo>
                    <a:pt x="4080" y="80"/>
                    <a:pt x="3975" y="1"/>
                    <a:pt x="38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1" name="Google Shape;1811;p40"/>
            <p:cNvSpPr/>
            <p:nvPr/>
          </p:nvSpPr>
          <p:spPr>
            <a:xfrm>
              <a:off x="6136138" y="1551375"/>
              <a:ext cx="118350" cy="532525"/>
            </a:xfrm>
            <a:custGeom>
              <a:rect b="b" l="l" r="r" t="t"/>
              <a:pathLst>
                <a:path extrusionOk="0" h="21301" w="4734">
                  <a:moveTo>
                    <a:pt x="3530" y="961"/>
                  </a:moveTo>
                  <a:cubicBezTo>
                    <a:pt x="3702" y="961"/>
                    <a:pt x="3873" y="970"/>
                    <a:pt x="4045" y="992"/>
                  </a:cubicBezTo>
                  <a:cubicBezTo>
                    <a:pt x="3447" y="3946"/>
                    <a:pt x="3693" y="7147"/>
                    <a:pt x="3763" y="10101"/>
                  </a:cubicBezTo>
                  <a:cubicBezTo>
                    <a:pt x="3869" y="13548"/>
                    <a:pt x="4150" y="17029"/>
                    <a:pt x="4080" y="20476"/>
                  </a:cubicBezTo>
                  <a:cubicBezTo>
                    <a:pt x="4009" y="20476"/>
                    <a:pt x="3974" y="20441"/>
                    <a:pt x="3939" y="20441"/>
                  </a:cubicBezTo>
                  <a:lnTo>
                    <a:pt x="2321" y="20441"/>
                  </a:lnTo>
                  <a:cubicBezTo>
                    <a:pt x="2110" y="20423"/>
                    <a:pt x="1899" y="20414"/>
                    <a:pt x="1688" y="20414"/>
                  </a:cubicBezTo>
                  <a:cubicBezTo>
                    <a:pt x="1477" y="20414"/>
                    <a:pt x="1266" y="20423"/>
                    <a:pt x="1055" y="20441"/>
                  </a:cubicBezTo>
                  <a:lnTo>
                    <a:pt x="1055" y="20370"/>
                  </a:lnTo>
                  <a:cubicBezTo>
                    <a:pt x="985" y="16959"/>
                    <a:pt x="950" y="13548"/>
                    <a:pt x="915" y="10136"/>
                  </a:cubicBezTo>
                  <a:cubicBezTo>
                    <a:pt x="879" y="7147"/>
                    <a:pt x="1161" y="4087"/>
                    <a:pt x="809" y="1133"/>
                  </a:cubicBezTo>
                  <a:lnTo>
                    <a:pt x="809" y="1133"/>
                  </a:lnTo>
                  <a:cubicBezTo>
                    <a:pt x="939" y="1146"/>
                    <a:pt x="1069" y="1151"/>
                    <a:pt x="1199" y="1151"/>
                  </a:cubicBezTo>
                  <a:cubicBezTo>
                    <a:pt x="1965" y="1151"/>
                    <a:pt x="2746" y="961"/>
                    <a:pt x="3530" y="961"/>
                  </a:cubicBezTo>
                  <a:close/>
                  <a:moveTo>
                    <a:pt x="4390" y="0"/>
                  </a:moveTo>
                  <a:cubicBezTo>
                    <a:pt x="4321" y="0"/>
                    <a:pt x="4251" y="37"/>
                    <a:pt x="4220" y="113"/>
                  </a:cubicBezTo>
                  <a:cubicBezTo>
                    <a:pt x="4220" y="148"/>
                    <a:pt x="4220" y="183"/>
                    <a:pt x="4220" y="183"/>
                  </a:cubicBezTo>
                  <a:cubicBezTo>
                    <a:pt x="3130" y="183"/>
                    <a:pt x="1759" y="183"/>
                    <a:pt x="704" y="605"/>
                  </a:cubicBezTo>
                  <a:cubicBezTo>
                    <a:pt x="668" y="582"/>
                    <a:pt x="629" y="570"/>
                    <a:pt x="591" y="570"/>
                  </a:cubicBezTo>
                  <a:cubicBezTo>
                    <a:pt x="516" y="570"/>
                    <a:pt x="446" y="617"/>
                    <a:pt x="422" y="711"/>
                  </a:cubicBezTo>
                  <a:lnTo>
                    <a:pt x="317" y="711"/>
                  </a:lnTo>
                  <a:cubicBezTo>
                    <a:pt x="211" y="816"/>
                    <a:pt x="211" y="1027"/>
                    <a:pt x="352" y="1098"/>
                  </a:cubicBezTo>
                  <a:cubicBezTo>
                    <a:pt x="0" y="4052"/>
                    <a:pt x="317" y="7182"/>
                    <a:pt x="352" y="10136"/>
                  </a:cubicBezTo>
                  <a:cubicBezTo>
                    <a:pt x="422" y="13548"/>
                    <a:pt x="422" y="16994"/>
                    <a:pt x="387" y="20406"/>
                  </a:cubicBezTo>
                  <a:cubicBezTo>
                    <a:pt x="387" y="20476"/>
                    <a:pt x="422" y="20546"/>
                    <a:pt x="492" y="20617"/>
                  </a:cubicBezTo>
                  <a:cubicBezTo>
                    <a:pt x="317" y="20792"/>
                    <a:pt x="422" y="21074"/>
                    <a:pt x="633" y="21144"/>
                  </a:cubicBezTo>
                  <a:cubicBezTo>
                    <a:pt x="994" y="21196"/>
                    <a:pt x="1335" y="21228"/>
                    <a:pt x="1686" y="21228"/>
                  </a:cubicBezTo>
                  <a:cubicBezTo>
                    <a:pt x="1814" y="21228"/>
                    <a:pt x="1943" y="21224"/>
                    <a:pt x="2075" y="21215"/>
                  </a:cubicBezTo>
                  <a:cubicBezTo>
                    <a:pt x="2708" y="21215"/>
                    <a:pt x="3306" y="21215"/>
                    <a:pt x="3939" y="21179"/>
                  </a:cubicBezTo>
                  <a:cubicBezTo>
                    <a:pt x="3949" y="21190"/>
                    <a:pt x="3963" y="21194"/>
                    <a:pt x="3977" y="21194"/>
                  </a:cubicBezTo>
                  <a:cubicBezTo>
                    <a:pt x="4012" y="21194"/>
                    <a:pt x="4055" y="21169"/>
                    <a:pt x="4080" y="21144"/>
                  </a:cubicBezTo>
                  <a:cubicBezTo>
                    <a:pt x="4153" y="21247"/>
                    <a:pt x="4281" y="21300"/>
                    <a:pt x="4403" y="21300"/>
                  </a:cubicBezTo>
                  <a:cubicBezTo>
                    <a:pt x="4574" y="21300"/>
                    <a:pt x="4733" y="21194"/>
                    <a:pt x="4713" y="20968"/>
                  </a:cubicBezTo>
                  <a:cubicBezTo>
                    <a:pt x="4572" y="17627"/>
                    <a:pt x="4502" y="14286"/>
                    <a:pt x="4431" y="10945"/>
                  </a:cubicBezTo>
                  <a:cubicBezTo>
                    <a:pt x="4361" y="7569"/>
                    <a:pt x="4713" y="4158"/>
                    <a:pt x="4572" y="781"/>
                  </a:cubicBezTo>
                  <a:cubicBezTo>
                    <a:pt x="4642" y="676"/>
                    <a:pt x="4642" y="500"/>
                    <a:pt x="4572" y="359"/>
                  </a:cubicBezTo>
                  <a:lnTo>
                    <a:pt x="4572" y="183"/>
                  </a:lnTo>
                  <a:cubicBezTo>
                    <a:pt x="4572" y="64"/>
                    <a:pt x="4481" y="0"/>
                    <a:pt x="43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2" name="Google Shape;1812;p40"/>
            <p:cNvSpPr/>
            <p:nvPr/>
          </p:nvSpPr>
          <p:spPr>
            <a:xfrm>
              <a:off x="5675063" y="2114150"/>
              <a:ext cx="627550" cy="30625"/>
            </a:xfrm>
            <a:custGeom>
              <a:rect b="b" l="l" r="r" t="t"/>
              <a:pathLst>
                <a:path extrusionOk="0" h="1225" w="25102">
                  <a:moveTo>
                    <a:pt x="24625" y="1"/>
                  </a:moveTo>
                  <a:cubicBezTo>
                    <a:pt x="24605" y="1"/>
                    <a:pt x="24584" y="2"/>
                    <a:pt x="24563" y="5"/>
                  </a:cubicBezTo>
                  <a:cubicBezTo>
                    <a:pt x="19536" y="158"/>
                    <a:pt x="14563" y="365"/>
                    <a:pt x="9578" y="365"/>
                  </a:cubicBezTo>
                  <a:cubicBezTo>
                    <a:pt x="6541" y="365"/>
                    <a:pt x="3499" y="288"/>
                    <a:pt x="436" y="75"/>
                  </a:cubicBezTo>
                  <a:cubicBezTo>
                    <a:pt x="415" y="71"/>
                    <a:pt x="395" y="69"/>
                    <a:pt x="375" y="69"/>
                  </a:cubicBezTo>
                  <a:cubicBezTo>
                    <a:pt x="43" y="69"/>
                    <a:pt x="1" y="605"/>
                    <a:pt x="366" y="638"/>
                  </a:cubicBezTo>
                  <a:cubicBezTo>
                    <a:pt x="3311" y="1081"/>
                    <a:pt x="6295" y="1225"/>
                    <a:pt x="9290" y="1225"/>
                  </a:cubicBezTo>
                  <a:cubicBezTo>
                    <a:pt x="14379" y="1225"/>
                    <a:pt x="19502" y="810"/>
                    <a:pt x="24527" y="743"/>
                  </a:cubicBezTo>
                  <a:cubicBezTo>
                    <a:pt x="24549" y="746"/>
                    <a:pt x="24570" y="747"/>
                    <a:pt x="24590" y="747"/>
                  </a:cubicBezTo>
                  <a:cubicBezTo>
                    <a:pt x="25072" y="747"/>
                    <a:pt x="25102" y="1"/>
                    <a:pt x="246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13" name="Google Shape;1813;p40"/>
          <p:cNvGrpSpPr/>
          <p:nvPr/>
        </p:nvGrpSpPr>
        <p:grpSpPr>
          <a:xfrm>
            <a:off x="7263460" y="3048279"/>
            <a:ext cx="1420875" cy="469550"/>
            <a:chOff x="7262469" y="2713000"/>
            <a:chExt cx="1420875" cy="469550"/>
          </a:xfrm>
        </p:grpSpPr>
        <p:sp>
          <p:nvSpPr>
            <p:cNvPr id="1814" name="Google Shape;1814;p40"/>
            <p:cNvSpPr/>
            <p:nvPr/>
          </p:nvSpPr>
          <p:spPr>
            <a:xfrm>
              <a:off x="7262469" y="2713000"/>
              <a:ext cx="1420875" cy="174125"/>
            </a:xfrm>
            <a:custGeom>
              <a:rect b="b" l="l" r="r" t="t"/>
              <a:pathLst>
                <a:path extrusionOk="0" h="6965" w="56835">
                  <a:moveTo>
                    <a:pt x="2392" y="564"/>
                  </a:moveTo>
                  <a:lnTo>
                    <a:pt x="1724" y="1232"/>
                  </a:lnTo>
                  <a:lnTo>
                    <a:pt x="1196" y="564"/>
                  </a:lnTo>
                  <a:close/>
                  <a:moveTo>
                    <a:pt x="3799" y="564"/>
                  </a:moveTo>
                  <a:cubicBezTo>
                    <a:pt x="3307" y="1056"/>
                    <a:pt x="2814" y="1548"/>
                    <a:pt x="2357" y="2041"/>
                  </a:cubicBezTo>
                  <a:lnTo>
                    <a:pt x="1829" y="1373"/>
                  </a:lnTo>
                  <a:cubicBezTo>
                    <a:pt x="2111" y="1091"/>
                    <a:pt x="2392" y="845"/>
                    <a:pt x="2673" y="564"/>
                  </a:cubicBezTo>
                  <a:close/>
                  <a:moveTo>
                    <a:pt x="5557" y="564"/>
                  </a:moveTo>
                  <a:cubicBezTo>
                    <a:pt x="4713" y="1373"/>
                    <a:pt x="3940" y="2181"/>
                    <a:pt x="3131" y="2990"/>
                  </a:cubicBezTo>
                  <a:lnTo>
                    <a:pt x="2603" y="2322"/>
                  </a:lnTo>
                  <a:cubicBezTo>
                    <a:pt x="3201" y="1759"/>
                    <a:pt x="3764" y="1161"/>
                    <a:pt x="4362" y="564"/>
                  </a:cubicBezTo>
                  <a:close/>
                  <a:moveTo>
                    <a:pt x="7140" y="564"/>
                  </a:moveTo>
                  <a:cubicBezTo>
                    <a:pt x="5206" y="2498"/>
                    <a:pt x="3307" y="4432"/>
                    <a:pt x="1407" y="6402"/>
                  </a:cubicBezTo>
                  <a:lnTo>
                    <a:pt x="1196" y="6402"/>
                  </a:lnTo>
                  <a:lnTo>
                    <a:pt x="3518" y="3483"/>
                  </a:lnTo>
                  <a:lnTo>
                    <a:pt x="3307" y="3201"/>
                  </a:lnTo>
                  <a:lnTo>
                    <a:pt x="5944" y="564"/>
                  </a:lnTo>
                  <a:close/>
                  <a:moveTo>
                    <a:pt x="8723" y="564"/>
                  </a:moveTo>
                  <a:cubicBezTo>
                    <a:pt x="6753" y="2498"/>
                    <a:pt x="4748" y="4432"/>
                    <a:pt x="2779" y="6402"/>
                  </a:cubicBezTo>
                  <a:lnTo>
                    <a:pt x="1829" y="6402"/>
                  </a:lnTo>
                  <a:cubicBezTo>
                    <a:pt x="3869" y="4467"/>
                    <a:pt x="5909" y="2533"/>
                    <a:pt x="7914" y="564"/>
                  </a:cubicBezTo>
                  <a:close/>
                  <a:moveTo>
                    <a:pt x="9989" y="564"/>
                  </a:moveTo>
                  <a:cubicBezTo>
                    <a:pt x="8090" y="2498"/>
                    <a:pt x="6226" y="4432"/>
                    <a:pt x="4362" y="6402"/>
                  </a:cubicBezTo>
                  <a:lnTo>
                    <a:pt x="3060" y="6402"/>
                  </a:lnTo>
                  <a:cubicBezTo>
                    <a:pt x="5065" y="4467"/>
                    <a:pt x="7034" y="2533"/>
                    <a:pt x="9004" y="564"/>
                  </a:cubicBezTo>
                  <a:close/>
                  <a:moveTo>
                    <a:pt x="11571" y="564"/>
                  </a:moveTo>
                  <a:cubicBezTo>
                    <a:pt x="9637" y="2498"/>
                    <a:pt x="7738" y="4432"/>
                    <a:pt x="5839" y="6402"/>
                  </a:cubicBezTo>
                  <a:lnTo>
                    <a:pt x="4784" y="6402"/>
                  </a:lnTo>
                  <a:cubicBezTo>
                    <a:pt x="6648" y="4432"/>
                    <a:pt x="8476" y="2498"/>
                    <a:pt x="10340" y="564"/>
                  </a:cubicBezTo>
                  <a:close/>
                  <a:moveTo>
                    <a:pt x="14244" y="564"/>
                  </a:moveTo>
                  <a:cubicBezTo>
                    <a:pt x="12204" y="2533"/>
                    <a:pt x="10165" y="4432"/>
                    <a:pt x="8125" y="6402"/>
                  </a:cubicBezTo>
                  <a:lnTo>
                    <a:pt x="6296" y="6402"/>
                  </a:lnTo>
                  <a:cubicBezTo>
                    <a:pt x="8160" y="4432"/>
                    <a:pt x="10059" y="2498"/>
                    <a:pt x="11993" y="564"/>
                  </a:cubicBezTo>
                  <a:close/>
                  <a:moveTo>
                    <a:pt x="16319" y="564"/>
                  </a:moveTo>
                  <a:cubicBezTo>
                    <a:pt x="14279" y="2498"/>
                    <a:pt x="12204" y="4432"/>
                    <a:pt x="10165" y="6402"/>
                  </a:cubicBezTo>
                  <a:lnTo>
                    <a:pt x="8512" y="6402"/>
                  </a:lnTo>
                  <a:cubicBezTo>
                    <a:pt x="10516" y="4467"/>
                    <a:pt x="12521" y="2533"/>
                    <a:pt x="14526" y="564"/>
                  </a:cubicBezTo>
                  <a:close/>
                  <a:moveTo>
                    <a:pt x="18359" y="564"/>
                  </a:moveTo>
                  <a:cubicBezTo>
                    <a:pt x="16284" y="2498"/>
                    <a:pt x="14174" y="4397"/>
                    <a:pt x="12204" y="6402"/>
                  </a:cubicBezTo>
                  <a:lnTo>
                    <a:pt x="10516" y="6402"/>
                  </a:lnTo>
                  <a:cubicBezTo>
                    <a:pt x="12521" y="4432"/>
                    <a:pt x="14490" y="2498"/>
                    <a:pt x="16495" y="564"/>
                  </a:cubicBezTo>
                  <a:close/>
                  <a:moveTo>
                    <a:pt x="19660" y="564"/>
                  </a:moveTo>
                  <a:cubicBezTo>
                    <a:pt x="17726" y="2498"/>
                    <a:pt x="15827" y="4432"/>
                    <a:pt x="13928" y="6402"/>
                  </a:cubicBezTo>
                  <a:lnTo>
                    <a:pt x="12591" y="6402"/>
                  </a:lnTo>
                  <a:cubicBezTo>
                    <a:pt x="14631" y="4432"/>
                    <a:pt x="16671" y="2498"/>
                    <a:pt x="18675" y="564"/>
                  </a:cubicBezTo>
                  <a:close/>
                  <a:moveTo>
                    <a:pt x="21419" y="564"/>
                  </a:moveTo>
                  <a:cubicBezTo>
                    <a:pt x="19484" y="2498"/>
                    <a:pt x="17550" y="4432"/>
                    <a:pt x="15651" y="6402"/>
                  </a:cubicBezTo>
                  <a:lnTo>
                    <a:pt x="14033" y="6402"/>
                  </a:lnTo>
                  <a:cubicBezTo>
                    <a:pt x="16003" y="4432"/>
                    <a:pt x="17972" y="2498"/>
                    <a:pt x="19906" y="564"/>
                  </a:cubicBezTo>
                  <a:close/>
                  <a:moveTo>
                    <a:pt x="22544" y="564"/>
                  </a:moveTo>
                  <a:cubicBezTo>
                    <a:pt x="20610" y="2463"/>
                    <a:pt x="18746" y="4397"/>
                    <a:pt x="16882" y="6402"/>
                  </a:cubicBezTo>
                  <a:lnTo>
                    <a:pt x="15932" y="6402"/>
                  </a:lnTo>
                  <a:cubicBezTo>
                    <a:pt x="17831" y="4432"/>
                    <a:pt x="19766" y="2498"/>
                    <a:pt x="21700" y="564"/>
                  </a:cubicBezTo>
                  <a:close/>
                  <a:moveTo>
                    <a:pt x="24795" y="564"/>
                  </a:moveTo>
                  <a:cubicBezTo>
                    <a:pt x="24373" y="1021"/>
                    <a:pt x="23916" y="1443"/>
                    <a:pt x="23494" y="1865"/>
                  </a:cubicBezTo>
                  <a:cubicBezTo>
                    <a:pt x="21946" y="3377"/>
                    <a:pt x="20434" y="4889"/>
                    <a:pt x="18887" y="6402"/>
                  </a:cubicBezTo>
                  <a:lnTo>
                    <a:pt x="17163" y="6402"/>
                  </a:lnTo>
                  <a:cubicBezTo>
                    <a:pt x="18746" y="4749"/>
                    <a:pt x="20293" y="3096"/>
                    <a:pt x="21876" y="1513"/>
                  </a:cubicBezTo>
                  <a:cubicBezTo>
                    <a:pt x="22192" y="1197"/>
                    <a:pt x="22544" y="880"/>
                    <a:pt x="22861" y="564"/>
                  </a:cubicBezTo>
                  <a:close/>
                  <a:moveTo>
                    <a:pt x="26800" y="564"/>
                  </a:moveTo>
                  <a:cubicBezTo>
                    <a:pt x="26272" y="1091"/>
                    <a:pt x="25745" y="1619"/>
                    <a:pt x="25217" y="2181"/>
                  </a:cubicBezTo>
                  <a:cubicBezTo>
                    <a:pt x="23881" y="3588"/>
                    <a:pt x="22509" y="4995"/>
                    <a:pt x="21137" y="6402"/>
                  </a:cubicBezTo>
                  <a:lnTo>
                    <a:pt x="19062" y="6402"/>
                  </a:lnTo>
                  <a:cubicBezTo>
                    <a:pt x="20364" y="5136"/>
                    <a:pt x="21665" y="3905"/>
                    <a:pt x="22931" y="2603"/>
                  </a:cubicBezTo>
                  <a:cubicBezTo>
                    <a:pt x="23599" y="1935"/>
                    <a:pt x="24303" y="1232"/>
                    <a:pt x="25006" y="564"/>
                  </a:cubicBezTo>
                  <a:close/>
                  <a:moveTo>
                    <a:pt x="29367" y="564"/>
                  </a:moveTo>
                  <a:cubicBezTo>
                    <a:pt x="28066" y="1900"/>
                    <a:pt x="26764" y="3166"/>
                    <a:pt x="25428" y="4467"/>
                  </a:cubicBezTo>
                  <a:lnTo>
                    <a:pt x="23459" y="6402"/>
                  </a:lnTo>
                  <a:lnTo>
                    <a:pt x="21384" y="6402"/>
                  </a:lnTo>
                  <a:cubicBezTo>
                    <a:pt x="22720" y="5030"/>
                    <a:pt x="24021" y="3658"/>
                    <a:pt x="25358" y="2287"/>
                  </a:cubicBezTo>
                  <a:cubicBezTo>
                    <a:pt x="25885" y="1724"/>
                    <a:pt x="26448" y="1126"/>
                    <a:pt x="27046" y="564"/>
                  </a:cubicBezTo>
                  <a:close/>
                  <a:moveTo>
                    <a:pt x="31055" y="564"/>
                  </a:moveTo>
                  <a:cubicBezTo>
                    <a:pt x="29472" y="2217"/>
                    <a:pt x="27855" y="3834"/>
                    <a:pt x="26167" y="5417"/>
                  </a:cubicBezTo>
                  <a:lnTo>
                    <a:pt x="25147" y="6402"/>
                  </a:lnTo>
                  <a:lnTo>
                    <a:pt x="23740" y="6402"/>
                  </a:lnTo>
                  <a:cubicBezTo>
                    <a:pt x="25780" y="4467"/>
                    <a:pt x="27784" y="2533"/>
                    <a:pt x="29754" y="564"/>
                  </a:cubicBezTo>
                  <a:close/>
                  <a:moveTo>
                    <a:pt x="32216" y="564"/>
                  </a:moveTo>
                  <a:cubicBezTo>
                    <a:pt x="30668" y="2076"/>
                    <a:pt x="29121" y="3623"/>
                    <a:pt x="27573" y="5136"/>
                  </a:cubicBezTo>
                  <a:lnTo>
                    <a:pt x="26307" y="6402"/>
                  </a:lnTo>
                  <a:lnTo>
                    <a:pt x="25428" y="6402"/>
                  </a:lnTo>
                  <a:lnTo>
                    <a:pt x="25674" y="6156"/>
                  </a:lnTo>
                  <a:cubicBezTo>
                    <a:pt x="27608" y="4327"/>
                    <a:pt x="29508" y="2463"/>
                    <a:pt x="31372" y="564"/>
                  </a:cubicBezTo>
                  <a:close/>
                  <a:moveTo>
                    <a:pt x="33482" y="564"/>
                  </a:moveTo>
                  <a:cubicBezTo>
                    <a:pt x="31583" y="2498"/>
                    <a:pt x="29683" y="4432"/>
                    <a:pt x="27749" y="6402"/>
                  </a:cubicBezTo>
                  <a:lnTo>
                    <a:pt x="26553" y="6402"/>
                  </a:lnTo>
                  <a:lnTo>
                    <a:pt x="27081" y="5909"/>
                  </a:lnTo>
                  <a:cubicBezTo>
                    <a:pt x="28875" y="4116"/>
                    <a:pt x="30703" y="2322"/>
                    <a:pt x="32532" y="564"/>
                  </a:cubicBezTo>
                  <a:close/>
                  <a:moveTo>
                    <a:pt x="35170" y="564"/>
                  </a:moveTo>
                  <a:cubicBezTo>
                    <a:pt x="33411" y="2322"/>
                    <a:pt x="31618" y="4045"/>
                    <a:pt x="29894" y="5804"/>
                  </a:cubicBezTo>
                  <a:lnTo>
                    <a:pt x="29367" y="6402"/>
                  </a:lnTo>
                  <a:lnTo>
                    <a:pt x="28699" y="6402"/>
                  </a:lnTo>
                  <a:cubicBezTo>
                    <a:pt x="30563" y="4467"/>
                    <a:pt x="32462" y="2533"/>
                    <a:pt x="34361" y="564"/>
                  </a:cubicBezTo>
                  <a:close/>
                  <a:moveTo>
                    <a:pt x="36893" y="564"/>
                  </a:moveTo>
                  <a:cubicBezTo>
                    <a:pt x="34994" y="2533"/>
                    <a:pt x="33060" y="4467"/>
                    <a:pt x="31090" y="6402"/>
                  </a:cubicBezTo>
                  <a:lnTo>
                    <a:pt x="29613" y="6402"/>
                  </a:lnTo>
                  <a:lnTo>
                    <a:pt x="30035" y="5944"/>
                  </a:lnTo>
                  <a:cubicBezTo>
                    <a:pt x="31829" y="4116"/>
                    <a:pt x="33658" y="2357"/>
                    <a:pt x="35522" y="564"/>
                  </a:cubicBezTo>
                  <a:close/>
                  <a:moveTo>
                    <a:pt x="39390" y="564"/>
                  </a:moveTo>
                  <a:cubicBezTo>
                    <a:pt x="37315" y="2498"/>
                    <a:pt x="35275" y="4432"/>
                    <a:pt x="33236" y="6402"/>
                  </a:cubicBezTo>
                  <a:lnTo>
                    <a:pt x="31477" y="6402"/>
                  </a:lnTo>
                  <a:cubicBezTo>
                    <a:pt x="33447" y="4432"/>
                    <a:pt x="35451" y="2498"/>
                    <a:pt x="37421" y="564"/>
                  </a:cubicBezTo>
                  <a:close/>
                  <a:moveTo>
                    <a:pt x="41078" y="564"/>
                  </a:moveTo>
                  <a:cubicBezTo>
                    <a:pt x="39074" y="2533"/>
                    <a:pt x="37104" y="4467"/>
                    <a:pt x="35100" y="6402"/>
                  </a:cubicBezTo>
                  <a:lnTo>
                    <a:pt x="33482" y="6402"/>
                  </a:lnTo>
                  <a:cubicBezTo>
                    <a:pt x="35522" y="4432"/>
                    <a:pt x="37561" y="2533"/>
                    <a:pt x="39601" y="564"/>
                  </a:cubicBezTo>
                  <a:close/>
                  <a:moveTo>
                    <a:pt x="43540" y="564"/>
                  </a:moveTo>
                  <a:cubicBezTo>
                    <a:pt x="41606" y="2498"/>
                    <a:pt x="39672" y="4467"/>
                    <a:pt x="37702" y="6402"/>
                  </a:cubicBezTo>
                  <a:lnTo>
                    <a:pt x="35346" y="6402"/>
                  </a:lnTo>
                  <a:cubicBezTo>
                    <a:pt x="37350" y="4467"/>
                    <a:pt x="39320" y="2533"/>
                    <a:pt x="41324" y="564"/>
                  </a:cubicBezTo>
                  <a:close/>
                  <a:moveTo>
                    <a:pt x="45123" y="564"/>
                  </a:moveTo>
                  <a:lnTo>
                    <a:pt x="44912" y="775"/>
                  </a:lnTo>
                  <a:cubicBezTo>
                    <a:pt x="43048" y="2674"/>
                    <a:pt x="41184" y="4538"/>
                    <a:pt x="39285" y="6402"/>
                  </a:cubicBezTo>
                  <a:lnTo>
                    <a:pt x="37983" y="6402"/>
                  </a:lnTo>
                  <a:cubicBezTo>
                    <a:pt x="39918" y="4432"/>
                    <a:pt x="41887" y="2498"/>
                    <a:pt x="43892" y="564"/>
                  </a:cubicBezTo>
                  <a:close/>
                  <a:moveTo>
                    <a:pt x="46776" y="564"/>
                  </a:moveTo>
                  <a:cubicBezTo>
                    <a:pt x="45967" y="1443"/>
                    <a:pt x="45123" y="2322"/>
                    <a:pt x="44279" y="3201"/>
                  </a:cubicBezTo>
                  <a:cubicBezTo>
                    <a:pt x="43224" y="4292"/>
                    <a:pt x="42169" y="5347"/>
                    <a:pt x="41113" y="6402"/>
                  </a:cubicBezTo>
                  <a:lnTo>
                    <a:pt x="39601" y="6402"/>
                  </a:lnTo>
                  <a:cubicBezTo>
                    <a:pt x="41430" y="4608"/>
                    <a:pt x="43259" y="2779"/>
                    <a:pt x="45088" y="950"/>
                  </a:cubicBezTo>
                  <a:lnTo>
                    <a:pt x="45123" y="950"/>
                  </a:lnTo>
                  <a:cubicBezTo>
                    <a:pt x="45228" y="810"/>
                    <a:pt x="45334" y="704"/>
                    <a:pt x="45474" y="564"/>
                  </a:cubicBezTo>
                  <a:close/>
                  <a:moveTo>
                    <a:pt x="48042" y="564"/>
                  </a:moveTo>
                  <a:cubicBezTo>
                    <a:pt x="46072" y="2533"/>
                    <a:pt x="44068" y="4467"/>
                    <a:pt x="42063" y="6402"/>
                  </a:cubicBezTo>
                  <a:lnTo>
                    <a:pt x="41289" y="6402"/>
                  </a:lnTo>
                  <a:cubicBezTo>
                    <a:pt x="43153" y="4432"/>
                    <a:pt x="45017" y="2498"/>
                    <a:pt x="46916" y="564"/>
                  </a:cubicBezTo>
                  <a:close/>
                  <a:moveTo>
                    <a:pt x="50433" y="564"/>
                  </a:moveTo>
                  <a:cubicBezTo>
                    <a:pt x="48499" y="2533"/>
                    <a:pt x="46530" y="4467"/>
                    <a:pt x="44560" y="6402"/>
                  </a:cubicBezTo>
                  <a:lnTo>
                    <a:pt x="42731" y="6402"/>
                  </a:lnTo>
                  <a:cubicBezTo>
                    <a:pt x="44666" y="4467"/>
                    <a:pt x="46565" y="2533"/>
                    <a:pt x="48499" y="564"/>
                  </a:cubicBezTo>
                  <a:close/>
                  <a:moveTo>
                    <a:pt x="51981" y="564"/>
                  </a:moveTo>
                  <a:cubicBezTo>
                    <a:pt x="50082" y="2568"/>
                    <a:pt x="48147" y="4503"/>
                    <a:pt x="46178" y="6402"/>
                  </a:cubicBezTo>
                  <a:lnTo>
                    <a:pt x="44877" y="6402"/>
                  </a:lnTo>
                  <a:cubicBezTo>
                    <a:pt x="46811" y="4467"/>
                    <a:pt x="48780" y="2533"/>
                    <a:pt x="50750" y="564"/>
                  </a:cubicBezTo>
                  <a:close/>
                  <a:moveTo>
                    <a:pt x="53001" y="564"/>
                  </a:moveTo>
                  <a:cubicBezTo>
                    <a:pt x="51735" y="2006"/>
                    <a:pt x="50468" y="3447"/>
                    <a:pt x="49167" y="4854"/>
                  </a:cubicBezTo>
                  <a:cubicBezTo>
                    <a:pt x="48675" y="5347"/>
                    <a:pt x="48182" y="5874"/>
                    <a:pt x="47690" y="6402"/>
                  </a:cubicBezTo>
                  <a:lnTo>
                    <a:pt x="46705" y="6402"/>
                  </a:lnTo>
                  <a:cubicBezTo>
                    <a:pt x="48640" y="4503"/>
                    <a:pt x="50539" y="2568"/>
                    <a:pt x="52368" y="564"/>
                  </a:cubicBezTo>
                  <a:close/>
                  <a:moveTo>
                    <a:pt x="53880" y="564"/>
                  </a:moveTo>
                  <a:lnTo>
                    <a:pt x="54091" y="845"/>
                  </a:lnTo>
                  <a:cubicBezTo>
                    <a:pt x="52719" y="2392"/>
                    <a:pt x="51453" y="3975"/>
                    <a:pt x="50011" y="5417"/>
                  </a:cubicBezTo>
                  <a:cubicBezTo>
                    <a:pt x="49695" y="5733"/>
                    <a:pt x="49413" y="6085"/>
                    <a:pt x="49097" y="6402"/>
                  </a:cubicBezTo>
                  <a:lnTo>
                    <a:pt x="47831" y="6402"/>
                  </a:lnTo>
                  <a:cubicBezTo>
                    <a:pt x="49660" y="4467"/>
                    <a:pt x="51453" y="2533"/>
                    <a:pt x="53282" y="564"/>
                  </a:cubicBezTo>
                  <a:close/>
                  <a:moveTo>
                    <a:pt x="54232" y="1056"/>
                  </a:moveTo>
                  <a:lnTo>
                    <a:pt x="54759" y="1689"/>
                  </a:lnTo>
                  <a:cubicBezTo>
                    <a:pt x="53247" y="3272"/>
                    <a:pt x="51735" y="4819"/>
                    <a:pt x="50257" y="6402"/>
                  </a:cubicBezTo>
                  <a:lnTo>
                    <a:pt x="49343" y="6402"/>
                  </a:lnTo>
                  <a:cubicBezTo>
                    <a:pt x="49624" y="6120"/>
                    <a:pt x="49906" y="5839"/>
                    <a:pt x="50187" y="5593"/>
                  </a:cubicBezTo>
                  <a:cubicBezTo>
                    <a:pt x="51594" y="4116"/>
                    <a:pt x="52895" y="2568"/>
                    <a:pt x="54232" y="1056"/>
                  </a:cubicBezTo>
                  <a:close/>
                  <a:moveTo>
                    <a:pt x="54900" y="1900"/>
                  </a:moveTo>
                  <a:lnTo>
                    <a:pt x="55674" y="2850"/>
                  </a:lnTo>
                  <a:cubicBezTo>
                    <a:pt x="54654" y="4045"/>
                    <a:pt x="53599" y="5241"/>
                    <a:pt x="52543" y="6367"/>
                  </a:cubicBezTo>
                  <a:lnTo>
                    <a:pt x="50609" y="6402"/>
                  </a:lnTo>
                  <a:cubicBezTo>
                    <a:pt x="52051" y="4889"/>
                    <a:pt x="53493" y="3377"/>
                    <a:pt x="54900" y="1900"/>
                  </a:cubicBezTo>
                  <a:close/>
                  <a:moveTo>
                    <a:pt x="55814" y="3025"/>
                  </a:moveTo>
                  <a:lnTo>
                    <a:pt x="56131" y="3412"/>
                  </a:lnTo>
                  <a:lnTo>
                    <a:pt x="53880" y="6402"/>
                  </a:lnTo>
                  <a:lnTo>
                    <a:pt x="52895" y="6402"/>
                  </a:lnTo>
                  <a:cubicBezTo>
                    <a:pt x="53880" y="5276"/>
                    <a:pt x="54865" y="4151"/>
                    <a:pt x="55814" y="3025"/>
                  </a:cubicBezTo>
                  <a:close/>
                  <a:moveTo>
                    <a:pt x="1" y="1"/>
                  </a:moveTo>
                  <a:lnTo>
                    <a:pt x="2779" y="3483"/>
                  </a:lnTo>
                  <a:lnTo>
                    <a:pt x="1" y="6964"/>
                  </a:lnTo>
                  <a:lnTo>
                    <a:pt x="54126" y="6964"/>
                  </a:lnTo>
                  <a:lnTo>
                    <a:pt x="56834" y="3412"/>
                  </a:lnTo>
                  <a:lnTo>
                    <a:pt x="541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5" name="Google Shape;1815;p40"/>
            <p:cNvSpPr/>
            <p:nvPr/>
          </p:nvSpPr>
          <p:spPr>
            <a:xfrm>
              <a:off x="7917494" y="2830825"/>
              <a:ext cx="109925" cy="109925"/>
            </a:xfrm>
            <a:custGeom>
              <a:rect b="b" l="l" r="r" t="t"/>
              <a:pathLst>
                <a:path extrusionOk="0" h="4397" w="4397">
                  <a:moveTo>
                    <a:pt x="2216" y="1"/>
                  </a:moveTo>
                  <a:cubicBezTo>
                    <a:pt x="985" y="1"/>
                    <a:pt x="1" y="985"/>
                    <a:pt x="1" y="2216"/>
                  </a:cubicBezTo>
                  <a:cubicBezTo>
                    <a:pt x="1" y="3412"/>
                    <a:pt x="985" y="4397"/>
                    <a:pt x="2216" y="4397"/>
                  </a:cubicBezTo>
                  <a:cubicBezTo>
                    <a:pt x="3412" y="4397"/>
                    <a:pt x="4397" y="3412"/>
                    <a:pt x="4397" y="2216"/>
                  </a:cubicBezTo>
                  <a:cubicBezTo>
                    <a:pt x="4397" y="985"/>
                    <a:pt x="3412" y="1"/>
                    <a:pt x="22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6" name="Google Shape;1816;p40"/>
            <p:cNvSpPr/>
            <p:nvPr/>
          </p:nvSpPr>
          <p:spPr>
            <a:xfrm>
              <a:off x="7964969" y="2904675"/>
              <a:ext cx="14975" cy="277875"/>
            </a:xfrm>
            <a:custGeom>
              <a:rect b="b" l="l" r="r" t="t"/>
              <a:pathLst>
                <a:path extrusionOk="0" h="11115" w="599">
                  <a:moveTo>
                    <a:pt x="1" y="1"/>
                  </a:moveTo>
                  <a:lnTo>
                    <a:pt x="1" y="11114"/>
                  </a:lnTo>
                  <a:lnTo>
                    <a:pt x="599" y="11114"/>
                  </a:lnTo>
                  <a:lnTo>
                    <a:pt x="5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17" name="Google Shape;1817;p40"/>
          <p:cNvGrpSpPr/>
          <p:nvPr/>
        </p:nvGrpSpPr>
        <p:grpSpPr>
          <a:xfrm>
            <a:off x="7555372" y="1991860"/>
            <a:ext cx="837050" cy="782550"/>
            <a:chOff x="7094488" y="3585675"/>
            <a:chExt cx="837050" cy="782550"/>
          </a:xfrm>
        </p:grpSpPr>
        <p:sp>
          <p:nvSpPr>
            <p:cNvPr id="1818" name="Google Shape;1818;p40"/>
            <p:cNvSpPr/>
            <p:nvPr/>
          </p:nvSpPr>
          <p:spPr>
            <a:xfrm>
              <a:off x="7127013" y="4053200"/>
              <a:ext cx="153300" cy="263700"/>
            </a:xfrm>
            <a:custGeom>
              <a:rect b="b" l="l" r="r" t="t"/>
              <a:pathLst>
                <a:path extrusionOk="0" h="10548" w="6132">
                  <a:moveTo>
                    <a:pt x="2467" y="1"/>
                  </a:moveTo>
                  <a:cubicBezTo>
                    <a:pt x="2411" y="1"/>
                    <a:pt x="2356" y="29"/>
                    <a:pt x="2322" y="96"/>
                  </a:cubicBezTo>
                  <a:cubicBezTo>
                    <a:pt x="1" y="3613"/>
                    <a:pt x="739" y="9838"/>
                    <a:pt x="5628" y="10541"/>
                  </a:cubicBezTo>
                  <a:cubicBezTo>
                    <a:pt x="5650" y="10546"/>
                    <a:pt x="5671" y="10548"/>
                    <a:pt x="5691" y="10548"/>
                  </a:cubicBezTo>
                  <a:cubicBezTo>
                    <a:pt x="5999" y="10548"/>
                    <a:pt x="6131" y="10078"/>
                    <a:pt x="5769" y="9979"/>
                  </a:cubicBezTo>
                  <a:cubicBezTo>
                    <a:pt x="1443" y="9029"/>
                    <a:pt x="775" y="3683"/>
                    <a:pt x="2639" y="272"/>
                  </a:cubicBezTo>
                  <a:cubicBezTo>
                    <a:pt x="2710" y="128"/>
                    <a:pt x="2587" y="1"/>
                    <a:pt x="24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9" name="Google Shape;1819;p40"/>
            <p:cNvSpPr/>
            <p:nvPr/>
          </p:nvSpPr>
          <p:spPr>
            <a:xfrm>
              <a:off x="7266513" y="4018400"/>
              <a:ext cx="133975" cy="274375"/>
            </a:xfrm>
            <a:custGeom>
              <a:rect b="b" l="l" r="r" t="t"/>
              <a:pathLst>
                <a:path extrusionOk="0" h="10975" w="5359">
                  <a:moveTo>
                    <a:pt x="2475" y="1980"/>
                  </a:moveTo>
                  <a:lnTo>
                    <a:pt x="2475" y="1980"/>
                  </a:lnTo>
                  <a:cubicBezTo>
                    <a:pt x="2404" y="3000"/>
                    <a:pt x="2404" y="3985"/>
                    <a:pt x="2404" y="5005"/>
                  </a:cubicBezTo>
                  <a:cubicBezTo>
                    <a:pt x="1842" y="4900"/>
                    <a:pt x="1384" y="4513"/>
                    <a:pt x="1209" y="3950"/>
                  </a:cubicBezTo>
                  <a:cubicBezTo>
                    <a:pt x="1068" y="3247"/>
                    <a:pt x="1349" y="2578"/>
                    <a:pt x="1947" y="2191"/>
                  </a:cubicBezTo>
                  <a:cubicBezTo>
                    <a:pt x="2088" y="2086"/>
                    <a:pt x="2299" y="2016"/>
                    <a:pt x="2475" y="1980"/>
                  </a:cubicBezTo>
                  <a:close/>
                  <a:moveTo>
                    <a:pt x="2932" y="5919"/>
                  </a:moveTo>
                  <a:cubicBezTo>
                    <a:pt x="3776" y="6236"/>
                    <a:pt x="4514" y="6623"/>
                    <a:pt x="4550" y="7608"/>
                  </a:cubicBezTo>
                  <a:cubicBezTo>
                    <a:pt x="4585" y="8241"/>
                    <a:pt x="3741" y="8698"/>
                    <a:pt x="3213" y="8768"/>
                  </a:cubicBezTo>
                  <a:lnTo>
                    <a:pt x="2897" y="8768"/>
                  </a:lnTo>
                  <a:cubicBezTo>
                    <a:pt x="2897" y="7819"/>
                    <a:pt x="2897" y="6869"/>
                    <a:pt x="2932" y="5919"/>
                  </a:cubicBezTo>
                  <a:close/>
                  <a:moveTo>
                    <a:pt x="2826" y="1"/>
                  </a:moveTo>
                  <a:cubicBezTo>
                    <a:pt x="2771" y="1"/>
                    <a:pt x="2721" y="37"/>
                    <a:pt x="2721" y="117"/>
                  </a:cubicBezTo>
                  <a:cubicBezTo>
                    <a:pt x="2615" y="539"/>
                    <a:pt x="2545" y="996"/>
                    <a:pt x="2510" y="1453"/>
                  </a:cubicBezTo>
                  <a:cubicBezTo>
                    <a:pt x="2228" y="1453"/>
                    <a:pt x="1912" y="1523"/>
                    <a:pt x="1631" y="1629"/>
                  </a:cubicBezTo>
                  <a:cubicBezTo>
                    <a:pt x="575" y="2156"/>
                    <a:pt x="118" y="4091"/>
                    <a:pt x="997" y="4970"/>
                  </a:cubicBezTo>
                  <a:cubicBezTo>
                    <a:pt x="1384" y="5322"/>
                    <a:pt x="1912" y="5568"/>
                    <a:pt x="2439" y="5744"/>
                  </a:cubicBezTo>
                  <a:cubicBezTo>
                    <a:pt x="2475" y="6728"/>
                    <a:pt x="2510" y="7713"/>
                    <a:pt x="2510" y="8698"/>
                  </a:cubicBezTo>
                  <a:cubicBezTo>
                    <a:pt x="1736" y="8522"/>
                    <a:pt x="892" y="8030"/>
                    <a:pt x="822" y="7291"/>
                  </a:cubicBezTo>
                  <a:cubicBezTo>
                    <a:pt x="800" y="7149"/>
                    <a:pt x="697" y="7092"/>
                    <a:pt x="581" y="7092"/>
                  </a:cubicBezTo>
                  <a:cubicBezTo>
                    <a:pt x="323" y="7092"/>
                    <a:pt x="0" y="7376"/>
                    <a:pt x="364" y="7643"/>
                  </a:cubicBezTo>
                  <a:cubicBezTo>
                    <a:pt x="892" y="8030"/>
                    <a:pt x="1173" y="8522"/>
                    <a:pt x="1771" y="8838"/>
                  </a:cubicBezTo>
                  <a:cubicBezTo>
                    <a:pt x="1982" y="8944"/>
                    <a:pt x="2264" y="9014"/>
                    <a:pt x="2510" y="9049"/>
                  </a:cubicBezTo>
                  <a:cubicBezTo>
                    <a:pt x="2510" y="9612"/>
                    <a:pt x="2510" y="10175"/>
                    <a:pt x="2475" y="10738"/>
                  </a:cubicBezTo>
                  <a:cubicBezTo>
                    <a:pt x="2475" y="10896"/>
                    <a:pt x="2598" y="10975"/>
                    <a:pt x="2721" y="10975"/>
                  </a:cubicBezTo>
                  <a:cubicBezTo>
                    <a:pt x="2844" y="10975"/>
                    <a:pt x="2967" y="10896"/>
                    <a:pt x="2967" y="10738"/>
                  </a:cubicBezTo>
                  <a:cubicBezTo>
                    <a:pt x="2932" y="10175"/>
                    <a:pt x="2897" y="9612"/>
                    <a:pt x="2897" y="9049"/>
                  </a:cubicBezTo>
                  <a:lnTo>
                    <a:pt x="3248" y="9049"/>
                  </a:lnTo>
                  <a:cubicBezTo>
                    <a:pt x="4057" y="9014"/>
                    <a:pt x="4866" y="8698"/>
                    <a:pt x="5112" y="7819"/>
                  </a:cubicBezTo>
                  <a:cubicBezTo>
                    <a:pt x="5358" y="6763"/>
                    <a:pt x="4163" y="5708"/>
                    <a:pt x="3319" y="5322"/>
                  </a:cubicBezTo>
                  <a:cubicBezTo>
                    <a:pt x="3213" y="5251"/>
                    <a:pt x="3072" y="5216"/>
                    <a:pt x="2967" y="5181"/>
                  </a:cubicBezTo>
                  <a:cubicBezTo>
                    <a:pt x="3002" y="4126"/>
                    <a:pt x="3037" y="3071"/>
                    <a:pt x="3037" y="2051"/>
                  </a:cubicBezTo>
                  <a:cubicBezTo>
                    <a:pt x="3495" y="2227"/>
                    <a:pt x="3917" y="2543"/>
                    <a:pt x="4233" y="2965"/>
                  </a:cubicBezTo>
                  <a:cubicBezTo>
                    <a:pt x="4270" y="3039"/>
                    <a:pt x="4332" y="3070"/>
                    <a:pt x="4395" y="3070"/>
                  </a:cubicBezTo>
                  <a:cubicBezTo>
                    <a:pt x="4512" y="3070"/>
                    <a:pt x="4631" y="2962"/>
                    <a:pt x="4585" y="2825"/>
                  </a:cubicBezTo>
                  <a:cubicBezTo>
                    <a:pt x="4374" y="2086"/>
                    <a:pt x="3741" y="1594"/>
                    <a:pt x="3002" y="1488"/>
                  </a:cubicBezTo>
                  <a:cubicBezTo>
                    <a:pt x="3002" y="1031"/>
                    <a:pt x="3002" y="574"/>
                    <a:pt x="2967" y="152"/>
                  </a:cubicBezTo>
                  <a:cubicBezTo>
                    <a:pt x="2967" y="55"/>
                    <a:pt x="2893" y="1"/>
                    <a:pt x="28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0" name="Google Shape;1820;p40"/>
            <p:cNvSpPr/>
            <p:nvPr/>
          </p:nvSpPr>
          <p:spPr>
            <a:xfrm>
              <a:off x="7094488" y="3585675"/>
              <a:ext cx="837050" cy="782550"/>
            </a:xfrm>
            <a:custGeom>
              <a:rect b="b" l="l" r="r" t="t"/>
              <a:pathLst>
                <a:path extrusionOk="0" h="31302" w="33482">
                  <a:moveTo>
                    <a:pt x="9768" y="1038"/>
                  </a:moveTo>
                  <a:cubicBezTo>
                    <a:pt x="12055" y="1038"/>
                    <a:pt x="14197" y="1779"/>
                    <a:pt x="16038" y="3710"/>
                  </a:cubicBezTo>
                  <a:cubicBezTo>
                    <a:pt x="17761" y="5538"/>
                    <a:pt x="18289" y="8141"/>
                    <a:pt x="17445" y="10497"/>
                  </a:cubicBezTo>
                  <a:cubicBezTo>
                    <a:pt x="16249" y="11412"/>
                    <a:pt x="15405" y="12678"/>
                    <a:pt x="14983" y="14084"/>
                  </a:cubicBezTo>
                  <a:cubicBezTo>
                    <a:pt x="14561" y="14436"/>
                    <a:pt x="14103" y="14753"/>
                    <a:pt x="13611" y="15034"/>
                  </a:cubicBezTo>
                  <a:cubicBezTo>
                    <a:pt x="13400" y="15140"/>
                    <a:pt x="13224" y="15210"/>
                    <a:pt x="13013" y="15315"/>
                  </a:cubicBezTo>
                  <a:cubicBezTo>
                    <a:pt x="11902" y="14863"/>
                    <a:pt x="10730" y="14613"/>
                    <a:pt x="9579" y="14613"/>
                  </a:cubicBezTo>
                  <a:cubicBezTo>
                    <a:pt x="8581" y="14613"/>
                    <a:pt x="7598" y="14801"/>
                    <a:pt x="6683" y="15210"/>
                  </a:cubicBezTo>
                  <a:cubicBezTo>
                    <a:pt x="5065" y="14577"/>
                    <a:pt x="3693" y="13487"/>
                    <a:pt x="2709" y="12045"/>
                  </a:cubicBezTo>
                  <a:lnTo>
                    <a:pt x="2709" y="12080"/>
                  </a:lnTo>
                  <a:cubicBezTo>
                    <a:pt x="141" y="8282"/>
                    <a:pt x="2076" y="3815"/>
                    <a:pt x="5522" y="1564"/>
                  </a:cubicBezTo>
                  <a:cubicBezTo>
                    <a:pt x="5575" y="1643"/>
                    <a:pt x="5647" y="1683"/>
                    <a:pt x="5710" y="1683"/>
                  </a:cubicBezTo>
                  <a:cubicBezTo>
                    <a:pt x="5731" y="1683"/>
                    <a:pt x="5751" y="1679"/>
                    <a:pt x="5768" y="1670"/>
                  </a:cubicBezTo>
                  <a:cubicBezTo>
                    <a:pt x="7129" y="1275"/>
                    <a:pt x="8472" y="1038"/>
                    <a:pt x="9768" y="1038"/>
                  </a:cubicBezTo>
                  <a:close/>
                  <a:moveTo>
                    <a:pt x="14701" y="15421"/>
                  </a:moveTo>
                  <a:lnTo>
                    <a:pt x="14701" y="15421"/>
                  </a:lnTo>
                  <a:cubicBezTo>
                    <a:pt x="14666" y="15667"/>
                    <a:pt x="14631" y="15913"/>
                    <a:pt x="14631" y="16159"/>
                  </a:cubicBezTo>
                  <a:cubicBezTo>
                    <a:pt x="14420" y="16054"/>
                    <a:pt x="14244" y="15913"/>
                    <a:pt x="14033" y="15808"/>
                  </a:cubicBezTo>
                  <a:cubicBezTo>
                    <a:pt x="14244" y="15667"/>
                    <a:pt x="14490" y="15562"/>
                    <a:pt x="14701" y="15421"/>
                  </a:cubicBezTo>
                  <a:close/>
                  <a:moveTo>
                    <a:pt x="23343" y="9689"/>
                  </a:moveTo>
                  <a:cubicBezTo>
                    <a:pt x="25630" y="9689"/>
                    <a:pt x="27772" y="10430"/>
                    <a:pt x="29613" y="12361"/>
                  </a:cubicBezTo>
                  <a:cubicBezTo>
                    <a:pt x="33060" y="15913"/>
                    <a:pt x="31161" y="21575"/>
                    <a:pt x="27186" y="23650"/>
                  </a:cubicBezTo>
                  <a:lnTo>
                    <a:pt x="27186" y="23686"/>
                  </a:lnTo>
                  <a:cubicBezTo>
                    <a:pt x="26055" y="24273"/>
                    <a:pt x="24824" y="24545"/>
                    <a:pt x="23596" y="24545"/>
                  </a:cubicBezTo>
                  <a:cubicBezTo>
                    <a:pt x="21810" y="24545"/>
                    <a:pt x="20029" y="23968"/>
                    <a:pt x="18570" y="22947"/>
                  </a:cubicBezTo>
                  <a:lnTo>
                    <a:pt x="18570" y="22631"/>
                  </a:lnTo>
                  <a:cubicBezTo>
                    <a:pt x="19168" y="22982"/>
                    <a:pt x="19836" y="23193"/>
                    <a:pt x="20504" y="23299"/>
                  </a:cubicBezTo>
                  <a:cubicBezTo>
                    <a:pt x="20525" y="23303"/>
                    <a:pt x="20545" y="23305"/>
                    <a:pt x="20564" y="23305"/>
                  </a:cubicBezTo>
                  <a:cubicBezTo>
                    <a:pt x="20875" y="23305"/>
                    <a:pt x="21009" y="22802"/>
                    <a:pt x="20645" y="22736"/>
                  </a:cubicBezTo>
                  <a:cubicBezTo>
                    <a:pt x="19836" y="22560"/>
                    <a:pt x="19027" y="22173"/>
                    <a:pt x="18394" y="21611"/>
                  </a:cubicBezTo>
                  <a:cubicBezTo>
                    <a:pt x="18253" y="20802"/>
                    <a:pt x="17972" y="20063"/>
                    <a:pt x="17620" y="19360"/>
                  </a:cubicBezTo>
                  <a:cubicBezTo>
                    <a:pt x="17339" y="18832"/>
                    <a:pt x="16987" y="18340"/>
                    <a:pt x="16636" y="17918"/>
                  </a:cubicBezTo>
                  <a:cubicBezTo>
                    <a:pt x="16425" y="16230"/>
                    <a:pt x="16741" y="14542"/>
                    <a:pt x="17515" y="13029"/>
                  </a:cubicBezTo>
                  <a:cubicBezTo>
                    <a:pt x="17587" y="12886"/>
                    <a:pt x="17463" y="12758"/>
                    <a:pt x="17332" y="12758"/>
                  </a:cubicBezTo>
                  <a:cubicBezTo>
                    <a:pt x="17271" y="12758"/>
                    <a:pt x="17208" y="12786"/>
                    <a:pt x="17163" y="12854"/>
                  </a:cubicBezTo>
                  <a:cubicBezTo>
                    <a:pt x="16354" y="14155"/>
                    <a:pt x="15932" y="15667"/>
                    <a:pt x="15932" y="17214"/>
                  </a:cubicBezTo>
                  <a:cubicBezTo>
                    <a:pt x="15686" y="16968"/>
                    <a:pt x="15405" y="16722"/>
                    <a:pt x="15123" y="16511"/>
                  </a:cubicBezTo>
                  <a:cubicBezTo>
                    <a:pt x="15299" y="14014"/>
                    <a:pt x="16882" y="11658"/>
                    <a:pt x="19097" y="10216"/>
                  </a:cubicBezTo>
                  <a:cubicBezTo>
                    <a:pt x="19150" y="10295"/>
                    <a:pt x="19223" y="10335"/>
                    <a:pt x="19285" y="10335"/>
                  </a:cubicBezTo>
                  <a:cubicBezTo>
                    <a:pt x="19306" y="10335"/>
                    <a:pt x="19326" y="10330"/>
                    <a:pt x="19344" y="10321"/>
                  </a:cubicBezTo>
                  <a:cubicBezTo>
                    <a:pt x="20705" y="9927"/>
                    <a:pt x="22047" y="9689"/>
                    <a:pt x="23343" y="9689"/>
                  </a:cubicBezTo>
                  <a:close/>
                  <a:moveTo>
                    <a:pt x="9768" y="15633"/>
                  </a:moveTo>
                  <a:cubicBezTo>
                    <a:pt x="12055" y="15633"/>
                    <a:pt x="14197" y="16374"/>
                    <a:pt x="16038" y="18305"/>
                  </a:cubicBezTo>
                  <a:cubicBezTo>
                    <a:pt x="19449" y="21892"/>
                    <a:pt x="17585" y="27554"/>
                    <a:pt x="13611" y="29629"/>
                  </a:cubicBezTo>
                  <a:cubicBezTo>
                    <a:pt x="12475" y="30224"/>
                    <a:pt x="11243" y="30498"/>
                    <a:pt x="10012" y="30498"/>
                  </a:cubicBezTo>
                  <a:cubicBezTo>
                    <a:pt x="7167" y="30498"/>
                    <a:pt x="4329" y="29032"/>
                    <a:pt x="2709" y="26675"/>
                  </a:cubicBezTo>
                  <a:cubicBezTo>
                    <a:pt x="106" y="22877"/>
                    <a:pt x="2076" y="18410"/>
                    <a:pt x="5522" y="16195"/>
                  </a:cubicBezTo>
                  <a:cubicBezTo>
                    <a:pt x="5574" y="16246"/>
                    <a:pt x="5644" y="16279"/>
                    <a:pt x="5706" y="16279"/>
                  </a:cubicBezTo>
                  <a:cubicBezTo>
                    <a:pt x="5728" y="16279"/>
                    <a:pt x="5749" y="16274"/>
                    <a:pt x="5768" y="16265"/>
                  </a:cubicBezTo>
                  <a:cubicBezTo>
                    <a:pt x="7129" y="15871"/>
                    <a:pt x="8472" y="15633"/>
                    <a:pt x="9768" y="15633"/>
                  </a:cubicBezTo>
                  <a:close/>
                  <a:moveTo>
                    <a:pt x="9586" y="0"/>
                  </a:moveTo>
                  <a:cubicBezTo>
                    <a:pt x="8266" y="0"/>
                    <a:pt x="6970" y="332"/>
                    <a:pt x="5839" y="1072"/>
                  </a:cubicBezTo>
                  <a:cubicBezTo>
                    <a:pt x="5791" y="952"/>
                    <a:pt x="5678" y="882"/>
                    <a:pt x="5556" y="882"/>
                  </a:cubicBezTo>
                  <a:cubicBezTo>
                    <a:pt x="5498" y="882"/>
                    <a:pt x="5438" y="897"/>
                    <a:pt x="5381" y="931"/>
                  </a:cubicBezTo>
                  <a:cubicBezTo>
                    <a:pt x="1091" y="2760"/>
                    <a:pt x="1" y="7895"/>
                    <a:pt x="1829" y="11869"/>
                  </a:cubicBezTo>
                  <a:cubicBezTo>
                    <a:pt x="2568" y="13451"/>
                    <a:pt x="3834" y="14717"/>
                    <a:pt x="5417" y="15526"/>
                  </a:cubicBezTo>
                  <a:lnTo>
                    <a:pt x="5381" y="15526"/>
                  </a:lnTo>
                  <a:cubicBezTo>
                    <a:pt x="1091" y="17355"/>
                    <a:pt x="1" y="22455"/>
                    <a:pt x="1829" y="26464"/>
                  </a:cubicBezTo>
                  <a:cubicBezTo>
                    <a:pt x="3190" y="29525"/>
                    <a:pt x="6749" y="31301"/>
                    <a:pt x="10133" y="31301"/>
                  </a:cubicBezTo>
                  <a:cubicBezTo>
                    <a:pt x="11299" y="31301"/>
                    <a:pt x="12443" y="31091"/>
                    <a:pt x="13470" y="30649"/>
                  </a:cubicBezTo>
                  <a:cubicBezTo>
                    <a:pt x="16284" y="29489"/>
                    <a:pt x="18218" y="26886"/>
                    <a:pt x="18500" y="23861"/>
                  </a:cubicBezTo>
                  <a:cubicBezTo>
                    <a:pt x="20050" y="24830"/>
                    <a:pt x="21916" y="25351"/>
                    <a:pt x="23736" y="25351"/>
                  </a:cubicBezTo>
                  <a:cubicBezTo>
                    <a:pt x="24889" y="25351"/>
                    <a:pt x="26023" y="25142"/>
                    <a:pt x="27046" y="24706"/>
                  </a:cubicBezTo>
                  <a:cubicBezTo>
                    <a:pt x="31583" y="22771"/>
                    <a:pt x="33482" y="17707"/>
                    <a:pt x="31196" y="13381"/>
                  </a:cubicBezTo>
                  <a:cubicBezTo>
                    <a:pt x="29727" y="10594"/>
                    <a:pt x="26392" y="8652"/>
                    <a:pt x="23197" y="8652"/>
                  </a:cubicBezTo>
                  <a:cubicBezTo>
                    <a:pt x="21877" y="8652"/>
                    <a:pt x="20580" y="8983"/>
                    <a:pt x="19449" y="9723"/>
                  </a:cubicBezTo>
                  <a:cubicBezTo>
                    <a:pt x="19401" y="9604"/>
                    <a:pt x="19289" y="9533"/>
                    <a:pt x="19166" y="9533"/>
                  </a:cubicBezTo>
                  <a:cubicBezTo>
                    <a:pt x="19108" y="9533"/>
                    <a:pt x="19048" y="9549"/>
                    <a:pt x="18992" y="9583"/>
                  </a:cubicBezTo>
                  <a:cubicBezTo>
                    <a:pt x="18816" y="9653"/>
                    <a:pt x="18640" y="9723"/>
                    <a:pt x="18464" y="9829"/>
                  </a:cubicBezTo>
                  <a:cubicBezTo>
                    <a:pt x="18746" y="8071"/>
                    <a:pt x="18429" y="6277"/>
                    <a:pt x="17585" y="4729"/>
                  </a:cubicBezTo>
                  <a:cubicBezTo>
                    <a:pt x="16117" y="1942"/>
                    <a:pt x="12782" y="0"/>
                    <a:pt x="95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1" name="Google Shape;1821;p40"/>
            <p:cNvSpPr/>
            <p:nvPr/>
          </p:nvSpPr>
          <p:spPr>
            <a:xfrm>
              <a:off x="7605913" y="3869600"/>
              <a:ext cx="134825" cy="274600"/>
            </a:xfrm>
            <a:custGeom>
              <a:rect b="b" l="l" r="r" t="t"/>
              <a:pathLst>
                <a:path extrusionOk="0" h="10984" w="5393">
                  <a:moveTo>
                    <a:pt x="2474" y="1989"/>
                  </a:moveTo>
                  <a:lnTo>
                    <a:pt x="2474" y="1989"/>
                  </a:lnTo>
                  <a:cubicBezTo>
                    <a:pt x="2404" y="3009"/>
                    <a:pt x="2404" y="3994"/>
                    <a:pt x="2404" y="5013"/>
                  </a:cubicBezTo>
                  <a:cubicBezTo>
                    <a:pt x="1841" y="4908"/>
                    <a:pt x="1384" y="4486"/>
                    <a:pt x="1208" y="3958"/>
                  </a:cubicBezTo>
                  <a:cubicBezTo>
                    <a:pt x="1067" y="3255"/>
                    <a:pt x="1349" y="2552"/>
                    <a:pt x="1946" y="2200"/>
                  </a:cubicBezTo>
                  <a:cubicBezTo>
                    <a:pt x="2122" y="2094"/>
                    <a:pt x="2298" y="2024"/>
                    <a:pt x="2474" y="1989"/>
                  </a:cubicBezTo>
                  <a:close/>
                  <a:moveTo>
                    <a:pt x="2966" y="5928"/>
                  </a:moveTo>
                  <a:cubicBezTo>
                    <a:pt x="3775" y="6244"/>
                    <a:pt x="4514" y="6631"/>
                    <a:pt x="4584" y="7581"/>
                  </a:cubicBezTo>
                  <a:cubicBezTo>
                    <a:pt x="4619" y="8249"/>
                    <a:pt x="3740" y="8706"/>
                    <a:pt x="3248" y="8777"/>
                  </a:cubicBezTo>
                  <a:lnTo>
                    <a:pt x="2896" y="8777"/>
                  </a:lnTo>
                  <a:cubicBezTo>
                    <a:pt x="2896" y="7827"/>
                    <a:pt x="2896" y="6877"/>
                    <a:pt x="2966" y="5928"/>
                  </a:cubicBezTo>
                  <a:close/>
                  <a:moveTo>
                    <a:pt x="2850" y="0"/>
                  </a:moveTo>
                  <a:cubicBezTo>
                    <a:pt x="2792" y="0"/>
                    <a:pt x="2736" y="28"/>
                    <a:pt x="2720" y="90"/>
                  </a:cubicBezTo>
                  <a:cubicBezTo>
                    <a:pt x="2650" y="547"/>
                    <a:pt x="2579" y="969"/>
                    <a:pt x="2509" y="1461"/>
                  </a:cubicBezTo>
                  <a:cubicBezTo>
                    <a:pt x="2228" y="1461"/>
                    <a:pt x="1911" y="1497"/>
                    <a:pt x="1630" y="1637"/>
                  </a:cubicBezTo>
                  <a:cubicBezTo>
                    <a:pt x="575" y="2165"/>
                    <a:pt x="118" y="4064"/>
                    <a:pt x="997" y="4978"/>
                  </a:cubicBezTo>
                  <a:cubicBezTo>
                    <a:pt x="1419" y="5330"/>
                    <a:pt x="1911" y="5576"/>
                    <a:pt x="2439" y="5717"/>
                  </a:cubicBezTo>
                  <a:cubicBezTo>
                    <a:pt x="2474" y="6737"/>
                    <a:pt x="2509" y="7721"/>
                    <a:pt x="2509" y="8706"/>
                  </a:cubicBezTo>
                  <a:cubicBezTo>
                    <a:pt x="1735" y="8530"/>
                    <a:pt x="926" y="8003"/>
                    <a:pt x="821" y="7299"/>
                  </a:cubicBezTo>
                  <a:cubicBezTo>
                    <a:pt x="799" y="7146"/>
                    <a:pt x="695" y="7085"/>
                    <a:pt x="579" y="7085"/>
                  </a:cubicBezTo>
                  <a:cubicBezTo>
                    <a:pt x="321" y="7085"/>
                    <a:pt x="0" y="7385"/>
                    <a:pt x="364" y="7651"/>
                  </a:cubicBezTo>
                  <a:cubicBezTo>
                    <a:pt x="891" y="8038"/>
                    <a:pt x="1173" y="8530"/>
                    <a:pt x="1771" y="8847"/>
                  </a:cubicBezTo>
                  <a:cubicBezTo>
                    <a:pt x="2017" y="8952"/>
                    <a:pt x="2263" y="9023"/>
                    <a:pt x="2509" y="9058"/>
                  </a:cubicBezTo>
                  <a:cubicBezTo>
                    <a:pt x="2509" y="9621"/>
                    <a:pt x="2509" y="10183"/>
                    <a:pt x="2474" y="10746"/>
                  </a:cubicBezTo>
                  <a:cubicBezTo>
                    <a:pt x="2474" y="10904"/>
                    <a:pt x="2606" y="10983"/>
                    <a:pt x="2733" y="10983"/>
                  </a:cubicBezTo>
                  <a:cubicBezTo>
                    <a:pt x="2861" y="10983"/>
                    <a:pt x="2984" y="10904"/>
                    <a:pt x="2966" y="10746"/>
                  </a:cubicBezTo>
                  <a:cubicBezTo>
                    <a:pt x="2931" y="10183"/>
                    <a:pt x="2931" y="9621"/>
                    <a:pt x="2931" y="9058"/>
                  </a:cubicBezTo>
                  <a:lnTo>
                    <a:pt x="3248" y="9058"/>
                  </a:lnTo>
                  <a:cubicBezTo>
                    <a:pt x="4092" y="8988"/>
                    <a:pt x="4901" y="8706"/>
                    <a:pt x="5112" y="7827"/>
                  </a:cubicBezTo>
                  <a:cubicBezTo>
                    <a:pt x="5393" y="6772"/>
                    <a:pt x="4162" y="5717"/>
                    <a:pt x="3353" y="5330"/>
                  </a:cubicBezTo>
                  <a:cubicBezTo>
                    <a:pt x="3212" y="5260"/>
                    <a:pt x="3107" y="5224"/>
                    <a:pt x="2966" y="5189"/>
                  </a:cubicBezTo>
                  <a:cubicBezTo>
                    <a:pt x="3001" y="4134"/>
                    <a:pt x="3037" y="3079"/>
                    <a:pt x="3037" y="2059"/>
                  </a:cubicBezTo>
                  <a:cubicBezTo>
                    <a:pt x="3529" y="2200"/>
                    <a:pt x="3951" y="2552"/>
                    <a:pt x="4232" y="2974"/>
                  </a:cubicBezTo>
                  <a:cubicBezTo>
                    <a:pt x="4269" y="3047"/>
                    <a:pt x="4332" y="3078"/>
                    <a:pt x="4394" y="3078"/>
                  </a:cubicBezTo>
                  <a:cubicBezTo>
                    <a:pt x="4512" y="3078"/>
                    <a:pt x="4630" y="2970"/>
                    <a:pt x="4584" y="2833"/>
                  </a:cubicBezTo>
                  <a:cubicBezTo>
                    <a:pt x="4373" y="2094"/>
                    <a:pt x="3775" y="1567"/>
                    <a:pt x="3037" y="1497"/>
                  </a:cubicBezTo>
                  <a:cubicBezTo>
                    <a:pt x="3037" y="1075"/>
                    <a:pt x="3037" y="582"/>
                    <a:pt x="3001" y="125"/>
                  </a:cubicBezTo>
                  <a:cubicBezTo>
                    <a:pt x="3001" y="46"/>
                    <a:pt x="2924" y="0"/>
                    <a:pt x="2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2" name="Google Shape;1822;p40"/>
            <p:cNvSpPr/>
            <p:nvPr/>
          </p:nvSpPr>
          <p:spPr>
            <a:xfrm>
              <a:off x="7127013" y="3688325"/>
              <a:ext cx="153300" cy="263700"/>
            </a:xfrm>
            <a:custGeom>
              <a:rect b="b" l="l" r="r" t="t"/>
              <a:pathLst>
                <a:path extrusionOk="0" h="10548" w="6132">
                  <a:moveTo>
                    <a:pt x="2467" y="1"/>
                  </a:moveTo>
                  <a:cubicBezTo>
                    <a:pt x="2411" y="1"/>
                    <a:pt x="2356" y="29"/>
                    <a:pt x="2322" y="96"/>
                  </a:cubicBezTo>
                  <a:cubicBezTo>
                    <a:pt x="1" y="3613"/>
                    <a:pt x="739" y="9838"/>
                    <a:pt x="5628" y="10541"/>
                  </a:cubicBezTo>
                  <a:cubicBezTo>
                    <a:pt x="5650" y="10546"/>
                    <a:pt x="5671" y="10548"/>
                    <a:pt x="5691" y="10548"/>
                  </a:cubicBezTo>
                  <a:cubicBezTo>
                    <a:pt x="5999" y="10548"/>
                    <a:pt x="6131" y="10077"/>
                    <a:pt x="5769" y="9978"/>
                  </a:cubicBezTo>
                  <a:cubicBezTo>
                    <a:pt x="1478" y="9029"/>
                    <a:pt x="810" y="3683"/>
                    <a:pt x="2639" y="272"/>
                  </a:cubicBezTo>
                  <a:cubicBezTo>
                    <a:pt x="2710" y="128"/>
                    <a:pt x="2587" y="1"/>
                    <a:pt x="24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3" name="Google Shape;1823;p40"/>
            <p:cNvSpPr/>
            <p:nvPr/>
          </p:nvSpPr>
          <p:spPr>
            <a:xfrm>
              <a:off x="7266563" y="3653825"/>
              <a:ext cx="134800" cy="274300"/>
            </a:xfrm>
            <a:custGeom>
              <a:rect b="b" l="l" r="r" t="t"/>
              <a:pathLst>
                <a:path extrusionOk="0" h="10972" w="5392">
                  <a:moveTo>
                    <a:pt x="2473" y="1968"/>
                  </a:moveTo>
                  <a:lnTo>
                    <a:pt x="2473" y="1968"/>
                  </a:lnTo>
                  <a:cubicBezTo>
                    <a:pt x="2402" y="2988"/>
                    <a:pt x="2402" y="3973"/>
                    <a:pt x="2402" y="4993"/>
                  </a:cubicBezTo>
                  <a:cubicBezTo>
                    <a:pt x="1840" y="4887"/>
                    <a:pt x="1382" y="4500"/>
                    <a:pt x="1207" y="3938"/>
                  </a:cubicBezTo>
                  <a:cubicBezTo>
                    <a:pt x="1066" y="3234"/>
                    <a:pt x="1347" y="2531"/>
                    <a:pt x="1945" y="2179"/>
                  </a:cubicBezTo>
                  <a:cubicBezTo>
                    <a:pt x="2121" y="2074"/>
                    <a:pt x="2297" y="2003"/>
                    <a:pt x="2473" y="1968"/>
                  </a:cubicBezTo>
                  <a:close/>
                  <a:moveTo>
                    <a:pt x="2930" y="5907"/>
                  </a:moveTo>
                  <a:cubicBezTo>
                    <a:pt x="3774" y="6224"/>
                    <a:pt x="4512" y="6611"/>
                    <a:pt x="4548" y="7595"/>
                  </a:cubicBezTo>
                  <a:cubicBezTo>
                    <a:pt x="4583" y="8228"/>
                    <a:pt x="3739" y="8686"/>
                    <a:pt x="3246" y="8756"/>
                  </a:cubicBezTo>
                  <a:lnTo>
                    <a:pt x="2930" y="8756"/>
                  </a:lnTo>
                  <a:cubicBezTo>
                    <a:pt x="2895" y="7842"/>
                    <a:pt x="2930" y="6857"/>
                    <a:pt x="2930" y="5907"/>
                  </a:cubicBezTo>
                  <a:close/>
                  <a:moveTo>
                    <a:pt x="2841" y="0"/>
                  </a:moveTo>
                  <a:cubicBezTo>
                    <a:pt x="2786" y="0"/>
                    <a:pt x="2734" y="30"/>
                    <a:pt x="2719" y="104"/>
                  </a:cubicBezTo>
                  <a:cubicBezTo>
                    <a:pt x="2648" y="526"/>
                    <a:pt x="2578" y="984"/>
                    <a:pt x="2543" y="1441"/>
                  </a:cubicBezTo>
                  <a:cubicBezTo>
                    <a:pt x="2226" y="1441"/>
                    <a:pt x="1910" y="1511"/>
                    <a:pt x="1664" y="1652"/>
                  </a:cubicBezTo>
                  <a:cubicBezTo>
                    <a:pt x="573" y="2144"/>
                    <a:pt x="116" y="4078"/>
                    <a:pt x="995" y="4958"/>
                  </a:cubicBezTo>
                  <a:cubicBezTo>
                    <a:pt x="1418" y="5309"/>
                    <a:pt x="1910" y="5591"/>
                    <a:pt x="2437" y="5731"/>
                  </a:cubicBezTo>
                  <a:cubicBezTo>
                    <a:pt x="2473" y="6716"/>
                    <a:pt x="2508" y="7701"/>
                    <a:pt x="2508" y="8686"/>
                  </a:cubicBezTo>
                  <a:cubicBezTo>
                    <a:pt x="1769" y="8510"/>
                    <a:pt x="925" y="8017"/>
                    <a:pt x="820" y="7314"/>
                  </a:cubicBezTo>
                  <a:cubicBezTo>
                    <a:pt x="798" y="7159"/>
                    <a:pt x="692" y="7098"/>
                    <a:pt x="574" y="7098"/>
                  </a:cubicBezTo>
                  <a:cubicBezTo>
                    <a:pt x="317" y="7098"/>
                    <a:pt x="1" y="7389"/>
                    <a:pt x="362" y="7631"/>
                  </a:cubicBezTo>
                  <a:cubicBezTo>
                    <a:pt x="890" y="8017"/>
                    <a:pt x="1171" y="8510"/>
                    <a:pt x="1769" y="8826"/>
                  </a:cubicBezTo>
                  <a:cubicBezTo>
                    <a:pt x="1980" y="8967"/>
                    <a:pt x="2226" y="9037"/>
                    <a:pt x="2508" y="9037"/>
                  </a:cubicBezTo>
                  <a:cubicBezTo>
                    <a:pt x="2508" y="9600"/>
                    <a:pt x="2508" y="10198"/>
                    <a:pt x="2473" y="10761"/>
                  </a:cubicBezTo>
                  <a:cubicBezTo>
                    <a:pt x="2473" y="10901"/>
                    <a:pt x="2596" y="10972"/>
                    <a:pt x="2719" y="10972"/>
                  </a:cubicBezTo>
                  <a:cubicBezTo>
                    <a:pt x="2842" y="10972"/>
                    <a:pt x="2965" y="10901"/>
                    <a:pt x="2965" y="10761"/>
                  </a:cubicBezTo>
                  <a:cubicBezTo>
                    <a:pt x="2930" y="10198"/>
                    <a:pt x="2895" y="9635"/>
                    <a:pt x="2895" y="9072"/>
                  </a:cubicBezTo>
                  <a:lnTo>
                    <a:pt x="3211" y="9072"/>
                  </a:lnTo>
                  <a:cubicBezTo>
                    <a:pt x="4055" y="9002"/>
                    <a:pt x="4864" y="8721"/>
                    <a:pt x="5110" y="7842"/>
                  </a:cubicBezTo>
                  <a:cubicBezTo>
                    <a:pt x="5392" y="6751"/>
                    <a:pt x="4161" y="5696"/>
                    <a:pt x="3352" y="5309"/>
                  </a:cubicBezTo>
                  <a:cubicBezTo>
                    <a:pt x="3211" y="5274"/>
                    <a:pt x="3106" y="5204"/>
                    <a:pt x="2965" y="5169"/>
                  </a:cubicBezTo>
                  <a:cubicBezTo>
                    <a:pt x="3000" y="4114"/>
                    <a:pt x="3035" y="3094"/>
                    <a:pt x="3035" y="2039"/>
                  </a:cubicBezTo>
                  <a:cubicBezTo>
                    <a:pt x="3528" y="2214"/>
                    <a:pt x="3950" y="2531"/>
                    <a:pt x="4231" y="2988"/>
                  </a:cubicBezTo>
                  <a:cubicBezTo>
                    <a:pt x="4267" y="3048"/>
                    <a:pt x="4328" y="3076"/>
                    <a:pt x="4389" y="3076"/>
                  </a:cubicBezTo>
                  <a:cubicBezTo>
                    <a:pt x="4508" y="3076"/>
                    <a:pt x="4629" y="2974"/>
                    <a:pt x="4583" y="2812"/>
                  </a:cubicBezTo>
                  <a:cubicBezTo>
                    <a:pt x="4372" y="2109"/>
                    <a:pt x="3774" y="1581"/>
                    <a:pt x="3035" y="1511"/>
                  </a:cubicBezTo>
                  <a:cubicBezTo>
                    <a:pt x="3035" y="1054"/>
                    <a:pt x="3035" y="597"/>
                    <a:pt x="3000" y="140"/>
                  </a:cubicBezTo>
                  <a:cubicBezTo>
                    <a:pt x="3000" y="58"/>
                    <a:pt x="2917" y="0"/>
                    <a:pt x="28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24" name="Google Shape;1824;p40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sp>
        <p:nvSpPr>
          <p:cNvPr id="1825" name="Google Shape;1825;p40"/>
          <p:cNvSpPr txBox="1"/>
          <p:nvPr/>
        </p:nvSpPr>
        <p:spPr>
          <a:xfrm>
            <a:off x="5510798" y="1601253"/>
            <a:ext cx="1524300" cy="740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Despite being red, Mars is actually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a cold place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826" name="Google Shape;1826;p40"/>
          <p:cNvSpPr txBox="1"/>
          <p:nvPr/>
        </p:nvSpPr>
        <p:spPr>
          <a:xfrm>
            <a:off x="5510799" y="2345381"/>
            <a:ext cx="15243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18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827" name="Google Shape;1827;p40"/>
          <p:cNvSpPr txBox="1"/>
          <p:nvPr/>
        </p:nvSpPr>
        <p:spPr>
          <a:xfrm>
            <a:off x="3809849" y="3917650"/>
            <a:ext cx="1524300" cy="7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Venus is the second planet from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828" name="Google Shape;1828;p40"/>
          <p:cNvSpPr txBox="1"/>
          <p:nvPr/>
        </p:nvSpPr>
        <p:spPr>
          <a:xfrm>
            <a:off x="3809850" y="3614111"/>
            <a:ext cx="15243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Venus</a:t>
            </a:r>
            <a:endParaRPr sz="180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829" name="Google Shape;1829;p40"/>
          <p:cNvSpPr txBox="1"/>
          <p:nvPr/>
        </p:nvSpPr>
        <p:spPr>
          <a:xfrm>
            <a:off x="2108899" y="1601253"/>
            <a:ext cx="1524300" cy="740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Jupiter is the biggest planet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of them all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830" name="Google Shape;1830;p40"/>
          <p:cNvSpPr txBox="1"/>
          <p:nvPr/>
        </p:nvSpPr>
        <p:spPr>
          <a:xfrm>
            <a:off x="2108901" y="2345381"/>
            <a:ext cx="15243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Jupiter</a:t>
            </a:r>
            <a:endParaRPr sz="180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831" name="Google Shape;1831;p40"/>
          <p:cNvSpPr txBox="1"/>
          <p:nvPr/>
        </p:nvSpPr>
        <p:spPr>
          <a:xfrm>
            <a:off x="407950" y="3917650"/>
            <a:ext cx="1524300" cy="7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Mercury is the closest planet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to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832" name="Google Shape;1832;p40"/>
          <p:cNvSpPr txBox="1"/>
          <p:nvPr/>
        </p:nvSpPr>
        <p:spPr>
          <a:xfrm>
            <a:off x="407951" y="3614111"/>
            <a:ext cx="15243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80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833" name="Google Shape;1833;p40"/>
          <p:cNvSpPr txBox="1"/>
          <p:nvPr/>
        </p:nvSpPr>
        <p:spPr>
          <a:xfrm>
            <a:off x="7211747" y="3917650"/>
            <a:ext cx="1524300" cy="7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Saturn is a gas giant and has several rings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834" name="Google Shape;1834;p40"/>
          <p:cNvSpPr txBox="1"/>
          <p:nvPr/>
        </p:nvSpPr>
        <p:spPr>
          <a:xfrm>
            <a:off x="7211749" y="3614111"/>
            <a:ext cx="15243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Saturn</a:t>
            </a:r>
            <a:endParaRPr sz="180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8" name="Shape 1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9" name="Google Shape;1839;p41"/>
          <p:cNvGrpSpPr/>
          <p:nvPr/>
        </p:nvGrpSpPr>
        <p:grpSpPr>
          <a:xfrm>
            <a:off x="457200" y="1393650"/>
            <a:ext cx="8229600" cy="3326498"/>
            <a:chOff x="457200" y="1393650"/>
            <a:chExt cx="8229600" cy="3326498"/>
          </a:xfrm>
        </p:grpSpPr>
        <p:cxnSp>
          <p:nvCxnSpPr>
            <p:cNvPr id="1840" name="Google Shape;1840;p41"/>
            <p:cNvCxnSpPr/>
            <p:nvPr/>
          </p:nvCxnSpPr>
          <p:spPr>
            <a:xfrm>
              <a:off x="1330500" y="3055638"/>
              <a:ext cx="64830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1841" name="Google Shape;1841;p41"/>
            <p:cNvGrpSpPr/>
            <p:nvPr/>
          </p:nvGrpSpPr>
          <p:grpSpPr>
            <a:xfrm>
              <a:off x="457200" y="1393650"/>
              <a:ext cx="1746600" cy="1733055"/>
              <a:chOff x="200475" y="1392400"/>
              <a:chExt cx="1746600" cy="1733055"/>
            </a:xfrm>
          </p:grpSpPr>
          <p:sp>
            <p:nvSpPr>
              <p:cNvPr id="1842" name="Google Shape;1842;p41"/>
              <p:cNvSpPr/>
              <p:nvPr/>
            </p:nvSpPr>
            <p:spPr>
              <a:xfrm>
                <a:off x="200475" y="1392400"/>
                <a:ext cx="1746600" cy="8643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843" name="Google Shape;1843;p41"/>
              <p:cNvGrpSpPr/>
              <p:nvPr/>
            </p:nvGrpSpPr>
            <p:grpSpPr>
              <a:xfrm>
                <a:off x="856675" y="2041800"/>
                <a:ext cx="454025" cy="1083655"/>
                <a:chOff x="856675" y="2041800"/>
                <a:chExt cx="454025" cy="1083655"/>
              </a:xfrm>
            </p:grpSpPr>
            <p:sp>
              <p:nvSpPr>
                <p:cNvPr id="1844" name="Google Shape;1844;p41"/>
                <p:cNvSpPr/>
                <p:nvPr/>
              </p:nvSpPr>
              <p:spPr>
                <a:xfrm>
                  <a:off x="880800" y="2065925"/>
                  <a:ext cx="429900" cy="429900"/>
                </a:xfrm>
                <a:prstGeom prst="ellipse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45" name="Google Shape;1845;p41"/>
                <p:cNvSpPr/>
                <p:nvPr/>
              </p:nvSpPr>
              <p:spPr>
                <a:xfrm>
                  <a:off x="856675" y="2041800"/>
                  <a:ext cx="429900" cy="4299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600">
                      <a:solidFill>
                        <a:srgbClr val="FFFFFF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rPr>
                    <a:t>1</a:t>
                  </a:r>
                  <a:endParaRPr sz="1600">
                    <a:solidFill>
                      <a:srgbClr val="FFFFFF"/>
                    </a:solidFill>
                    <a:latin typeface="Fira Sans Extra Condensed SemiBold"/>
                    <a:ea typeface="Fira Sans Extra Condensed SemiBold"/>
                    <a:cs typeface="Fira Sans Extra Condensed SemiBold"/>
                    <a:sym typeface="Fira Sans Extra Condensed SemiBold"/>
                  </a:endParaRPr>
                </a:p>
              </p:txBody>
            </p:sp>
            <p:cxnSp>
              <p:nvCxnSpPr>
                <p:cNvPr id="1846" name="Google Shape;1846;p41"/>
                <p:cNvCxnSpPr>
                  <a:stCxn id="1845" idx="4"/>
                </p:cNvCxnSpPr>
                <p:nvPr/>
              </p:nvCxnSpPr>
              <p:spPr>
                <a:xfrm>
                  <a:off x="1071625" y="2471700"/>
                  <a:ext cx="0" cy="5922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847" name="Google Shape;1847;p41"/>
                <p:cNvSpPr/>
                <p:nvPr/>
              </p:nvSpPr>
              <p:spPr>
                <a:xfrm>
                  <a:off x="1003075" y="2988355"/>
                  <a:ext cx="137100" cy="137100"/>
                </a:xfrm>
                <a:prstGeom prst="ellipse">
                  <a:avLst/>
                </a:prstGeom>
                <a:solidFill>
                  <a:srgbClr val="FFFFF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848" name="Google Shape;1848;p41"/>
            <p:cNvGrpSpPr/>
            <p:nvPr/>
          </p:nvGrpSpPr>
          <p:grpSpPr>
            <a:xfrm>
              <a:off x="3050400" y="1393650"/>
              <a:ext cx="1746600" cy="1733055"/>
              <a:chOff x="200475" y="1392400"/>
              <a:chExt cx="1746600" cy="1733055"/>
            </a:xfrm>
          </p:grpSpPr>
          <p:sp>
            <p:nvSpPr>
              <p:cNvPr id="1849" name="Google Shape;1849;p41"/>
              <p:cNvSpPr/>
              <p:nvPr/>
            </p:nvSpPr>
            <p:spPr>
              <a:xfrm>
                <a:off x="200475" y="1392400"/>
                <a:ext cx="1746600" cy="8643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850" name="Google Shape;1850;p41"/>
              <p:cNvGrpSpPr/>
              <p:nvPr/>
            </p:nvGrpSpPr>
            <p:grpSpPr>
              <a:xfrm>
                <a:off x="856675" y="2041800"/>
                <a:ext cx="454025" cy="1083655"/>
                <a:chOff x="856675" y="2041800"/>
                <a:chExt cx="454025" cy="1083655"/>
              </a:xfrm>
            </p:grpSpPr>
            <p:sp>
              <p:nvSpPr>
                <p:cNvPr id="1851" name="Google Shape;1851;p41"/>
                <p:cNvSpPr/>
                <p:nvPr/>
              </p:nvSpPr>
              <p:spPr>
                <a:xfrm>
                  <a:off x="880800" y="2065925"/>
                  <a:ext cx="429900" cy="429900"/>
                </a:xfrm>
                <a:prstGeom prst="ellipse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52" name="Google Shape;1852;p41"/>
                <p:cNvSpPr/>
                <p:nvPr/>
              </p:nvSpPr>
              <p:spPr>
                <a:xfrm>
                  <a:off x="856675" y="2041800"/>
                  <a:ext cx="429900" cy="4299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600">
                      <a:solidFill>
                        <a:srgbClr val="FFFFFF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rPr>
                    <a:t>3</a:t>
                  </a:r>
                  <a:endParaRPr/>
                </a:p>
              </p:txBody>
            </p:sp>
            <p:cxnSp>
              <p:nvCxnSpPr>
                <p:cNvPr id="1853" name="Google Shape;1853;p41"/>
                <p:cNvCxnSpPr>
                  <a:stCxn id="1852" idx="4"/>
                </p:cNvCxnSpPr>
                <p:nvPr/>
              </p:nvCxnSpPr>
              <p:spPr>
                <a:xfrm>
                  <a:off x="1071625" y="2471700"/>
                  <a:ext cx="0" cy="5922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854" name="Google Shape;1854;p41"/>
                <p:cNvSpPr/>
                <p:nvPr/>
              </p:nvSpPr>
              <p:spPr>
                <a:xfrm>
                  <a:off x="1003075" y="2988355"/>
                  <a:ext cx="137100" cy="137100"/>
                </a:xfrm>
                <a:prstGeom prst="ellipse">
                  <a:avLst/>
                </a:prstGeom>
                <a:solidFill>
                  <a:srgbClr val="FFFFF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855" name="Google Shape;1855;p41"/>
            <p:cNvGrpSpPr/>
            <p:nvPr/>
          </p:nvGrpSpPr>
          <p:grpSpPr>
            <a:xfrm>
              <a:off x="5643600" y="1393650"/>
              <a:ext cx="1746600" cy="1733055"/>
              <a:chOff x="200475" y="1392400"/>
              <a:chExt cx="1746600" cy="1733055"/>
            </a:xfrm>
          </p:grpSpPr>
          <p:sp>
            <p:nvSpPr>
              <p:cNvPr id="1856" name="Google Shape;1856;p41"/>
              <p:cNvSpPr/>
              <p:nvPr/>
            </p:nvSpPr>
            <p:spPr>
              <a:xfrm>
                <a:off x="200475" y="1392400"/>
                <a:ext cx="1746600" cy="8643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857" name="Google Shape;1857;p41"/>
              <p:cNvGrpSpPr/>
              <p:nvPr/>
            </p:nvGrpSpPr>
            <p:grpSpPr>
              <a:xfrm>
                <a:off x="856675" y="2041800"/>
                <a:ext cx="454025" cy="1083655"/>
                <a:chOff x="856675" y="2041800"/>
                <a:chExt cx="454025" cy="1083655"/>
              </a:xfrm>
            </p:grpSpPr>
            <p:sp>
              <p:nvSpPr>
                <p:cNvPr id="1858" name="Google Shape;1858;p41"/>
                <p:cNvSpPr/>
                <p:nvPr/>
              </p:nvSpPr>
              <p:spPr>
                <a:xfrm>
                  <a:off x="880800" y="2065925"/>
                  <a:ext cx="429900" cy="429900"/>
                </a:xfrm>
                <a:prstGeom prst="ellipse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59" name="Google Shape;1859;p41"/>
                <p:cNvSpPr/>
                <p:nvPr/>
              </p:nvSpPr>
              <p:spPr>
                <a:xfrm>
                  <a:off x="856675" y="2041800"/>
                  <a:ext cx="429900" cy="4299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600">
                      <a:solidFill>
                        <a:srgbClr val="FFFFFF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rPr>
                    <a:t>5</a:t>
                  </a:r>
                  <a:endParaRPr/>
                </a:p>
              </p:txBody>
            </p:sp>
            <p:cxnSp>
              <p:nvCxnSpPr>
                <p:cNvPr id="1860" name="Google Shape;1860;p41"/>
                <p:cNvCxnSpPr>
                  <a:stCxn id="1859" idx="4"/>
                </p:cNvCxnSpPr>
                <p:nvPr/>
              </p:nvCxnSpPr>
              <p:spPr>
                <a:xfrm>
                  <a:off x="1071625" y="2471700"/>
                  <a:ext cx="0" cy="5922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861" name="Google Shape;1861;p41"/>
                <p:cNvSpPr/>
                <p:nvPr/>
              </p:nvSpPr>
              <p:spPr>
                <a:xfrm>
                  <a:off x="1003075" y="2988355"/>
                  <a:ext cx="137100" cy="137100"/>
                </a:xfrm>
                <a:prstGeom prst="ellipse">
                  <a:avLst/>
                </a:prstGeom>
                <a:solidFill>
                  <a:srgbClr val="FFFFF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862" name="Google Shape;1862;p41"/>
            <p:cNvGrpSpPr/>
            <p:nvPr/>
          </p:nvGrpSpPr>
          <p:grpSpPr>
            <a:xfrm flipH="1" rot="10800000">
              <a:off x="1753800" y="2987088"/>
              <a:ext cx="1746600" cy="1733061"/>
              <a:chOff x="200475" y="1392394"/>
              <a:chExt cx="1746600" cy="1733061"/>
            </a:xfrm>
          </p:grpSpPr>
          <p:sp>
            <p:nvSpPr>
              <p:cNvPr id="1863" name="Google Shape;1863;p41"/>
              <p:cNvSpPr/>
              <p:nvPr/>
            </p:nvSpPr>
            <p:spPr>
              <a:xfrm>
                <a:off x="200475" y="1392394"/>
                <a:ext cx="1746600" cy="8643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864" name="Google Shape;1864;p41"/>
              <p:cNvGrpSpPr/>
              <p:nvPr/>
            </p:nvGrpSpPr>
            <p:grpSpPr>
              <a:xfrm>
                <a:off x="856675" y="2041800"/>
                <a:ext cx="454025" cy="1083655"/>
                <a:chOff x="856675" y="2041800"/>
                <a:chExt cx="454025" cy="1083655"/>
              </a:xfrm>
            </p:grpSpPr>
            <p:sp>
              <p:nvSpPr>
                <p:cNvPr id="1865" name="Google Shape;1865;p41"/>
                <p:cNvSpPr/>
                <p:nvPr/>
              </p:nvSpPr>
              <p:spPr>
                <a:xfrm>
                  <a:off x="880800" y="2065925"/>
                  <a:ext cx="429900" cy="429900"/>
                </a:xfrm>
                <a:prstGeom prst="ellipse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1866" name="Google Shape;1866;p41"/>
                <p:cNvCxnSpPr/>
                <p:nvPr/>
              </p:nvCxnSpPr>
              <p:spPr>
                <a:xfrm>
                  <a:off x="1071625" y="2471700"/>
                  <a:ext cx="0" cy="5922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867" name="Google Shape;1867;p41"/>
                <p:cNvSpPr/>
                <p:nvPr/>
              </p:nvSpPr>
              <p:spPr>
                <a:xfrm>
                  <a:off x="1003075" y="2988355"/>
                  <a:ext cx="137100" cy="137100"/>
                </a:xfrm>
                <a:prstGeom prst="ellipse">
                  <a:avLst/>
                </a:prstGeom>
                <a:solidFill>
                  <a:srgbClr val="FFFFF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68" name="Google Shape;1868;p41"/>
                <p:cNvSpPr/>
                <p:nvPr/>
              </p:nvSpPr>
              <p:spPr>
                <a:xfrm flipH="1" rot="10800000">
                  <a:off x="856675" y="2041800"/>
                  <a:ext cx="429900" cy="4299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600">
                      <a:solidFill>
                        <a:srgbClr val="FFFFFF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rPr>
                    <a:t>2</a:t>
                  </a:r>
                  <a:endParaRPr/>
                </a:p>
              </p:txBody>
            </p:sp>
          </p:grpSp>
        </p:grpSp>
        <p:grpSp>
          <p:nvGrpSpPr>
            <p:cNvPr id="1869" name="Google Shape;1869;p41"/>
            <p:cNvGrpSpPr/>
            <p:nvPr/>
          </p:nvGrpSpPr>
          <p:grpSpPr>
            <a:xfrm flipH="1" rot="10800000">
              <a:off x="6940200" y="2987088"/>
              <a:ext cx="1746600" cy="1733061"/>
              <a:chOff x="200475" y="1392394"/>
              <a:chExt cx="1746600" cy="1733061"/>
            </a:xfrm>
          </p:grpSpPr>
          <p:sp>
            <p:nvSpPr>
              <p:cNvPr id="1870" name="Google Shape;1870;p41"/>
              <p:cNvSpPr/>
              <p:nvPr/>
            </p:nvSpPr>
            <p:spPr>
              <a:xfrm>
                <a:off x="200475" y="1392394"/>
                <a:ext cx="1746600" cy="8643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871" name="Google Shape;1871;p41"/>
              <p:cNvGrpSpPr/>
              <p:nvPr/>
            </p:nvGrpSpPr>
            <p:grpSpPr>
              <a:xfrm>
                <a:off x="856675" y="2041800"/>
                <a:ext cx="454025" cy="1083655"/>
                <a:chOff x="856675" y="2041800"/>
                <a:chExt cx="454025" cy="1083655"/>
              </a:xfrm>
            </p:grpSpPr>
            <p:sp>
              <p:nvSpPr>
                <p:cNvPr id="1872" name="Google Shape;1872;p41"/>
                <p:cNvSpPr/>
                <p:nvPr/>
              </p:nvSpPr>
              <p:spPr>
                <a:xfrm>
                  <a:off x="880800" y="2065925"/>
                  <a:ext cx="429900" cy="429900"/>
                </a:xfrm>
                <a:prstGeom prst="ellipse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1873" name="Google Shape;1873;p41"/>
                <p:cNvCxnSpPr/>
                <p:nvPr/>
              </p:nvCxnSpPr>
              <p:spPr>
                <a:xfrm>
                  <a:off x="1071625" y="2471700"/>
                  <a:ext cx="0" cy="5922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874" name="Google Shape;1874;p41"/>
                <p:cNvSpPr/>
                <p:nvPr/>
              </p:nvSpPr>
              <p:spPr>
                <a:xfrm>
                  <a:off x="1003075" y="2988355"/>
                  <a:ext cx="137100" cy="137100"/>
                </a:xfrm>
                <a:prstGeom prst="ellipse">
                  <a:avLst/>
                </a:prstGeom>
                <a:solidFill>
                  <a:srgbClr val="FFFFF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75" name="Google Shape;1875;p41"/>
                <p:cNvSpPr/>
                <p:nvPr/>
              </p:nvSpPr>
              <p:spPr>
                <a:xfrm flipH="1" rot="10800000">
                  <a:off x="856675" y="2041800"/>
                  <a:ext cx="429900" cy="4299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600">
                      <a:solidFill>
                        <a:srgbClr val="FFFFFF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rPr>
                    <a:t>6</a:t>
                  </a:r>
                  <a:endParaRPr/>
                </a:p>
              </p:txBody>
            </p:sp>
          </p:grpSp>
        </p:grpSp>
        <p:grpSp>
          <p:nvGrpSpPr>
            <p:cNvPr id="1876" name="Google Shape;1876;p41"/>
            <p:cNvGrpSpPr/>
            <p:nvPr/>
          </p:nvGrpSpPr>
          <p:grpSpPr>
            <a:xfrm flipH="1" rot="10800000">
              <a:off x="4347000" y="2987088"/>
              <a:ext cx="1746600" cy="1733061"/>
              <a:chOff x="200475" y="1392394"/>
              <a:chExt cx="1746600" cy="1733061"/>
            </a:xfrm>
          </p:grpSpPr>
          <p:sp>
            <p:nvSpPr>
              <p:cNvPr id="1877" name="Google Shape;1877;p41"/>
              <p:cNvSpPr/>
              <p:nvPr/>
            </p:nvSpPr>
            <p:spPr>
              <a:xfrm>
                <a:off x="200475" y="1392394"/>
                <a:ext cx="1746600" cy="8643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878" name="Google Shape;1878;p41"/>
              <p:cNvGrpSpPr/>
              <p:nvPr/>
            </p:nvGrpSpPr>
            <p:grpSpPr>
              <a:xfrm>
                <a:off x="856675" y="2041800"/>
                <a:ext cx="454025" cy="1083655"/>
                <a:chOff x="856675" y="2041800"/>
                <a:chExt cx="454025" cy="1083655"/>
              </a:xfrm>
            </p:grpSpPr>
            <p:sp>
              <p:nvSpPr>
                <p:cNvPr id="1879" name="Google Shape;1879;p41"/>
                <p:cNvSpPr/>
                <p:nvPr/>
              </p:nvSpPr>
              <p:spPr>
                <a:xfrm>
                  <a:off x="880800" y="2065925"/>
                  <a:ext cx="429900" cy="429900"/>
                </a:xfrm>
                <a:prstGeom prst="ellipse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1880" name="Google Shape;1880;p41"/>
                <p:cNvCxnSpPr/>
                <p:nvPr/>
              </p:nvCxnSpPr>
              <p:spPr>
                <a:xfrm>
                  <a:off x="1071625" y="2471700"/>
                  <a:ext cx="0" cy="5922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881" name="Google Shape;1881;p41"/>
                <p:cNvSpPr/>
                <p:nvPr/>
              </p:nvSpPr>
              <p:spPr>
                <a:xfrm>
                  <a:off x="1003075" y="2988355"/>
                  <a:ext cx="137100" cy="137100"/>
                </a:xfrm>
                <a:prstGeom prst="ellipse">
                  <a:avLst/>
                </a:prstGeom>
                <a:solidFill>
                  <a:srgbClr val="FFFFF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82" name="Google Shape;1882;p41"/>
                <p:cNvSpPr/>
                <p:nvPr/>
              </p:nvSpPr>
              <p:spPr>
                <a:xfrm flipH="1" rot="10800000">
                  <a:off x="856675" y="2041800"/>
                  <a:ext cx="429900" cy="4299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600">
                      <a:solidFill>
                        <a:srgbClr val="FFFFFF"/>
                      </a:solidFill>
                      <a:latin typeface="Fira Sans Extra Condensed SemiBold"/>
                      <a:ea typeface="Fira Sans Extra Condensed SemiBold"/>
                      <a:cs typeface="Fira Sans Extra Condensed SemiBold"/>
                      <a:sym typeface="Fira Sans Extra Condensed SemiBold"/>
                    </a:rPr>
                    <a:t>4</a:t>
                  </a:r>
                  <a:endParaRPr/>
                </a:p>
              </p:txBody>
            </p:sp>
          </p:grpSp>
        </p:grpSp>
      </p:grpSp>
      <p:sp>
        <p:nvSpPr>
          <p:cNvPr id="1883" name="Google Shape;1883;p41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sp>
        <p:nvSpPr>
          <p:cNvPr id="1884" name="Google Shape;1884;p41"/>
          <p:cNvSpPr txBox="1"/>
          <p:nvPr/>
        </p:nvSpPr>
        <p:spPr>
          <a:xfrm>
            <a:off x="3055050" y="1469850"/>
            <a:ext cx="17373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Despite being red, Mars is a cold place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885" name="Google Shape;1885;p41"/>
          <p:cNvSpPr txBox="1"/>
          <p:nvPr/>
        </p:nvSpPr>
        <p:spPr>
          <a:xfrm>
            <a:off x="457200" y="1469850"/>
            <a:ext cx="1746600" cy="52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Jupiter is the biggest planet of them all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886" name="Google Shape;1886;p41"/>
          <p:cNvSpPr txBox="1"/>
          <p:nvPr/>
        </p:nvSpPr>
        <p:spPr>
          <a:xfrm>
            <a:off x="5643600" y="1469850"/>
            <a:ext cx="17373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Saturn is a gas giant and has several rings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887" name="Google Shape;1887;p41"/>
          <p:cNvSpPr txBox="1"/>
          <p:nvPr/>
        </p:nvSpPr>
        <p:spPr>
          <a:xfrm>
            <a:off x="4356300" y="4122850"/>
            <a:ext cx="17373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Mercury is the closest planet to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888" name="Google Shape;1888;p41"/>
          <p:cNvSpPr txBox="1"/>
          <p:nvPr/>
        </p:nvSpPr>
        <p:spPr>
          <a:xfrm>
            <a:off x="1758450" y="4122850"/>
            <a:ext cx="1746600" cy="52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Venus has a good name, but it’s very hot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889" name="Google Shape;1889;p41"/>
          <p:cNvSpPr txBox="1"/>
          <p:nvPr/>
        </p:nvSpPr>
        <p:spPr>
          <a:xfrm>
            <a:off x="6944850" y="4122850"/>
            <a:ext cx="17373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It’s the farthest planet from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3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4" name="Google Shape;1894;p42"/>
          <p:cNvGrpSpPr/>
          <p:nvPr/>
        </p:nvGrpSpPr>
        <p:grpSpPr>
          <a:xfrm>
            <a:off x="457200" y="1465097"/>
            <a:ext cx="8229600" cy="3261300"/>
            <a:chOff x="457200" y="1465097"/>
            <a:chExt cx="8229600" cy="3261300"/>
          </a:xfrm>
        </p:grpSpPr>
        <p:sp>
          <p:nvSpPr>
            <p:cNvPr id="1895" name="Google Shape;1895;p42"/>
            <p:cNvSpPr/>
            <p:nvPr/>
          </p:nvSpPr>
          <p:spPr>
            <a:xfrm>
              <a:off x="3246150" y="1769897"/>
              <a:ext cx="2651700" cy="26517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6" name="Google Shape;1896;p42"/>
            <p:cNvSpPr/>
            <p:nvPr/>
          </p:nvSpPr>
          <p:spPr>
            <a:xfrm>
              <a:off x="457200" y="1465097"/>
              <a:ext cx="2222700" cy="6912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7" name="Google Shape;1897;p42"/>
            <p:cNvSpPr/>
            <p:nvPr/>
          </p:nvSpPr>
          <p:spPr>
            <a:xfrm>
              <a:off x="457200" y="2750147"/>
              <a:ext cx="2222700" cy="6912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8" name="Google Shape;1898;p42"/>
            <p:cNvSpPr/>
            <p:nvPr/>
          </p:nvSpPr>
          <p:spPr>
            <a:xfrm>
              <a:off x="457200" y="4035197"/>
              <a:ext cx="2222700" cy="6912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9" name="Google Shape;1899;p42"/>
            <p:cNvSpPr/>
            <p:nvPr/>
          </p:nvSpPr>
          <p:spPr>
            <a:xfrm>
              <a:off x="6464100" y="1465097"/>
              <a:ext cx="2222700" cy="6912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0" name="Google Shape;1900;p42"/>
            <p:cNvSpPr/>
            <p:nvPr/>
          </p:nvSpPr>
          <p:spPr>
            <a:xfrm>
              <a:off x="6464100" y="2750147"/>
              <a:ext cx="2222700" cy="6912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1" name="Google Shape;1901;p42"/>
            <p:cNvSpPr/>
            <p:nvPr/>
          </p:nvSpPr>
          <p:spPr>
            <a:xfrm>
              <a:off x="6464100" y="4035197"/>
              <a:ext cx="2222700" cy="6912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902" name="Google Shape;1902;p42"/>
            <p:cNvCxnSpPr>
              <a:stCxn id="1896" idx="3"/>
              <a:endCxn id="1895" idx="1"/>
            </p:cNvCxnSpPr>
            <p:nvPr/>
          </p:nvCxnSpPr>
          <p:spPr>
            <a:xfrm>
              <a:off x="2679900" y="1810697"/>
              <a:ext cx="954600" cy="347400"/>
            </a:xfrm>
            <a:prstGeom prst="bentConnector2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03" name="Google Shape;1903;p42"/>
            <p:cNvCxnSpPr>
              <a:stCxn id="1897" idx="3"/>
              <a:endCxn id="1895" idx="2"/>
            </p:cNvCxnSpPr>
            <p:nvPr/>
          </p:nvCxnSpPr>
          <p:spPr>
            <a:xfrm>
              <a:off x="2679900" y="3095747"/>
              <a:ext cx="566400" cy="600"/>
            </a:xfrm>
            <a:prstGeom prst="bentConnector3">
              <a:avLst>
                <a:gd fmla="val 49987" name="adj1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04" name="Google Shape;1904;p42"/>
            <p:cNvCxnSpPr>
              <a:stCxn id="1898" idx="3"/>
              <a:endCxn id="1895" idx="3"/>
            </p:cNvCxnSpPr>
            <p:nvPr/>
          </p:nvCxnSpPr>
          <p:spPr>
            <a:xfrm flipH="1" rot="10800000">
              <a:off x="2679900" y="4033397"/>
              <a:ext cx="954600" cy="347400"/>
            </a:xfrm>
            <a:prstGeom prst="bentConnector2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05" name="Google Shape;1905;p42"/>
            <p:cNvCxnSpPr>
              <a:stCxn id="1899" idx="1"/>
              <a:endCxn id="1895" idx="7"/>
            </p:cNvCxnSpPr>
            <p:nvPr/>
          </p:nvCxnSpPr>
          <p:spPr>
            <a:xfrm flipH="1">
              <a:off x="5509500" y="1810697"/>
              <a:ext cx="954600" cy="347400"/>
            </a:xfrm>
            <a:prstGeom prst="bentConnector2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06" name="Google Shape;1906;p42"/>
            <p:cNvCxnSpPr>
              <a:stCxn id="1900" idx="1"/>
              <a:endCxn id="1895" idx="6"/>
            </p:cNvCxnSpPr>
            <p:nvPr/>
          </p:nvCxnSpPr>
          <p:spPr>
            <a:xfrm flipH="1">
              <a:off x="5898000" y="3095747"/>
              <a:ext cx="566100" cy="600"/>
            </a:xfrm>
            <a:prstGeom prst="bentConnector3">
              <a:avLst>
                <a:gd fmla="val 49987" name="adj1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07" name="Google Shape;1907;p42"/>
            <p:cNvCxnSpPr>
              <a:stCxn id="1901" idx="1"/>
              <a:endCxn id="1895" idx="5"/>
            </p:cNvCxnSpPr>
            <p:nvPr/>
          </p:nvCxnSpPr>
          <p:spPr>
            <a:xfrm rot="10800000">
              <a:off x="5509500" y="4033397"/>
              <a:ext cx="954600" cy="347400"/>
            </a:xfrm>
            <a:prstGeom prst="bentConnector2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08" name="Google Shape;1908;p42"/>
            <p:cNvSpPr/>
            <p:nvPr/>
          </p:nvSpPr>
          <p:spPr>
            <a:xfrm>
              <a:off x="3342900" y="1866962"/>
              <a:ext cx="2458200" cy="2458200"/>
            </a:xfrm>
            <a:prstGeom prst="ellipse">
              <a:avLst/>
            </a:prstGeom>
            <a:solidFill>
              <a:srgbClr val="E9FFF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09" name="Google Shape;1909;p42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sp>
        <p:nvSpPr>
          <p:cNvPr id="1910" name="Google Shape;1910;p42"/>
          <p:cNvSpPr/>
          <p:nvPr/>
        </p:nvSpPr>
        <p:spPr>
          <a:xfrm>
            <a:off x="2087475" y="1570097"/>
            <a:ext cx="481200" cy="481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E9FFFB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A</a:t>
            </a:r>
            <a:endParaRPr sz="2000">
              <a:solidFill>
                <a:srgbClr val="E9FFFB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911" name="Google Shape;1911;p42"/>
          <p:cNvSpPr/>
          <p:nvPr/>
        </p:nvSpPr>
        <p:spPr>
          <a:xfrm>
            <a:off x="2087475" y="2855150"/>
            <a:ext cx="481200" cy="481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E9FFFB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B</a:t>
            </a:r>
            <a:endParaRPr sz="2000">
              <a:solidFill>
                <a:srgbClr val="E9FFFB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912" name="Google Shape;1912;p42"/>
          <p:cNvSpPr/>
          <p:nvPr/>
        </p:nvSpPr>
        <p:spPr>
          <a:xfrm>
            <a:off x="2087475" y="4140197"/>
            <a:ext cx="481200" cy="481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E9FFFB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C</a:t>
            </a:r>
            <a:endParaRPr sz="2000">
              <a:solidFill>
                <a:srgbClr val="E9FFFB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913" name="Google Shape;1913;p42"/>
          <p:cNvSpPr/>
          <p:nvPr/>
        </p:nvSpPr>
        <p:spPr>
          <a:xfrm>
            <a:off x="6575325" y="1570097"/>
            <a:ext cx="481200" cy="481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E9FFFB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D</a:t>
            </a:r>
            <a:endParaRPr sz="2000">
              <a:solidFill>
                <a:srgbClr val="E9FFFB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914" name="Google Shape;1914;p42"/>
          <p:cNvSpPr/>
          <p:nvPr/>
        </p:nvSpPr>
        <p:spPr>
          <a:xfrm>
            <a:off x="6575325" y="2855150"/>
            <a:ext cx="481200" cy="481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E9FFFB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E</a:t>
            </a:r>
            <a:endParaRPr sz="2000">
              <a:solidFill>
                <a:srgbClr val="E9FFFB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915" name="Google Shape;1915;p42"/>
          <p:cNvSpPr/>
          <p:nvPr/>
        </p:nvSpPr>
        <p:spPr>
          <a:xfrm>
            <a:off x="6575325" y="4140197"/>
            <a:ext cx="481200" cy="481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E9FFFB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F</a:t>
            </a:r>
            <a:endParaRPr sz="2000">
              <a:solidFill>
                <a:srgbClr val="E9FFFB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916" name="Google Shape;1916;p42"/>
          <p:cNvSpPr txBox="1"/>
          <p:nvPr/>
        </p:nvSpPr>
        <p:spPr>
          <a:xfrm>
            <a:off x="541488" y="2835200"/>
            <a:ext cx="15108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Despite being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red, Mars is cold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917" name="Google Shape;1917;p42"/>
          <p:cNvSpPr txBox="1"/>
          <p:nvPr/>
        </p:nvSpPr>
        <p:spPr>
          <a:xfrm>
            <a:off x="533400" y="1550450"/>
            <a:ext cx="1519200" cy="52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Jupiter is the biggest planet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918" name="Google Shape;1918;p42"/>
          <p:cNvSpPr txBox="1"/>
          <p:nvPr/>
        </p:nvSpPr>
        <p:spPr>
          <a:xfrm>
            <a:off x="7091550" y="1550150"/>
            <a:ext cx="15108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It’</a:t>
            </a: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s a gas giant and </a:t>
            </a: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has</a:t>
            </a: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several rings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919" name="Google Shape;1919;p42"/>
          <p:cNvSpPr txBox="1"/>
          <p:nvPr/>
        </p:nvSpPr>
        <p:spPr>
          <a:xfrm>
            <a:off x="7091550" y="2835200"/>
            <a:ext cx="15108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Mercury is the closest planet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920" name="Google Shape;1920;p42"/>
          <p:cNvSpPr txBox="1"/>
          <p:nvPr/>
        </p:nvSpPr>
        <p:spPr>
          <a:xfrm>
            <a:off x="533400" y="4120550"/>
            <a:ext cx="1519200" cy="52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Venus has a beautiful name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921" name="Google Shape;1921;p42"/>
          <p:cNvSpPr txBox="1"/>
          <p:nvPr/>
        </p:nvSpPr>
        <p:spPr>
          <a:xfrm>
            <a:off x="7091550" y="4120250"/>
            <a:ext cx="15108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Neptune is the farthest planet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1922" name="Google Shape;1922;p42"/>
          <p:cNvGrpSpPr/>
          <p:nvPr/>
        </p:nvGrpSpPr>
        <p:grpSpPr>
          <a:xfrm>
            <a:off x="3143818" y="1214175"/>
            <a:ext cx="2856225" cy="3588425"/>
            <a:chOff x="3143818" y="1214175"/>
            <a:chExt cx="2856225" cy="3588425"/>
          </a:xfrm>
        </p:grpSpPr>
        <p:sp>
          <p:nvSpPr>
            <p:cNvPr id="1923" name="Google Shape;1923;p42"/>
            <p:cNvSpPr/>
            <p:nvPr/>
          </p:nvSpPr>
          <p:spPr>
            <a:xfrm>
              <a:off x="3143818" y="4667475"/>
              <a:ext cx="2856225" cy="135125"/>
            </a:xfrm>
            <a:custGeom>
              <a:rect b="b" l="l" r="r" t="t"/>
              <a:pathLst>
                <a:path extrusionOk="0" h="5405" w="114249">
                  <a:moveTo>
                    <a:pt x="57107" y="0"/>
                  </a:moveTo>
                  <a:cubicBezTo>
                    <a:pt x="25585" y="0"/>
                    <a:pt x="0" y="1201"/>
                    <a:pt x="0" y="2702"/>
                  </a:cubicBezTo>
                  <a:cubicBezTo>
                    <a:pt x="0" y="4203"/>
                    <a:pt x="25585" y="5404"/>
                    <a:pt x="57141" y="5404"/>
                  </a:cubicBezTo>
                  <a:cubicBezTo>
                    <a:pt x="88663" y="5404"/>
                    <a:pt x="114248" y="4203"/>
                    <a:pt x="114248" y="2702"/>
                  </a:cubicBezTo>
                  <a:cubicBezTo>
                    <a:pt x="114248" y="1201"/>
                    <a:pt x="88663" y="0"/>
                    <a:pt x="57107" y="0"/>
                  </a:cubicBezTo>
                  <a:close/>
                </a:path>
              </a:pathLst>
            </a:custGeom>
            <a:solidFill>
              <a:srgbClr val="5DA6A6">
                <a:alpha val="109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24" name="Google Shape;1924;p42"/>
            <p:cNvGrpSpPr/>
            <p:nvPr/>
          </p:nvGrpSpPr>
          <p:grpSpPr>
            <a:xfrm>
              <a:off x="3774133" y="1214175"/>
              <a:ext cx="1571150" cy="3515025"/>
              <a:chOff x="3805118" y="1214175"/>
              <a:chExt cx="1571150" cy="3515025"/>
            </a:xfrm>
          </p:grpSpPr>
          <p:sp>
            <p:nvSpPr>
              <p:cNvPr id="1925" name="Google Shape;1925;p42"/>
              <p:cNvSpPr/>
              <p:nvPr/>
            </p:nvSpPr>
            <p:spPr>
              <a:xfrm>
                <a:off x="4026093" y="4473575"/>
                <a:ext cx="271900" cy="253950"/>
              </a:xfrm>
              <a:custGeom>
                <a:rect b="b" l="l" r="r" t="t"/>
                <a:pathLst>
                  <a:path extrusionOk="0" h="10158" w="10876">
                    <a:moveTo>
                      <a:pt x="7568" y="1"/>
                    </a:moveTo>
                    <a:cubicBezTo>
                      <a:pt x="6808" y="1"/>
                      <a:pt x="5950" y="154"/>
                      <a:pt x="5371" y="718"/>
                    </a:cubicBezTo>
                    <a:lnTo>
                      <a:pt x="3670" y="4220"/>
                    </a:lnTo>
                    <a:cubicBezTo>
                      <a:pt x="3670" y="4220"/>
                      <a:pt x="1" y="8523"/>
                      <a:pt x="1" y="9124"/>
                    </a:cubicBezTo>
                    <a:cubicBezTo>
                      <a:pt x="1" y="9457"/>
                      <a:pt x="34" y="9824"/>
                      <a:pt x="168" y="10158"/>
                    </a:cubicBezTo>
                    <a:lnTo>
                      <a:pt x="10342" y="10158"/>
                    </a:lnTo>
                    <a:cubicBezTo>
                      <a:pt x="10408" y="9191"/>
                      <a:pt x="10408" y="8257"/>
                      <a:pt x="10342" y="7323"/>
                    </a:cubicBezTo>
                    <a:cubicBezTo>
                      <a:pt x="10275" y="5788"/>
                      <a:pt x="10175" y="3120"/>
                      <a:pt x="10175" y="3120"/>
                    </a:cubicBezTo>
                    <a:cubicBezTo>
                      <a:pt x="10175" y="3120"/>
                      <a:pt x="10875" y="2086"/>
                      <a:pt x="10709" y="1252"/>
                    </a:cubicBezTo>
                    <a:cubicBezTo>
                      <a:pt x="10508" y="384"/>
                      <a:pt x="9508" y="218"/>
                      <a:pt x="9241" y="218"/>
                    </a:cubicBezTo>
                    <a:cubicBezTo>
                      <a:pt x="9241" y="218"/>
                      <a:pt x="8473" y="1"/>
                      <a:pt x="756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6" name="Google Shape;1926;p42"/>
              <p:cNvSpPr/>
              <p:nvPr/>
            </p:nvSpPr>
            <p:spPr>
              <a:xfrm>
                <a:off x="4026093" y="4688325"/>
                <a:ext cx="260225" cy="39200"/>
              </a:xfrm>
              <a:custGeom>
                <a:rect b="b" l="l" r="r" t="t"/>
                <a:pathLst>
                  <a:path extrusionOk="0" h="1568" w="10409">
                    <a:moveTo>
                      <a:pt x="234" y="0"/>
                    </a:moveTo>
                    <a:cubicBezTo>
                      <a:pt x="101" y="167"/>
                      <a:pt x="34" y="334"/>
                      <a:pt x="1" y="534"/>
                    </a:cubicBezTo>
                    <a:cubicBezTo>
                      <a:pt x="1" y="867"/>
                      <a:pt x="34" y="1234"/>
                      <a:pt x="168" y="1568"/>
                    </a:cubicBezTo>
                    <a:lnTo>
                      <a:pt x="10342" y="1568"/>
                    </a:lnTo>
                    <a:cubicBezTo>
                      <a:pt x="10342" y="1568"/>
                      <a:pt x="10408" y="934"/>
                      <a:pt x="1040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7" name="Google Shape;1927;p42"/>
              <p:cNvSpPr/>
              <p:nvPr/>
            </p:nvSpPr>
            <p:spPr>
              <a:xfrm>
                <a:off x="4242093" y="4654125"/>
                <a:ext cx="6700" cy="75075"/>
              </a:xfrm>
              <a:custGeom>
                <a:rect b="b" l="l" r="r" t="t"/>
                <a:pathLst>
                  <a:path extrusionOk="0" fill="none" h="3003" w="268">
                    <a:moveTo>
                      <a:pt x="0" y="3003"/>
                    </a:moveTo>
                    <a:lnTo>
                      <a:pt x="267" y="1"/>
                    </a:lnTo>
                  </a:path>
                </a:pathLst>
              </a:custGeom>
              <a:noFill/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8" name="Google Shape;1928;p42"/>
              <p:cNvSpPr/>
              <p:nvPr/>
            </p:nvSpPr>
            <p:spPr>
              <a:xfrm>
                <a:off x="4930093" y="4473575"/>
                <a:ext cx="272700" cy="253950"/>
              </a:xfrm>
              <a:custGeom>
                <a:rect b="b" l="l" r="r" t="t"/>
                <a:pathLst>
                  <a:path extrusionOk="0" h="10158" w="10908">
                    <a:moveTo>
                      <a:pt x="3307" y="1"/>
                    </a:moveTo>
                    <a:cubicBezTo>
                      <a:pt x="2402" y="1"/>
                      <a:pt x="1635" y="218"/>
                      <a:pt x="1635" y="218"/>
                    </a:cubicBezTo>
                    <a:cubicBezTo>
                      <a:pt x="1401" y="218"/>
                      <a:pt x="367" y="384"/>
                      <a:pt x="200" y="1252"/>
                    </a:cubicBezTo>
                    <a:cubicBezTo>
                      <a:pt x="0" y="2086"/>
                      <a:pt x="701" y="3120"/>
                      <a:pt x="701" y="3120"/>
                    </a:cubicBezTo>
                    <a:cubicBezTo>
                      <a:pt x="701" y="3120"/>
                      <a:pt x="600" y="5788"/>
                      <a:pt x="534" y="7323"/>
                    </a:cubicBezTo>
                    <a:cubicBezTo>
                      <a:pt x="467" y="8257"/>
                      <a:pt x="467" y="9191"/>
                      <a:pt x="534" y="10158"/>
                    </a:cubicBezTo>
                    <a:lnTo>
                      <a:pt x="10708" y="10158"/>
                    </a:lnTo>
                    <a:cubicBezTo>
                      <a:pt x="10841" y="9824"/>
                      <a:pt x="10908" y="9457"/>
                      <a:pt x="10908" y="9124"/>
                    </a:cubicBezTo>
                    <a:cubicBezTo>
                      <a:pt x="10908" y="8523"/>
                      <a:pt x="7205" y="4220"/>
                      <a:pt x="7205" y="4220"/>
                    </a:cubicBezTo>
                    <a:lnTo>
                      <a:pt x="5504" y="718"/>
                    </a:lnTo>
                    <a:cubicBezTo>
                      <a:pt x="4925" y="154"/>
                      <a:pt x="4068" y="1"/>
                      <a:pt x="33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9" name="Google Shape;1929;p42"/>
              <p:cNvSpPr/>
              <p:nvPr/>
            </p:nvSpPr>
            <p:spPr>
              <a:xfrm>
                <a:off x="4942593" y="4688325"/>
                <a:ext cx="260200" cy="39200"/>
              </a:xfrm>
              <a:custGeom>
                <a:rect b="b" l="l" r="r" t="t"/>
                <a:pathLst>
                  <a:path extrusionOk="0" h="1568" w="10408">
                    <a:moveTo>
                      <a:pt x="0" y="0"/>
                    </a:moveTo>
                    <a:cubicBezTo>
                      <a:pt x="0" y="934"/>
                      <a:pt x="34" y="1568"/>
                      <a:pt x="34" y="1568"/>
                    </a:cubicBezTo>
                    <a:lnTo>
                      <a:pt x="10241" y="1568"/>
                    </a:lnTo>
                    <a:cubicBezTo>
                      <a:pt x="10341" y="1234"/>
                      <a:pt x="10408" y="867"/>
                      <a:pt x="10408" y="534"/>
                    </a:cubicBezTo>
                    <a:cubicBezTo>
                      <a:pt x="10341" y="334"/>
                      <a:pt x="10274" y="167"/>
                      <a:pt x="101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0" name="Google Shape;1930;p42"/>
              <p:cNvSpPr/>
              <p:nvPr/>
            </p:nvSpPr>
            <p:spPr>
              <a:xfrm>
                <a:off x="4979293" y="4654125"/>
                <a:ext cx="6675" cy="75075"/>
              </a:xfrm>
              <a:custGeom>
                <a:rect b="b" l="l" r="r" t="t"/>
                <a:pathLst>
                  <a:path extrusionOk="0" fill="none" h="3003" w="267">
                    <a:moveTo>
                      <a:pt x="267" y="3003"/>
                    </a:moveTo>
                    <a:lnTo>
                      <a:pt x="0" y="1"/>
                    </a:lnTo>
                  </a:path>
                </a:pathLst>
              </a:custGeom>
              <a:noFill/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1" name="Google Shape;1931;p42"/>
              <p:cNvSpPr/>
              <p:nvPr/>
            </p:nvSpPr>
            <p:spPr>
              <a:xfrm>
                <a:off x="3825968" y="1870900"/>
                <a:ext cx="1550300" cy="2707375"/>
              </a:xfrm>
              <a:custGeom>
                <a:rect b="b" l="l" r="r" t="t"/>
                <a:pathLst>
                  <a:path extrusionOk="0" h="108295" w="62012">
                    <a:moveTo>
                      <a:pt x="31471" y="1"/>
                    </a:moveTo>
                    <a:cubicBezTo>
                      <a:pt x="31366" y="1"/>
                      <a:pt x="31261" y="6"/>
                      <a:pt x="31156" y="17"/>
                    </a:cubicBezTo>
                    <a:cubicBezTo>
                      <a:pt x="29121" y="217"/>
                      <a:pt x="27120" y="550"/>
                      <a:pt x="25118" y="1017"/>
                    </a:cubicBezTo>
                    <a:cubicBezTo>
                      <a:pt x="23217" y="1518"/>
                      <a:pt x="21315" y="2151"/>
                      <a:pt x="19514" y="2952"/>
                    </a:cubicBezTo>
                    <a:cubicBezTo>
                      <a:pt x="15912" y="4420"/>
                      <a:pt x="14177" y="4520"/>
                      <a:pt x="12409" y="6154"/>
                    </a:cubicBezTo>
                    <a:cubicBezTo>
                      <a:pt x="10674" y="7822"/>
                      <a:pt x="0" y="19897"/>
                      <a:pt x="67" y="21532"/>
                    </a:cubicBezTo>
                    <a:cubicBezTo>
                      <a:pt x="149" y="22870"/>
                      <a:pt x="1885" y="24253"/>
                      <a:pt x="3628" y="24253"/>
                    </a:cubicBezTo>
                    <a:cubicBezTo>
                      <a:pt x="4015" y="24253"/>
                      <a:pt x="4401" y="24185"/>
                      <a:pt x="4770" y="24034"/>
                    </a:cubicBezTo>
                    <a:cubicBezTo>
                      <a:pt x="6805" y="23233"/>
                      <a:pt x="16178" y="12826"/>
                      <a:pt x="16178" y="12826"/>
                    </a:cubicBezTo>
                    <a:cubicBezTo>
                      <a:pt x="16178" y="12826"/>
                      <a:pt x="21082" y="24100"/>
                      <a:pt x="21082" y="26402"/>
                    </a:cubicBezTo>
                    <a:cubicBezTo>
                      <a:pt x="21082" y="28704"/>
                      <a:pt x="20615" y="29538"/>
                      <a:pt x="20448" y="30005"/>
                    </a:cubicBezTo>
                    <a:cubicBezTo>
                      <a:pt x="20248" y="30472"/>
                      <a:pt x="16579" y="40512"/>
                      <a:pt x="15478" y="45015"/>
                    </a:cubicBezTo>
                    <a:cubicBezTo>
                      <a:pt x="14377" y="49519"/>
                      <a:pt x="13610" y="57358"/>
                      <a:pt x="14010" y="61761"/>
                    </a:cubicBezTo>
                    <a:cubicBezTo>
                      <a:pt x="14244" y="65897"/>
                      <a:pt x="13977" y="70033"/>
                      <a:pt x="13243" y="74103"/>
                    </a:cubicBezTo>
                    <a:cubicBezTo>
                      <a:pt x="12309" y="77605"/>
                      <a:pt x="11842" y="81241"/>
                      <a:pt x="11875" y="84877"/>
                    </a:cubicBezTo>
                    <a:cubicBezTo>
                      <a:pt x="11875" y="90315"/>
                      <a:pt x="12142" y="105692"/>
                      <a:pt x="12142" y="106059"/>
                    </a:cubicBezTo>
                    <a:lnTo>
                      <a:pt x="12142" y="108294"/>
                    </a:lnTo>
                    <a:lnTo>
                      <a:pt x="16846" y="107927"/>
                    </a:lnTo>
                    <a:lnTo>
                      <a:pt x="20348" y="90615"/>
                    </a:lnTo>
                    <a:lnTo>
                      <a:pt x="25752" y="68132"/>
                    </a:lnTo>
                    <a:lnTo>
                      <a:pt x="31089" y="48718"/>
                    </a:lnTo>
                    <a:lnTo>
                      <a:pt x="31456" y="48685"/>
                    </a:lnTo>
                    <a:lnTo>
                      <a:pt x="31823" y="48718"/>
                    </a:lnTo>
                    <a:lnTo>
                      <a:pt x="37160" y="68132"/>
                    </a:lnTo>
                    <a:lnTo>
                      <a:pt x="42597" y="90615"/>
                    </a:lnTo>
                    <a:lnTo>
                      <a:pt x="46100" y="107927"/>
                    </a:lnTo>
                    <a:lnTo>
                      <a:pt x="50803" y="108294"/>
                    </a:lnTo>
                    <a:lnTo>
                      <a:pt x="50803" y="106059"/>
                    </a:lnTo>
                    <a:cubicBezTo>
                      <a:pt x="50803" y="105692"/>
                      <a:pt x="51070" y="90315"/>
                      <a:pt x="51070" y="84877"/>
                    </a:cubicBezTo>
                    <a:cubicBezTo>
                      <a:pt x="51070" y="81241"/>
                      <a:pt x="50636" y="77639"/>
                      <a:pt x="49702" y="74103"/>
                    </a:cubicBezTo>
                    <a:cubicBezTo>
                      <a:pt x="48968" y="70033"/>
                      <a:pt x="48702" y="65897"/>
                      <a:pt x="48968" y="61761"/>
                    </a:cubicBezTo>
                    <a:cubicBezTo>
                      <a:pt x="49335" y="57324"/>
                      <a:pt x="48602" y="49519"/>
                      <a:pt x="47501" y="45015"/>
                    </a:cubicBezTo>
                    <a:cubicBezTo>
                      <a:pt x="46367" y="40479"/>
                      <a:pt x="41730" y="30472"/>
                      <a:pt x="41563" y="30005"/>
                    </a:cubicBezTo>
                    <a:cubicBezTo>
                      <a:pt x="41363" y="29538"/>
                      <a:pt x="40896" y="28704"/>
                      <a:pt x="40896" y="26402"/>
                    </a:cubicBezTo>
                    <a:cubicBezTo>
                      <a:pt x="40896" y="24100"/>
                      <a:pt x="45800" y="12826"/>
                      <a:pt x="45800" y="12826"/>
                    </a:cubicBezTo>
                    <a:cubicBezTo>
                      <a:pt x="45800" y="12826"/>
                      <a:pt x="56140" y="23233"/>
                      <a:pt x="58175" y="24034"/>
                    </a:cubicBezTo>
                    <a:cubicBezTo>
                      <a:pt x="58548" y="24187"/>
                      <a:pt x="58907" y="24256"/>
                      <a:pt x="59245" y="24256"/>
                    </a:cubicBezTo>
                    <a:cubicBezTo>
                      <a:pt x="60747" y="24256"/>
                      <a:pt x="61829" y="22894"/>
                      <a:pt x="61911" y="21532"/>
                    </a:cubicBezTo>
                    <a:cubicBezTo>
                      <a:pt x="62011" y="19864"/>
                      <a:pt x="51303" y="7822"/>
                      <a:pt x="49569" y="6154"/>
                    </a:cubicBezTo>
                    <a:cubicBezTo>
                      <a:pt x="47801" y="4486"/>
                      <a:pt x="47034" y="4420"/>
                      <a:pt x="43431" y="2952"/>
                    </a:cubicBezTo>
                    <a:cubicBezTo>
                      <a:pt x="41630" y="2151"/>
                      <a:pt x="39729" y="1518"/>
                      <a:pt x="37827" y="1017"/>
                    </a:cubicBezTo>
                    <a:cubicBezTo>
                      <a:pt x="36560" y="817"/>
                      <a:pt x="35259" y="617"/>
                      <a:pt x="33991" y="450"/>
                    </a:cubicBezTo>
                    <a:cubicBezTo>
                      <a:pt x="33159" y="331"/>
                      <a:pt x="32327" y="1"/>
                      <a:pt x="3147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2" name="Google Shape;1932;p42"/>
              <p:cNvSpPr/>
              <p:nvPr/>
            </p:nvSpPr>
            <p:spPr>
              <a:xfrm>
                <a:off x="4121993" y="2603500"/>
                <a:ext cx="980725" cy="1974775"/>
              </a:xfrm>
              <a:custGeom>
                <a:rect b="b" l="l" r="r" t="t"/>
                <a:pathLst>
                  <a:path extrusionOk="0" h="78991" w="39229">
                    <a:moveTo>
                      <a:pt x="8874" y="0"/>
                    </a:moveTo>
                    <a:cubicBezTo>
                      <a:pt x="8774" y="300"/>
                      <a:pt x="8640" y="534"/>
                      <a:pt x="8574" y="701"/>
                    </a:cubicBezTo>
                    <a:cubicBezTo>
                      <a:pt x="8407" y="1168"/>
                      <a:pt x="4704" y="11208"/>
                      <a:pt x="3604" y="15711"/>
                    </a:cubicBezTo>
                    <a:cubicBezTo>
                      <a:pt x="2503" y="20215"/>
                      <a:pt x="1769" y="28054"/>
                      <a:pt x="2136" y="32457"/>
                    </a:cubicBezTo>
                    <a:cubicBezTo>
                      <a:pt x="2403" y="36593"/>
                      <a:pt x="2136" y="40729"/>
                      <a:pt x="1402" y="44799"/>
                    </a:cubicBezTo>
                    <a:cubicBezTo>
                      <a:pt x="468" y="48301"/>
                      <a:pt x="1" y="51937"/>
                      <a:pt x="34" y="55573"/>
                    </a:cubicBezTo>
                    <a:cubicBezTo>
                      <a:pt x="34" y="61011"/>
                      <a:pt x="301" y="76388"/>
                      <a:pt x="301" y="76755"/>
                    </a:cubicBezTo>
                    <a:lnTo>
                      <a:pt x="301" y="78990"/>
                    </a:lnTo>
                    <a:lnTo>
                      <a:pt x="5005" y="78623"/>
                    </a:lnTo>
                    <a:lnTo>
                      <a:pt x="8507" y="61311"/>
                    </a:lnTo>
                    <a:lnTo>
                      <a:pt x="13911" y="38828"/>
                    </a:lnTo>
                    <a:lnTo>
                      <a:pt x="19248" y="19414"/>
                    </a:lnTo>
                    <a:lnTo>
                      <a:pt x="19615" y="19381"/>
                    </a:lnTo>
                    <a:lnTo>
                      <a:pt x="19982" y="19414"/>
                    </a:lnTo>
                    <a:lnTo>
                      <a:pt x="25319" y="38828"/>
                    </a:lnTo>
                    <a:lnTo>
                      <a:pt x="30756" y="61311"/>
                    </a:lnTo>
                    <a:lnTo>
                      <a:pt x="34259" y="78623"/>
                    </a:lnTo>
                    <a:lnTo>
                      <a:pt x="38962" y="78990"/>
                    </a:lnTo>
                    <a:lnTo>
                      <a:pt x="38962" y="76755"/>
                    </a:lnTo>
                    <a:cubicBezTo>
                      <a:pt x="38962" y="76388"/>
                      <a:pt x="39229" y="61011"/>
                      <a:pt x="39229" y="55573"/>
                    </a:cubicBezTo>
                    <a:cubicBezTo>
                      <a:pt x="39229" y="51937"/>
                      <a:pt x="38795" y="48335"/>
                      <a:pt x="37861" y="44799"/>
                    </a:cubicBezTo>
                    <a:cubicBezTo>
                      <a:pt x="37127" y="40729"/>
                      <a:pt x="36861" y="36593"/>
                      <a:pt x="37127" y="32457"/>
                    </a:cubicBezTo>
                    <a:cubicBezTo>
                      <a:pt x="37494" y="28054"/>
                      <a:pt x="36761" y="20215"/>
                      <a:pt x="35660" y="15711"/>
                    </a:cubicBezTo>
                    <a:cubicBezTo>
                      <a:pt x="34526" y="11208"/>
                      <a:pt x="29889" y="1168"/>
                      <a:pt x="29722" y="701"/>
                    </a:cubicBezTo>
                    <a:cubicBezTo>
                      <a:pt x="29655" y="534"/>
                      <a:pt x="29522" y="300"/>
                      <a:pt x="2942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3" name="Google Shape;1933;p42"/>
              <p:cNvSpPr/>
              <p:nvPr/>
            </p:nvSpPr>
            <p:spPr>
              <a:xfrm>
                <a:off x="4272118" y="1888825"/>
                <a:ext cx="654650" cy="565425"/>
              </a:xfrm>
              <a:custGeom>
                <a:rect b="b" l="l" r="r" t="t"/>
                <a:pathLst>
                  <a:path extrusionOk="0" h="22617" w="26186">
                    <a:moveTo>
                      <a:pt x="17846" y="0"/>
                    </a:moveTo>
                    <a:lnTo>
                      <a:pt x="18947" y="10341"/>
                    </a:lnTo>
                    <a:lnTo>
                      <a:pt x="5704" y="10341"/>
                    </a:lnTo>
                    <a:lnTo>
                      <a:pt x="6772" y="434"/>
                    </a:lnTo>
                    <a:lnTo>
                      <a:pt x="6772" y="434"/>
                    </a:lnTo>
                    <a:cubicBezTo>
                      <a:pt x="6538" y="500"/>
                      <a:pt x="6205" y="600"/>
                      <a:pt x="5771" y="734"/>
                    </a:cubicBezTo>
                    <a:lnTo>
                      <a:pt x="3503" y="13777"/>
                    </a:lnTo>
                    <a:lnTo>
                      <a:pt x="0" y="16045"/>
                    </a:lnTo>
                    <a:cubicBezTo>
                      <a:pt x="834" y="18113"/>
                      <a:pt x="1802" y="20615"/>
                      <a:pt x="2469" y="22616"/>
                    </a:cubicBezTo>
                    <a:lnTo>
                      <a:pt x="23817" y="22616"/>
                    </a:lnTo>
                    <a:cubicBezTo>
                      <a:pt x="24451" y="20682"/>
                      <a:pt x="25385" y="18313"/>
                      <a:pt x="26186" y="16278"/>
                    </a:cubicBezTo>
                    <a:lnTo>
                      <a:pt x="21182" y="13777"/>
                    </a:lnTo>
                    <a:lnTo>
                      <a:pt x="18780" y="133"/>
                    </a:lnTo>
                    <a:lnTo>
                      <a:pt x="17846" y="0"/>
                    </a:lnTo>
                    <a:close/>
                  </a:path>
                </a:pathLst>
              </a:custGeom>
              <a:solidFill>
                <a:schemeClr val="lt2"/>
              </a:solidFill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4" name="Google Shape;1934;p42"/>
              <p:cNvSpPr/>
              <p:nvPr/>
            </p:nvSpPr>
            <p:spPr>
              <a:xfrm>
                <a:off x="4915893" y="2139000"/>
                <a:ext cx="55075" cy="94250"/>
              </a:xfrm>
              <a:custGeom>
                <a:rect b="b" l="l" r="r" t="t"/>
                <a:pathLst>
                  <a:path extrusionOk="0" h="3770" w="2203">
                    <a:moveTo>
                      <a:pt x="1" y="0"/>
                    </a:moveTo>
                    <a:lnTo>
                      <a:pt x="1302" y="3770"/>
                    </a:lnTo>
                    <a:lnTo>
                      <a:pt x="2203" y="206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5" name="Google Shape;1935;p42"/>
              <p:cNvSpPr/>
              <p:nvPr/>
            </p:nvSpPr>
            <p:spPr>
              <a:xfrm>
                <a:off x="4230418" y="2142325"/>
                <a:ext cx="48400" cy="90925"/>
              </a:xfrm>
              <a:custGeom>
                <a:rect b="b" l="l" r="r" t="t"/>
                <a:pathLst>
                  <a:path extrusionOk="0" h="3637" w="1936">
                    <a:moveTo>
                      <a:pt x="1935" y="1"/>
                    </a:moveTo>
                    <a:lnTo>
                      <a:pt x="0" y="1935"/>
                    </a:lnTo>
                    <a:lnTo>
                      <a:pt x="668" y="3637"/>
                    </a:lnTo>
                    <a:lnTo>
                      <a:pt x="1935" y="1"/>
                    </a:lnTo>
                    <a:close/>
                  </a:path>
                </a:pathLst>
              </a:custGeom>
              <a:solidFill>
                <a:schemeClr val="dk2"/>
              </a:solidFill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6" name="Google Shape;1936;p42"/>
              <p:cNvSpPr/>
              <p:nvPr/>
            </p:nvSpPr>
            <p:spPr>
              <a:xfrm>
                <a:off x="4126168" y="4337225"/>
                <a:ext cx="167650" cy="241050"/>
              </a:xfrm>
              <a:custGeom>
                <a:rect b="b" l="l" r="r" t="t"/>
                <a:pathLst>
                  <a:path extrusionOk="0" h="9642" w="6706">
                    <a:moveTo>
                      <a:pt x="1" y="1"/>
                    </a:moveTo>
                    <a:lnTo>
                      <a:pt x="1" y="1"/>
                    </a:lnTo>
                    <a:cubicBezTo>
                      <a:pt x="67" y="4004"/>
                      <a:pt x="134" y="7239"/>
                      <a:pt x="134" y="7406"/>
                    </a:cubicBezTo>
                    <a:lnTo>
                      <a:pt x="134" y="9641"/>
                    </a:lnTo>
                    <a:lnTo>
                      <a:pt x="4838" y="9274"/>
                    </a:lnTo>
                    <a:lnTo>
                      <a:pt x="6706" y="3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7" name="Google Shape;1937;p42"/>
              <p:cNvSpPr/>
              <p:nvPr/>
            </p:nvSpPr>
            <p:spPr>
              <a:xfrm>
                <a:off x="4117843" y="4465650"/>
                <a:ext cx="134275" cy="113450"/>
              </a:xfrm>
              <a:custGeom>
                <a:rect b="b" l="l" r="r" t="t"/>
                <a:pathLst>
                  <a:path extrusionOk="0" h="4538" w="5371">
                    <a:moveTo>
                      <a:pt x="2789" y="0"/>
                    </a:moveTo>
                    <a:cubicBezTo>
                      <a:pt x="2771" y="0"/>
                      <a:pt x="2753" y="0"/>
                      <a:pt x="2735" y="1"/>
                    </a:cubicBezTo>
                    <a:cubicBezTo>
                      <a:pt x="534" y="101"/>
                      <a:pt x="0" y="1635"/>
                      <a:pt x="0" y="2836"/>
                    </a:cubicBezTo>
                    <a:lnTo>
                      <a:pt x="0" y="4537"/>
                    </a:lnTo>
                    <a:lnTo>
                      <a:pt x="5371" y="4504"/>
                    </a:lnTo>
                    <a:cubicBezTo>
                      <a:pt x="5271" y="4074"/>
                      <a:pt x="4975" y="0"/>
                      <a:pt x="27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8" name="Google Shape;1938;p42"/>
              <p:cNvSpPr/>
              <p:nvPr/>
            </p:nvSpPr>
            <p:spPr>
              <a:xfrm>
                <a:off x="4930918" y="4333075"/>
                <a:ext cx="168475" cy="245200"/>
              </a:xfrm>
              <a:custGeom>
                <a:rect b="b" l="l" r="r" t="t"/>
                <a:pathLst>
                  <a:path extrusionOk="0" h="9808" w="6739">
                    <a:moveTo>
                      <a:pt x="0" y="0"/>
                    </a:moveTo>
                    <a:lnTo>
                      <a:pt x="1902" y="9440"/>
                    </a:lnTo>
                    <a:lnTo>
                      <a:pt x="6605" y="9807"/>
                    </a:lnTo>
                    <a:lnTo>
                      <a:pt x="6605" y="7572"/>
                    </a:lnTo>
                    <a:cubicBezTo>
                      <a:pt x="6605" y="7405"/>
                      <a:pt x="6672" y="4070"/>
                      <a:pt x="67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9" name="Google Shape;1939;p42"/>
              <p:cNvSpPr/>
              <p:nvPr/>
            </p:nvSpPr>
            <p:spPr>
              <a:xfrm>
                <a:off x="4983443" y="4465650"/>
                <a:ext cx="130125" cy="115950"/>
              </a:xfrm>
              <a:custGeom>
                <a:rect b="b" l="l" r="r" t="t"/>
                <a:pathLst>
                  <a:path extrusionOk="0" h="4638" w="5205">
                    <a:moveTo>
                      <a:pt x="2385" y="0"/>
                    </a:moveTo>
                    <a:cubicBezTo>
                      <a:pt x="233" y="0"/>
                      <a:pt x="133" y="4174"/>
                      <a:pt x="1" y="4637"/>
                    </a:cubicBezTo>
                    <a:lnTo>
                      <a:pt x="5205" y="4537"/>
                    </a:lnTo>
                    <a:lnTo>
                      <a:pt x="5205" y="2836"/>
                    </a:lnTo>
                    <a:cubicBezTo>
                      <a:pt x="5205" y="1635"/>
                      <a:pt x="4671" y="101"/>
                      <a:pt x="2436" y="1"/>
                    </a:cubicBezTo>
                    <a:cubicBezTo>
                      <a:pt x="2419" y="0"/>
                      <a:pt x="2402" y="0"/>
                      <a:pt x="23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0" name="Google Shape;1940;p42"/>
              <p:cNvSpPr/>
              <p:nvPr/>
            </p:nvSpPr>
            <p:spPr>
              <a:xfrm>
                <a:off x="4129518" y="4578250"/>
                <a:ext cx="122600" cy="15025"/>
              </a:xfrm>
              <a:custGeom>
                <a:rect b="b" l="l" r="r" t="t"/>
                <a:pathLst>
                  <a:path extrusionOk="0" h="601" w="4904">
                    <a:moveTo>
                      <a:pt x="300" y="0"/>
                    </a:moveTo>
                    <a:cubicBezTo>
                      <a:pt x="134" y="0"/>
                      <a:pt x="0" y="133"/>
                      <a:pt x="0" y="300"/>
                    </a:cubicBezTo>
                    <a:cubicBezTo>
                      <a:pt x="0" y="467"/>
                      <a:pt x="134" y="600"/>
                      <a:pt x="300" y="600"/>
                    </a:cubicBezTo>
                    <a:lnTo>
                      <a:pt x="4603" y="600"/>
                    </a:lnTo>
                    <a:cubicBezTo>
                      <a:pt x="4770" y="600"/>
                      <a:pt x="4904" y="467"/>
                      <a:pt x="4904" y="300"/>
                    </a:cubicBezTo>
                    <a:cubicBezTo>
                      <a:pt x="4904" y="133"/>
                      <a:pt x="4770" y="0"/>
                      <a:pt x="46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1" name="Google Shape;1941;p42"/>
              <p:cNvSpPr/>
              <p:nvPr/>
            </p:nvSpPr>
            <p:spPr>
              <a:xfrm>
                <a:off x="4116168" y="4595750"/>
                <a:ext cx="122600" cy="15025"/>
              </a:xfrm>
              <a:custGeom>
                <a:rect b="b" l="l" r="r" t="t"/>
                <a:pathLst>
                  <a:path extrusionOk="0" h="601" w="4904">
                    <a:moveTo>
                      <a:pt x="301" y="1"/>
                    </a:moveTo>
                    <a:cubicBezTo>
                      <a:pt x="134" y="1"/>
                      <a:pt x="0" y="134"/>
                      <a:pt x="0" y="301"/>
                    </a:cubicBezTo>
                    <a:cubicBezTo>
                      <a:pt x="0" y="468"/>
                      <a:pt x="134" y="601"/>
                      <a:pt x="301" y="601"/>
                    </a:cubicBezTo>
                    <a:lnTo>
                      <a:pt x="4604" y="601"/>
                    </a:lnTo>
                    <a:cubicBezTo>
                      <a:pt x="4771" y="601"/>
                      <a:pt x="4904" y="468"/>
                      <a:pt x="4904" y="301"/>
                    </a:cubicBezTo>
                    <a:cubicBezTo>
                      <a:pt x="4904" y="134"/>
                      <a:pt x="4771" y="1"/>
                      <a:pt x="460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2" name="Google Shape;1942;p42"/>
              <p:cNvSpPr/>
              <p:nvPr/>
            </p:nvSpPr>
            <p:spPr>
              <a:xfrm>
                <a:off x="4101993" y="4613275"/>
                <a:ext cx="123450" cy="15025"/>
              </a:xfrm>
              <a:custGeom>
                <a:rect b="b" l="l" r="r" t="t"/>
                <a:pathLst>
                  <a:path extrusionOk="0" h="601" w="4938">
                    <a:moveTo>
                      <a:pt x="301" y="0"/>
                    </a:moveTo>
                    <a:cubicBezTo>
                      <a:pt x="134" y="0"/>
                      <a:pt x="0" y="133"/>
                      <a:pt x="0" y="300"/>
                    </a:cubicBezTo>
                    <a:cubicBezTo>
                      <a:pt x="0" y="467"/>
                      <a:pt x="134" y="600"/>
                      <a:pt x="301" y="600"/>
                    </a:cubicBezTo>
                    <a:lnTo>
                      <a:pt x="4637" y="600"/>
                    </a:lnTo>
                    <a:cubicBezTo>
                      <a:pt x="4804" y="600"/>
                      <a:pt x="4937" y="467"/>
                      <a:pt x="4937" y="300"/>
                    </a:cubicBezTo>
                    <a:cubicBezTo>
                      <a:pt x="4937" y="133"/>
                      <a:pt x="4804" y="0"/>
                      <a:pt x="46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3" name="Google Shape;1943;p42"/>
              <p:cNvSpPr/>
              <p:nvPr/>
            </p:nvSpPr>
            <p:spPr>
              <a:xfrm>
                <a:off x="4088643" y="4630775"/>
                <a:ext cx="122625" cy="15025"/>
              </a:xfrm>
              <a:custGeom>
                <a:rect b="b" l="l" r="r" t="t"/>
                <a:pathLst>
                  <a:path extrusionOk="0" h="601" w="4905">
                    <a:moveTo>
                      <a:pt x="301" y="1"/>
                    </a:moveTo>
                    <a:cubicBezTo>
                      <a:pt x="134" y="1"/>
                      <a:pt x="1" y="134"/>
                      <a:pt x="1" y="301"/>
                    </a:cubicBezTo>
                    <a:cubicBezTo>
                      <a:pt x="1" y="468"/>
                      <a:pt x="134" y="601"/>
                      <a:pt x="301" y="601"/>
                    </a:cubicBezTo>
                    <a:lnTo>
                      <a:pt x="4604" y="601"/>
                    </a:lnTo>
                    <a:cubicBezTo>
                      <a:pt x="4771" y="601"/>
                      <a:pt x="4904" y="468"/>
                      <a:pt x="4904" y="301"/>
                    </a:cubicBezTo>
                    <a:cubicBezTo>
                      <a:pt x="4904" y="134"/>
                      <a:pt x="4771" y="1"/>
                      <a:pt x="460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4" name="Google Shape;1944;p42"/>
              <p:cNvSpPr/>
              <p:nvPr/>
            </p:nvSpPr>
            <p:spPr>
              <a:xfrm>
                <a:off x="4980118" y="4578250"/>
                <a:ext cx="122600" cy="15025"/>
              </a:xfrm>
              <a:custGeom>
                <a:rect b="b" l="l" r="r" t="t"/>
                <a:pathLst>
                  <a:path extrusionOk="0" h="601" w="4904">
                    <a:moveTo>
                      <a:pt x="301" y="0"/>
                    </a:moveTo>
                    <a:cubicBezTo>
                      <a:pt x="134" y="0"/>
                      <a:pt x="0" y="133"/>
                      <a:pt x="0" y="300"/>
                    </a:cubicBezTo>
                    <a:cubicBezTo>
                      <a:pt x="0" y="467"/>
                      <a:pt x="134" y="600"/>
                      <a:pt x="301" y="600"/>
                    </a:cubicBezTo>
                    <a:lnTo>
                      <a:pt x="4604" y="600"/>
                    </a:lnTo>
                    <a:cubicBezTo>
                      <a:pt x="4771" y="600"/>
                      <a:pt x="4904" y="467"/>
                      <a:pt x="4904" y="300"/>
                    </a:cubicBezTo>
                    <a:cubicBezTo>
                      <a:pt x="4904" y="133"/>
                      <a:pt x="4771" y="0"/>
                      <a:pt x="46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5" name="Google Shape;1945;p42"/>
              <p:cNvSpPr/>
              <p:nvPr/>
            </p:nvSpPr>
            <p:spPr>
              <a:xfrm>
                <a:off x="4993468" y="4595750"/>
                <a:ext cx="123450" cy="15025"/>
              </a:xfrm>
              <a:custGeom>
                <a:rect b="b" l="l" r="r" t="t"/>
                <a:pathLst>
                  <a:path extrusionOk="0" h="601" w="4938">
                    <a:moveTo>
                      <a:pt x="300" y="1"/>
                    </a:moveTo>
                    <a:cubicBezTo>
                      <a:pt x="134" y="1"/>
                      <a:pt x="0" y="134"/>
                      <a:pt x="0" y="301"/>
                    </a:cubicBezTo>
                    <a:cubicBezTo>
                      <a:pt x="0" y="468"/>
                      <a:pt x="134" y="601"/>
                      <a:pt x="300" y="601"/>
                    </a:cubicBezTo>
                    <a:lnTo>
                      <a:pt x="4637" y="601"/>
                    </a:lnTo>
                    <a:cubicBezTo>
                      <a:pt x="4804" y="601"/>
                      <a:pt x="4937" y="468"/>
                      <a:pt x="4937" y="301"/>
                    </a:cubicBezTo>
                    <a:cubicBezTo>
                      <a:pt x="4937" y="134"/>
                      <a:pt x="4804" y="1"/>
                      <a:pt x="463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6" name="Google Shape;1946;p42"/>
              <p:cNvSpPr/>
              <p:nvPr/>
            </p:nvSpPr>
            <p:spPr>
              <a:xfrm>
                <a:off x="5007643" y="4613275"/>
                <a:ext cx="122600" cy="15025"/>
              </a:xfrm>
              <a:custGeom>
                <a:rect b="b" l="l" r="r" t="t"/>
                <a:pathLst>
                  <a:path extrusionOk="0" h="601" w="4904">
                    <a:moveTo>
                      <a:pt x="300" y="0"/>
                    </a:moveTo>
                    <a:cubicBezTo>
                      <a:pt x="134" y="0"/>
                      <a:pt x="0" y="133"/>
                      <a:pt x="0" y="300"/>
                    </a:cubicBezTo>
                    <a:cubicBezTo>
                      <a:pt x="0" y="467"/>
                      <a:pt x="134" y="600"/>
                      <a:pt x="300" y="600"/>
                    </a:cubicBezTo>
                    <a:lnTo>
                      <a:pt x="4604" y="600"/>
                    </a:lnTo>
                    <a:cubicBezTo>
                      <a:pt x="4770" y="600"/>
                      <a:pt x="4904" y="467"/>
                      <a:pt x="4904" y="300"/>
                    </a:cubicBezTo>
                    <a:cubicBezTo>
                      <a:pt x="4904" y="133"/>
                      <a:pt x="4770" y="0"/>
                      <a:pt x="46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7" name="Google Shape;1947;p42"/>
              <p:cNvSpPr/>
              <p:nvPr/>
            </p:nvSpPr>
            <p:spPr>
              <a:xfrm>
                <a:off x="5020968" y="4630775"/>
                <a:ext cx="123450" cy="15025"/>
              </a:xfrm>
              <a:custGeom>
                <a:rect b="b" l="l" r="r" t="t"/>
                <a:pathLst>
                  <a:path extrusionOk="0" h="601" w="4938">
                    <a:moveTo>
                      <a:pt x="301" y="1"/>
                    </a:moveTo>
                    <a:cubicBezTo>
                      <a:pt x="134" y="1"/>
                      <a:pt x="1" y="134"/>
                      <a:pt x="1" y="301"/>
                    </a:cubicBezTo>
                    <a:cubicBezTo>
                      <a:pt x="1" y="468"/>
                      <a:pt x="134" y="601"/>
                      <a:pt x="301" y="601"/>
                    </a:cubicBezTo>
                    <a:lnTo>
                      <a:pt x="4604" y="601"/>
                    </a:lnTo>
                    <a:cubicBezTo>
                      <a:pt x="4804" y="601"/>
                      <a:pt x="4938" y="468"/>
                      <a:pt x="4938" y="301"/>
                    </a:cubicBezTo>
                    <a:cubicBezTo>
                      <a:pt x="4938" y="134"/>
                      <a:pt x="4804" y="1"/>
                      <a:pt x="460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8" name="Google Shape;1948;p42"/>
              <p:cNvSpPr/>
              <p:nvPr/>
            </p:nvSpPr>
            <p:spPr>
              <a:xfrm>
                <a:off x="3805118" y="2344975"/>
                <a:ext cx="549575" cy="432725"/>
              </a:xfrm>
              <a:custGeom>
                <a:rect b="b" l="l" r="r" t="t"/>
                <a:pathLst>
                  <a:path extrusionOk="0" h="17309" w="21983">
                    <a:moveTo>
                      <a:pt x="5638" y="0"/>
                    </a:moveTo>
                    <a:lnTo>
                      <a:pt x="1201" y="1735"/>
                    </a:lnTo>
                    <a:cubicBezTo>
                      <a:pt x="0" y="3670"/>
                      <a:pt x="1001" y="5037"/>
                      <a:pt x="3403" y="6505"/>
                    </a:cubicBezTo>
                    <a:cubicBezTo>
                      <a:pt x="5804" y="7939"/>
                      <a:pt x="15078" y="11175"/>
                      <a:pt x="15078" y="11175"/>
                    </a:cubicBezTo>
                    <a:cubicBezTo>
                      <a:pt x="15378" y="12142"/>
                      <a:pt x="15745" y="13076"/>
                      <a:pt x="16178" y="13977"/>
                    </a:cubicBezTo>
                    <a:cubicBezTo>
                      <a:pt x="16712" y="14811"/>
                      <a:pt x="17379" y="15578"/>
                      <a:pt x="18147" y="16179"/>
                    </a:cubicBezTo>
                    <a:cubicBezTo>
                      <a:pt x="17880" y="16245"/>
                      <a:pt x="17613" y="16279"/>
                      <a:pt x="17379" y="16379"/>
                    </a:cubicBezTo>
                    <a:cubicBezTo>
                      <a:pt x="17112" y="16446"/>
                      <a:pt x="16345" y="16946"/>
                      <a:pt x="16779" y="17213"/>
                    </a:cubicBezTo>
                    <a:cubicBezTo>
                      <a:pt x="16904" y="17280"/>
                      <a:pt x="17135" y="17309"/>
                      <a:pt x="17414" y="17309"/>
                    </a:cubicBezTo>
                    <a:cubicBezTo>
                      <a:pt x="18103" y="17309"/>
                      <a:pt x="19087" y="17136"/>
                      <a:pt x="19514" y="16946"/>
                    </a:cubicBezTo>
                    <a:cubicBezTo>
                      <a:pt x="20115" y="16679"/>
                      <a:pt x="21115" y="14277"/>
                      <a:pt x="21549" y="13610"/>
                    </a:cubicBezTo>
                    <a:cubicBezTo>
                      <a:pt x="21983" y="12943"/>
                      <a:pt x="21549" y="11909"/>
                      <a:pt x="21449" y="11309"/>
                    </a:cubicBezTo>
                    <a:cubicBezTo>
                      <a:pt x="21382" y="10708"/>
                      <a:pt x="19581" y="10475"/>
                      <a:pt x="17813" y="9274"/>
                    </a:cubicBezTo>
                    <a:cubicBezTo>
                      <a:pt x="16012" y="8073"/>
                      <a:pt x="5638" y="0"/>
                      <a:pt x="563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9" name="Google Shape;1949;p42"/>
              <p:cNvSpPr/>
              <p:nvPr/>
            </p:nvSpPr>
            <p:spPr>
              <a:xfrm>
                <a:off x="3805118" y="2344975"/>
                <a:ext cx="549575" cy="436175"/>
              </a:xfrm>
              <a:custGeom>
                <a:rect b="b" l="l" r="r" t="t"/>
                <a:pathLst>
                  <a:path extrusionOk="0" fill="none" h="17447" w="21983">
                    <a:moveTo>
                      <a:pt x="5638" y="0"/>
                    </a:moveTo>
                    <a:cubicBezTo>
                      <a:pt x="5638" y="0"/>
                      <a:pt x="16012" y="8073"/>
                      <a:pt x="17813" y="9274"/>
                    </a:cubicBezTo>
                    <a:cubicBezTo>
                      <a:pt x="19581" y="10475"/>
                      <a:pt x="21382" y="10708"/>
                      <a:pt x="21449" y="11309"/>
                    </a:cubicBezTo>
                    <a:cubicBezTo>
                      <a:pt x="21549" y="11909"/>
                      <a:pt x="21983" y="12943"/>
                      <a:pt x="21549" y="13610"/>
                    </a:cubicBezTo>
                    <a:cubicBezTo>
                      <a:pt x="21115" y="14277"/>
                      <a:pt x="20115" y="16679"/>
                      <a:pt x="19514" y="16946"/>
                    </a:cubicBezTo>
                    <a:cubicBezTo>
                      <a:pt x="18914" y="17213"/>
                      <a:pt x="17213" y="17446"/>
                      <a:pt x="16779" y="17213"/>
                    </a:cubicBezTo>
                    <a:cubicBezTo>
                      <a:pt x="16345" y="16946"/>
                      <a:pt x="17112" y="16446"/>
                      <a:pt x="17379" y="16379"/>
                    </a:cubicBezTo>
                    <a:cubicBezTo>
                      <a:pt x="17613" y="16279"/>
                      <a:pt x="17880" y="16245"/>
                      <a:pt x="18147" y="16179"/>
                    </a:cubicBezTo>
                    <a:cubicBezTo>
                      <a:pt x="17379" y="15578"/>
                      <a:pt x="16712" y="14811"/>
                      <a:pt x="16178" y="13977"/>
                    </a:cubicBezTo>
                    <a:cubicBezTo>
                      <a:pt x="15745" y="13076"/>
                      <a:pt x="15378" y="12142"/>
                      <a:pt x="15078" y="11175"/>
                    </a:cubicBezTo>
                    <a:cubicBezTo>
                      <a:pt x="15078" y="11175"/>
                      <a:pt x="5804" y="7939"/>
                      <a:pt x="3403" y="6505"/>
                    </a:cubicBezTo>
                    <a:cubicBezTo>
                      <a:pt x="1001" y="5037"/>
                      <a:pt x="0" y="3670"/>
                      <a:pt x="1201" y="1735"/>
                    </a:cubicBezTo>
                  </a:path>
                </a:pathLst>
              </a:custGeom>
              <a:noFill/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0" name="Google Shape;1950;p42"/>
              <p:cNvSpPr/>
              <p:nvPr/>
            </p:nvSpPr>
            <p:spPr>
              <a:xfrm>
                <a:off x="5013468" y="1621125"/>
                <a:ext cx="357775" cy="838950"/>
              </a:xfrm>
              <a:custGeom>
                <a:rect b="b" l="l" r="r" t="t"/>
                <a:pathLst>
                  <a:path extrusionOk="0" h="33558" w="14311">
                    <a:moveTo>
                      <a:pt x="4871" y="0"/>
                    </a:moveTo>
                    <a:lnTo>
                      <a:pt x="1" y="1368"/>
                    </a:lnTo>
                    <a:cubicBezTo>
                      <a:pt x="1" y="1368"/>
                      <a:pt x="601" y="6405"/>
                      <a:pt x="1902" y="7506"/>
                    </a:cubicBezTo>
                    <a:cubicBezTo>
                      <a:pt x="3170" y="8607"/>
                      <a:pt x="4037" y="10841"/>
                      <a:pt x="4537" y="12676"/>
                    </a:cubicBezTo>
                    <a:cubicBezTo>
                      <a:pt x="5038" y="14544"/>
                      <a:pt x="5905" y="20248"/>
                      <a:pt x="6472" y="23751"/>
                    </a:cubicBezTo>
                    <a:cubicBezTo>
                      <a:pt x="6806" y="26086"/>
                      <a:pt x="7573" y="28287"/>
                      <a:pt x="8774" y="30322"/>
                    </a:cubicBezTo>
                    <a:lnTo>
                      <a:pt x="13477" y="33558"/>
                    </a:lnTo>
                    <a:cubicBezTo>
                      <a:pt x="13911" y="33124"/>
                      <a:pt x="14178" y="32524"/>
                      <a:pt x="14244" y="31923"/>
                    </a:cubicBezTo>
                    <a:cubicBezTo>
                      <a:pt x="14311" y="30889"/>
                      <a:pt x="14144" y="28587"/>
                      <a:pt x="13210" y="25452"/>
                    </a:cubicBezTo>
                    <a:cubicBezTo>
                      <a:pt x="12276" y="22316"/>
                      <a:pt x="6305" y="8873"/>
                      <a:pt x="6305" y="8506"/>
                    </a:cubicBezTo>
                    <a:cubicBezTo>
                      <a:pt x="6305" y="8173"/>
                      <a:pt x="7139" y="5371"/>
                      <a:pt x="6739" y="3836"/>
                    </a:cubicBezTo>
                    <a:cubicBezTo>
                      <a:pt x="6305" y="2302"/>
                      <a:pt x="4871" y="0"/>
                      <a:pt x="487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1" name="Google Shape;1951;p42"/>
              <p:cNvSpPr/>
              <p:nvPr/>
            </p:nvSpPr>
            <p:spPr>
              <a:xfrm>
                <a:off x="5013468" y="1621125"/>
                <a:ext cx="357775" cy="838950"/>
              </a:xfrm>
              <a:custGeom>
                <a:rect b="b" l="l" r="r" t="t"/>
                <a:pathLst>
                  <a:path extrusionOk="0" fill="none" h="33558" w="14311">
                    <a:moveTo>
                      <a:pt x="13477" y="33558"/>
                    </a:moveTo>
                    <a:cubicBezTo>
                      <a:pt x="13911" y="33124"/>
                      <a:pt x="14178" y="32524"/>
                      <a:pt x="14244" y="31923"/>
                    </a:cubicBezTo>
                    <a:cubicBezTo>
                      <a:pt x="14311" y="30889"/>
                      <a:pt x="14144" y="28587"/>
                      <a:pt x="13210" y="25452"/>
                    </a:cubicBezTo>
                    <a:cubicBezTo>
                      <a:pt x="12276" y="22316"/>
                      <a:pt x="6305" y="8873"/>
                      <a:pt x="6305" y="8506"/>
                    </a:cubicBezTo>
                    <a:cubicBezTo>
                      <a:pt x="6305" y="8173"/>
                      <a:pt x="7139" y="5371"/>
                      <a:pt x="6739" y="3836"/>
                    </a:cubicBezTo>
                    <a:cubicBezTo>
                      <a:pt x="6305" y="2302"/>
                      <a:pt x="4871" y="0"/>
                      <a:pt x="4871" y="0"/>
                    </a:cubicBezTo>
                    <a:lnTo>
                      <a:pt x="1" y="1368"/>
                    </a:lnTo>
                    <a:cubicBezTo>
                      <a:pt x="1" y="1368"/>
                      <a:pt x="601" y="6405"/>
                      <a:pt x="1902" y="7506"/>
                    </a:cubicBezTo>
                    <a:cubicBezTo>
                      <a:pt x="3170" y="8607"/>
                      <a:pt x="4037" y="10841"/>
                      <a:pt x="4537" y="12676"/>
                    </a:cubicBezTo>
                    <a:cubicBezTo>
                      <a:pt x="5038" y="14544"/>
                      <a:pt x="5905" y="20248"/>
                      <a:pt x="6472" y="23751"/>
                    </a:cubicBezTo>
                    <a:cubicBezTo>
                      <a:pt x="6806" y="26086"/>
                      <a:pt x="7573" y="28287"/>
                      <a:pt x="8774" y="30322"/>
                    </a:cubicBezTo>
                  </a:path>
                </a:pathLst>
              </a:custGeom>
              <a:noFill/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2" name="Google Shape;1952;p42"/>
              <p:cNvSpPr/>
              <p:nvPr/>
            </p:nvSpPr>
            <p:spPr>
              <a:xfrm>
                <a:off x="4864193" y="1485200"/>
                <a:ext cx="310250" cy="251875"/>
              </a:xfrm>
              <a:custGeom>
                <a:rect b="b" l="l" r="r" t="t"/>
                <a:pathLst>
                  <a:path extrusionOk="0" h="10075" w="12410">
                    <a:moveTo>
                      <a:pt x="3003" y="0"/>
                    </a:moveTo>
                    <a:lnTo>
                      <a:pt x="1" y="6538"/>
                    </a:lnTo>
                    <a:lnTo>
                      <a:pt x="10342" y="10074"/>
                    </a:lnTo>
                    <a:lnTo>
                      <a:pt x="12410" y="5471"/>
                    </a:lnTo>
                    <a:lnTo>
                      <a:pt x="3003" y="0"/>
                    </a:lnTo>
                    <a:close/>
                  </a:path>
                </a:pathLst>
              </a:custGeom>
              <a:solidFill>
                <a:srgbClr val="FFFFFF"/>
              </a:solidFill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3" name="Google Shape;1953;p42"/>
              <p:cNvSpPr/>
              <p:nvPr/>
            </p:nvSpPr>
            <p:spPr>
              <a:xfrm>
                <a:off x="4873368" y="1542725"/>
                <a:ext cx="287725" cy="181000"/>
              </a:xfrm>
              <a:custGeom>
                <a:rect b="b" l="l" r="r" t="t"/>
                <a:pathLst>
                  <a:path extrusionOk="0" h="7240" w="11509">
                    <a:moveTo>
                      <a:pt x="5438" y="1"/>
                    </a:moveTo>
                    <a:lnTo>
                      <a:pt x="1" y="4237"/>
                    </a:lnTo>
                    <a:lnTo>
                      <a:pt x="9774" y="7239"/>
                    </a:lnTo>
                    <a:lnTo>
                      <a:pt x="11509" y="3303"/>
                    </a:lnTo>
                    <a:lnTo>
                      <a:pt x="543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4" name="Google Shape;1954;p42"/>
              <p:cNvSpPr/>
              <p:nvPr/>
            </p:nvSpPr>
            <p:spPr>
              <a:xfrm>
                <a:off x="4975943" y="1623475"/>
                <a:ext cx="133450" cy="236175"/>
              </a:xfrm>
              <a:custGeom>
                <a:rect b="b" l="l" r="r" t="t"/>
                <a:pathLst>
                  <a:path extrusionOk="0" h="9447" w="5338">
                    <a:moveTo>
                      <a:pt x="513" y="0"/>
                    </a:moveTo>
                    <a:cubicBezTo>
                      <a:pt x="160" y="0"/>
                      <a:pt x="1" y="240"/>
                      <a:pt x="1" y="240"/>
                    </a:cubicBezTo>
                    <a:cubicBezTo>
                      <a:pt x="501" y="1341"/>
                      <a:pt x="868" y="2475"/>
                      <a:pt x="1101" y="3642"/>
                    </a:cubicBezTo>
                    <a:cubicBezTo>
                      <a:pt x="1268" y="5110"/>
                      <a:pt x="1502" y="6711"/>
                      <a:pt x="2102" y="7412"/>
                    </a:cubicBezTo>
                    <a:cubicBezTo>
                      <a:pt x="2703" y="8079"/>
                      <a:pt x="5171" y="9447"/>
                      <a:pt x="5171" y="9447"/>
                    </a:cubicBezTo>
                    <a:lnTo>
                      <a:pt x="5338" y="5944"/>
                    </a:lnTo>
                    <a:cubicBezTo>
                      <a:pt x="5004" y="4510"/>
                      <a:pt x="2703" y="3309"/>
                      <a:pt x="2703" y="3309"/>
                    </a:cubicBezTo>
                    <a:cubicBezTo>
                      <a:pt x="2703" y="3309"/>
                      <a:pt x="2302" y="1007"/>
                      <a:pt x="1335" y="340"/>
                    </a:cubicBezTo>
                    <a:cubicBezTo>
                      <a:pt x="991" y="82"/>
                      <a:pt x="719" y="0"/>
                      <a:pt x="5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5" name="Google Shape;1955;p42"/>
              <p:cNvSpPr/>
              <p:nvPr/>
            </p:nvSpPr>
            <p:spPr>
              <a:xfrm>
                <a:off x="4975943" y="1614450"/>
                <a:ext cx="133450" cy="245200"/>
              </a:xfrm>
              <a:custGeom>
                <a:rect b="b" l="l" r="r" t="t"/>
                <a:pathLst>
                  <a:path extrusionOk="0" fill="none" h="9808" w="5338">
                    <a:moveTo>
                      <a:pt x="5171" y="9808"/>
                    </a:moveTo>
                    <a:cubicBezTo>
                      <a:pt x="5171" y="9808"/>
                      <a:pt x="2703" y="8440"/>
                      <a:pt x="2102" y="7773"/>
                    </a:cubicBezTo>
                    <a:cubicBezTo>
                      <a:pt x="1502" y="7072"/>
                      <a:pt x="1268" y="5471"/>
                      <a:pt x="1101" y="4003"/>
                    </a:cubicBezTo>
                    <a:cubicBezTo>
                      <a:pt x="868" y="2836"/>
                      <a:pt x="501" y="1702"/>
                      <a:pt x="1" y="601"/>
                    </a:cubicBezTo>
                    <a:cubicBezTo>
                      <a:pt x="1" y="601"/>
                      <a:pt x="401" y="1"/>
                      <a:pt x="1335" y="701"/>
                    </a:cubicBezTo>
                    <a:cubicBezTo>
                      <a:pt x="2302" y="1368"/>
                      <a:pt x="2703" y="3670"/>
                      <a:pt x="2703" y="3670"/>
                    </a:cubicBezTo>
                    <a:cubicBezTo>
                      <a:pt x="2703" y="3670"/>
                      <a:pt x="5004" y="4871"/>
                      <a:pt x="5338" y="6305"/>
                    </a:cubicBezTo>
                  </a:path>
                </a:pathLst>
              </a:custGeom>
              <a:noFill/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6" name="Google Shape;1956;p42"/>
              <p:cNvSpPr/>
              <p:nvPr/>
            </p:nvSpPr>
            <p:spPr>
              <a:xfrm>
                <a:off x="3959393" y="1265450"/>
                <a:ext cx="432825" cy="621725"/>
              </a:xfrm>
              <a:custGeom>
                <a:rect b="b" l="l" r="r" t="t"/>
                <a:pathLst>
                  <a:path extrusionOk="0" h="24869" w="17313">
                    <a:moveTo>
                      <a:pt x="9523" y="1"/>
                    </a:moveTo>
                    <a:cubicBezTo>
                      <a:pt x="5872" y="1"/>
                      <a:pt x="2053" y="5208"/>
                      <a:pt x="1368" y="10124"/>
                    </a:cubicBezTo>
                    <a:cubicBezTo>
                      <a:pt x="634" y="15362"/>
                      <a:pt x="0" y="24868"/>
                      <a:pt x="0" y="24868"/>
                    </a:cubicBezTo>
                    <a:lnTo>
                      <a:pt x="11509" y="24868"/>
                    </a:lnTo>
                    <a:cubicBezTo>
                      <a:pt x="11509" y="24868"/>
                      <a:pt x="9574" y="10391"/>
                      <a:pt x="10841" y="6055"/>
                    </a:cubicBezTo>
                    <a:cubicBezTo>
                      <a:pt x="11484" y="3928"/>
                      <a:pt x="12934" y="3390"/>
                      <a:pt x="14236" y="3390"/>
                    </a:cubicBezTo>
                    <a:cubicBezTo>
                      <a:pt x="15568" y="3390"/>
                      <a:pt x="16746" y="3953"/>
                      <a:pt x="16746" y="3953"/>
                    </a:cubicBezTo>
                    <a:lnTo>
                      <a:pt x="17313" y="3219"/>
                    </a:lnTo>
                    <a:cubicBezTo>
                      <a:pt x="15178" y="1752"/>
                      <a:pt x="12809" y="684"/>
                      <a:pt x="10308" y="84"/>
                    </a:cubicBezTo>
                    <a:cubicBezTo>
                      <a:pt x="10048" y="28"/>
                      <a:pt x="9786" y="1"/>
                      <a:pt x="95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7" name="Google Shape;1957;p42"/>
              <p:cNvSpPr/>
              <p:nvPr/>
            </p:nvSpPr>
            <p:spPr>
              <a:xfrm>
                <a:off x="4693243" y="1235550"/>
                <a:ext cx="175150" cy="199225"/>
              </a:xfrm>
              <a:custGeom>
                <a:rect b="b" l="l" r="r" t="t"/>
                <a:pathLst>
                  <a:path extrusionOk="0" h="7969" w="7006">
                    <a:moveTo>
                      <a:pt x="4419" y="1"/>
                    </a:moveTo>
                    <a:cubicBezTo>
                      <a:pt x="2869" y="1"/>
                      <a:pt x="835" y="2281"/>
                      <a:pt x="835" y="2281"/>
                    </a:cubicBezTo>
                    <a:lnTo>
                      <a:pt x="1" y="2848"/>
                    </a:lnTo>
                    <a:cubicBezTo>
                      <a:pt x="1" y="2848"/>
                      <a:pt x="2202" y="6784"/>
                      <a:pt x="2402" y="7351"/>
                    </a:cubicBezTo>
                    <a:cubicBezTo>
                      <a:pt x="2500" y="7683"/>
                      <a:pt x="2643" y="7969"/>
                      <a:pt x="2999" y="7969"/>
                    </a:cubicBezTo>
                    <a:cubicBezTo>
                      <a:pt x="3251" y="7969"/>
                      <a:pt x="3611" y="7825"/>
                      <a:pt x="4137" y="7451"/>
                    </a:cubicBezTo>
                    <a:cubicBezTo>
                      <a:pt x="5438" y="6517"/>
                      <a:pt x="7006" y="3582"/>
                      <a:pt x="5705" y="913"/>
                    </a:cubicBezTo>
                    <a:cubicBezTo>
                      <a:pt x="5390" y="250"/>
                      <a:pt x="4931" y="1"/>
                      <a:pt x="44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8" name="Google Shape;1958;p42"/>
              <p:cNvSpPr/>
              <p:nvPr/>
            </p:nvSpPr>
            <p:spPr>
              <a:xfrm>
                <a:off x="4343818" y="1801250"/>
                <a:ext cx="160975" cy="460350"/>
              </a:xfrm>
              <a:custGeom>
                <a:rect b="b" l="l" r="r" t="t"/>
                <a:pathLst>
                  <a:path extrusionOk="0" h="18414" w="6439">
                    <a:moveTo>
                      <a:pt x="6439" y="1"/>
                    </a:moveTo>
                    <a:cubicBezTo>
                      <a:pt x="6439" y="1"/>
                      <a:pt x="3303" y="668"/>
                      <a:pt x="1635" y="2669"/>
                    </a:cubicBezTo>
                    <a:cubicBezTo>
                      <a:pt x="1" y="4671"/>
                      <a:pt x="168" y="10308"/>
                      <a:pt x="168" y="12276"/>
                    </a:cubicBezTo>
                    <a:lnTo>
                      <a:pt x="168" y="18347"/>
                    </a:lnTo>
                    <a:lnTo>
                      <a:pt x="5872" y="18414"/>
                    </a:lnTo>
                    <a:cubicBezTo>
                      <a:pt x="5872" y="18414"/>
                      <a:pt x="5138" y="10241"/>
                      <a:pt x="5038" y="8206"/>
                    </a:cubicBezTo>
                    <a:cubicBezTo>
                      <a:pt x="4938" y="6172"/>
                      <a:pt x="5138" y="3136"/>
                      <a:pt x="5405" y="2235"/>
                    </a:cubicBezTo>
                    <a:cubicBezTo>
                      <a:pt x="5672" y="1468"/>
                      <a:pt x="6039" y="701"/>
                      <a:pt x="64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9" name="Google Shape;1959;p42"/>
              <p:cNvSpPr/>
              <p:nvPr/>
            </p:nvSpPr>
            <p:spPr>
              <a:xfrm>
                <a:off x="4664068" y="1806250"/>
                <a:ext cx="179300" cy="481200"/>
              </a:xfrm>
              <a:custGeom>
                <a:rect b="b" l="l" r="r" t="t"/>
                <a:pathLst>
                  <a:path extrusionOk="0" h="19248" w="7172">
                    <a:moveTo>
                      <a:pt x="267" y="1"/>
                    </a:moveTo>
                    <a:cubicBezTo>
                      <a:pt x="167" y="401"/>
                      <a:pt x="0" y="1735"/>
                      <a:pt x="0" y="1735"/>
                    </a:cubicBezTo>
                    <a:cubicBezTo>
                      <a:pt x="467" y="3170"/>
                      <a:pt x="834" y="4604"/>
                      <a:pt x="1101" y="6072"/>
                    </a:cubicBezTo>
                    <a:cubicBezTo>
                      <a:pt x="1635" y="8940"/>
                      <a:pt x="1468" y="19048"/>
                      <a:pt x="1468" y="19048"/>
                    </a:cubicBezTo>
                    <a:cubicBezTo>
                      <a:pt x="2235" y="19181"/>
                      <a:pt x="3002" y="19248"/>
                      <a:pt x="3769" y="19248"/>
                    </a:cubicBezTo>
                    <a:cubicBezTo>
                      <a:pt x="4970" y="19248"/>
                      <a:pt x="7172" y="18514"/>
                      <a:pt x="7172" y="18514"/>
                    </a:cubicBezTo>
                    <a:cubicBezTo>
                      <a:pt x="7172" y="18514"/>
                      <a:pt x="7105" y="17847"/>
                      <a:pt x="6905" y="16112"/>
                    </a:cubicBezTo>
                    <a:cubicBezTo>
                      <a:pt x="6705" y="14378"/>
                      <a:pt x="6138" y="7172"/>
                      <a:pt x="5237" y="4237"/>
                    </a:cubicBezTo>
                    <a:cubicBezTo>
                      <a:pt x="4303" y="1302"/>
                      <a:pt x="267" y="1"/>
                      <a:pt x="26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0" name="Google Shape;1960;p42"/>
              <p:cNvSpPr/>
              <p:nvPr/>
            </p:nvSpPr>
            <p:spPr>
              <a:xfrm>
                <a:off x="4287968" y="1249550"/>
                <a:ext cx="594600" cy="729350"/>
              </a:xfrm>
              <a:custGeom>
                <a:rect b="b" l="l" r="r" t="t"/>
                <a:pathLst>
                  <a:path extrusionOk="0" h="29174" w="23784">
                    <a:moveTo>
                      <a:pt x="11486" y="1"/>
                    </a:moveTo>
                    <a:cubicBezTo>
                      <a:pt x="9579" y="1"/>
                      <a:pt x="7175" y="451"/>
                      <a:pt x="5004" y="2188"/>
                    </a:cubicBezTo>
                    <a:cubicBezTo>
                      <a:pt x="467" y="5790"/>
                      <a:pt x="0" y="13062"/>
                      <a:pt x="367" y="15264"/>
                    </a:cubicBezTo>
                    <a:cubicBezTo>
                      <a:pt x="767" y="17465"/>
                      <a:pt x="3803" y="18666"/>
                      <a:pt x="5170" y="18666"/>
                    </a:cubicBezTo>
                    <a:lnTo>
                      <a:pt x="7572" y="18666"/>
                    </a:lnTo>
                    <a:cubicBezTo>
                      <a:pt x="7572" y="18666"/>
                      <a:pt x="7839" y="22536"/>
                      <a:pt x="7372" y="25204"/>
                    </a:cubicBezTo>
                    <a:cubicBezTo>
                      <a:pt x="6905" y="27873"/>
                      <a:pt x="7572" y="29074"/>
                      <a:pt x="7572" y="29074"/>
                    </a:cubicBezTo>
                    <a:lnTo>
                      <a:pt x="16045" y="29174"/>
                    </a:lnTo>
                    <a:cubicBezTo>
                      <a:pt x="16045" y="29174"/>
                      <a:pt x="15311" y="23670"/>
                      <a:pt x="15945" y="22002"/>
                    </a:cubicBezTo>
                    <a:cubicBezTo>
                      <a:pt x="16345" y="21001"/>
                      <a:pt x="17146" y="20234"/>
                      <a:pt x="18146" y="19900"/>
                    </a:cubicBezTo>
                    <a:cubicBezTo>
                      <a:pt x="18283" y="19910"/>
                      <a:pt x="18420" y="19914"/>
                      <a:pt x="18557" y="19914"/>
                    </a:cubicBezTo>
                    <a:cubicBezTo>
                      <a:pt x="18887" y="19914"/>
                      <a:pt x="19217" y="19891"/>
                      <a:pt x="19547" y="19867"/>
                    </a:cubicBezTo>
                    <a:cubicBezTo>
                      <a:pt x="21649" y="19667"/>
                      <a:pt x="22483" y="19500"/>
                      <a:pt x="22483" y="18199"/>
                    </a:cubicBezTo>
                    <a:cubicBezTo>
                      <a:pt x="22483" y="16898"/>
                      <a:pt x="22583" y="12595"/>
                      <a:pt x="22583" y="12595"/>
                    </a:cubicBezTo>
                    <a:cubicBezTo>
                      <a:pt x="23050" y="12061"/>
                      <a:pt x="23383" y="11428"/>
                      <a:pt x="23483" y="10727"/>
                    </a:cubicBezTo>
                    <a:cubicBezTo>
                      <a:pt x="23784" y="9459"/>
                      <a:pt x="22216" y="9459"/>
                      <a:pt x="21649" y="9459"/>
                    </a:cubicBezTo>
                    <a:cubicBezTo>
                      <a:pt x="21115" y="9459"/>
                      <a:pt x="19180" y="6157"/>
                      <a:pt x="18146" y="3655"/>
                    </a:cubicBezTo>
                    <a:cubicBezTo>
                      <a:pt x="17613" y="2221"/>
                      <a:pt x="16478" y="1053"/>
                      <a:pt x="15011" y="520"/>
                    </a:cubicBezTo>
                    <a:cubicBezTo>
                      <a:pt x="15011" y="520"/>
                      <a:pt x="13535" y="1"/>
                      <a:pt x="1148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1" name="Google Shape;1961;p42"/>
              <p:cNvSpPr/>
              <p:nvPr/>
            </p:nvSpPr>
            <p:spPr>
              <a:xfrm>
                <a:off x="4287968" y="1214175"/>
                <a:ext cx="594600" cy="764725"/>
              </a:xfrm>
              <a:custGeom>
                <a:rect b="b" l="l" r="r" t="t"/>
                <a:pathLst>
                  <a:path extrusionOk="0" fill="none" h="30589" w="23784">
                    <a:moveTo>
                      <a:pt x="7572" y="30489"/>
                    </a:moveTo>
                    <a:cubicBezTo>
                      <a:pt x="7572" y="30489"/>
                      <a:pt x="6905" y="29288"/>
                      <a:pt x="7372" y="26619"/>
                    </a:cubicBezTo>
                    <a:cubicBezTo>
                      <a:pt x="7839" y="23951"/>
                      <a:pt x="7572" y="20081"/>
                      <a:pt x="7572" y="20081"/>
                    </a:cubicBezTo>
                    <a:lnTo>
                      <a:pt x="5170" y="20081"/>
                    </a:lnTo>
                    <a:cubicBezTo>
                      <a:pt x="3803" y="20081"/>
                      <a:pt x="767" y="18880"/>
                      <a:pt x="367" y="16679"/>
                    </a:cubicBezTo>
                    <a:cubicBezTo>
                      <a:pt x="0" y="14477"/>
                      <a:pt x="467" y="7205"/>
                      <a:pt x="5004" y="3603"/>
                    </a:cubicBezTo>
                    <a:cubicBezTo>
                      <a:pt x="9507" y="0"/>
                      <a:pt x="15011" y="1935"/>
                      <a:pt x="15011" y="1935"/>
                    </a:cubicBezTo>
                    <a:cubicBezTo>
                      <a:pt x="16478" y="2468"/>
                      <a:pt x="17613" y="3636"/>
                      <a:pt x="18146" y="5070"/>
                    </a:cubicBezTo>
                    <a:cubicBezTo>
                      <a:pt x="19180" y="7572"/>
                      <a:pt x="21115" y="10874"/>
                      <a:pt x="21649" y="10874"/>
                    </a:cubicBezTo>
                    <a:cubicBezTo>
                      <a:pt x="22216" y="10874"/>
                      <a:pt x="23784" y="10874"/>
                      <a:pt x="23483" y="12142"/>
                    </a:cubicBezTo>
                    <a:cubicBezTo>
                      <a:pt x="23383" y="12843"/>
                      <a:pt x="23050" y="13476"/>
                      <a:pt x="22583" y="14010"/>
                    </a:cubicBezTo>
                    <a:cubicBezTo>
                      <a:pt x="22583" y="14010"/>
                      <a:pt x="22483" y="18313"/>
                      <a:pt x="22483" y="19614"/>
                    </a:cubicBezTo>
                    <a:cubicBezTo>
                      <a:pt x="22483" y="20915"/>
                      <a:pt x="21649" y="21082"/>
                      <a:pt x="19547" y="21282"/>
                    </a:cubicBezTo>
                    <a:cubicBezTo>
                      <a:pt x="19080" y="21315"/>
                      <a:pt x="18613" y="21349"/>
                      <a:pt x="18146" y="21315"/>
                    </a:cubicBezTo>
                    <a:cubicBezTo>
                      <a:pt x="17146" y="21649"/>
                      <a:pt x="16345" y="22416"/>
                      <a:pt x="15945" y="23417"/>
                    </a:cubicBezTo>
                    <a:cubicBezTo>
                      <a:pt x="15311" y="25085"/>
                      <a:pt x="16045" y="30589"/>
                      <a:pt x="16045" y="30589"/>
                    </a:cubicBezTo>
                  </a:path>
                </a:pathLst>
              </a:custGeom>
              <a:noFill/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2" name="Google Shape;1962;p42"/>
              <p:cNvSpPr/>
              <p:nvPr/>
            </p:nvSpPr>
            <p:spPr>
              <a:xfrm>
                <a:off x="4578168" y="1716200"/>
                <a:ext cx="163475" cy="56725"/>
              </a:xfrm>
              <a:custGeom>
                <a:rect b="b" l="l" r="r" t="t"/>
                <a:pathLst>
                  <a:path extrusionOk="0" h="2269" w="6539">
                    <a:moveTo>
                      <a:pt x="0" y="0"/>
                    </a:moveTo>
                    <a:lnTo>
                      <a:pt x="4704" y="2268"/>
                    </a:lnTo>
                    <a:lnTo>
                      <a:pt x="6538" y="1234"/>
                    </a:lnTo>
                    <a:cubicBezTo>
                      <a:pt x="4303" y="1201"/>
                      <a:pt x="2102" y="801"/>
                      <a:pt x="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3" name="Google Shape;1963;p42"/>
              <p:cNvSpPr/>
              <p:nvPr/>
            </p:nvSpPr>
            <p:spPr>
              <a:xfrm>
                <a:off x="4746618" y="1446825"/>
                <a:ext cx="25050" cy="48400"/>
              </a:xfrm>
              <a:custGeom>
                <a:rect b="b" l="l" r="r" t="t"/>
                <a:pathLst>
                  <a:path extrusionOk="0" fill="none" h="1936" w="1002">
                    <a:moveTo>
                      <a:pt x="0" y="1"/>
                    </a:moveTo>
                    <a:lnTo>
                      <a:pt x="1001" y="1935"/>
                    </a:lnTo>
                  </a:path>
                </a:pathLst>
              </a:custGeom>
              <a:noFill/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4" name="Google Shape;1964;p42"/>
              <p:cNvSpPr/>
              <p:nvPr/>
            </p:nvSpPr>
            <p:spPr>
              <a:xfrm>
                <a:off x="4737443" y="1491025"/>
                <a:ext cx="52575" cy="22550"/>
              </a:xfrm>
              <a:custGeom>
                <a:rect b="b" l="l" r="r" t="t"/>
                <a:pathLst>
                  <a:path extrusionOk="0" fill="none" h="902" w="2103">
                    <a:moveTo>
                      <a:pt x="2102" y="1"/>
                    </a:moveTo>
                    <a:cubicBezTo>
                      <a:pt x="1535" y="534"/>
                      <a:pt x="768" y="835"/>
                      <a:pt x="1" y="901"/>
                    </a:cubicBezTo>
                  </a:path>
                </a:pathLst>
              </a:custGeom>
              <a:noFill/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5" name="Google Shape;1965;p42"/>
              <p:cNvSpPr/>
              <p:nvPr/>
            </p:nvSpPr>
            <p:spPr>
              <a:xfrm>
                <a:off x="4677393" y="1380125"/>
                <a:ext cx="64250" cy="64225"/>
              </a:xfrm>
              <a:custGeom>
                <a:rect b="b" l="l" r="r" t="t"/>
                <a:pathLst>
                  <a:path extrusionOk="0" fill="none" h="2569" w="2570">
                    <a:moveTo>
                      <a:pt x="2569" y="1101"/>
                    </a:moveTo>
                    <a:cubicBezTo>
                      <a:pt x="2569" y="1101"/>
                      <a:pt x="1669" y="0"/>
                      <a:pt x="835" y="1034"/>
                    </a:cubicBezTo>
                    <a:cubicBezTo>
                      <a:pt x="1" y="2035"/>
                      <a:pt x="101" y="2569"/>
                      <a:pt x="101" y="2569"/>
                    </a:cubicBezTo>
                  </a:path>
                </a:pathLst>
              </a:custGeom>
              <a:noFill/>
              <a:ln cap="rnd" cmpd="sng" w="108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6" name="Google Shape;1966;p42"/>
              <p:cNvSpPr/>
              <p:nvPr/>
            </p:nvSpPr>
            <p:spPr>
              <a:xfrm>
                <a:off x="4287968" y="1250400"/>
                <a:ext cx="451175" cy="465825"/>
              </a:xfrm>
              <a:custGeom>
                <a:rect b="b" l="l" r="r" t="t"/>
                <a:pathLst>
                  <a:path extrusionOk="0" h="18633" w="18047">
                    <a:moveTo>
                      <a:pt x="11486" y="0"/>
                    </a:moveTo>
                    <a:cubicBezTo>
                      <a:pt x="9579" y="0"/>
                      <a:pt x="7175" y="450"/>
                      <a:pt x="5004" y="2187"/>
                    </a:cubicBezTo>
                    <a:cubicBezTo>
                      <a:pt x="467" y="5790"/>
                      <a:pt x="0" y="13028"/>
                      <a:pt x="367" y="15230"/>
                    </a:cubicBezTo>
                    <a:cubicBezTo>
                      <a:pt x="734" y="17431"/>
                      <a:pt x="3769" y="18632"/>
                      <a:pt x="5170" y="18632"/>
                    </a:cubicBezTo>
                    <a:lnTo>
                      <a:pt x="7539" y="18632"/>
                    </a:lnTo>
                    <a:lnTo>
                      <a:pt x="9307" y="17898"/>
                    </a:lnTo>
                    <a:lnTo>
                      <a:pt x="9307" y="17898"/>
                    </a:lnTo>
                    <a:cubicBezTo>
                      <a:pt x="9203" y="17913"/>
                      <a:pt x="9097" y="17919"/>
                      <a:pt x="8989" y="17919"/>
                    </a:cubicBezTo>
                    <a:cubicBezTo>
                      <a:pt x="7085" y="17919"/>
                      <a:pt x="4634" y="15760"/>
                      <a:pt x="5170" y="13929"/>
                    </a:cubicBezTo>
                    <a:cubicBezTo>
                      <a:pt x="5409" y="13116"/>
                      <a:pt x="6035" y="12827"/>
                      <a:pt x="6741" y="12827"/>
                    </a:cubicBezTo>
                    <a:cubicBezTo>
                      <a:pt x="7716" y="12827"/>
                      <a:pt x="8842" y="13378"/>
                      <a:pt x="9307" y="13862"/>
                    </a:cubicBezTo>
                    <a:cubicBezTo>
                      <a:pt x="9512" y="14076"/>
                      <a:pt x="9709" y="14174"/>
                      <a:pt x="9904" y="14174"/>
                    </a:cubicBezTo>
                    <a:cubicBezTo>
                      <a:pt x="10468" y="14174"/>
                      <a:pt x="11014" y="13359"/>
                      <a:pt x="11708" y="12194"/>
                    </a:cubicBezTo>
                    <a:cubicBezTo>
                      <a:pt x="12642" y="10593"/>
                      <a:pt x="11508" y="9325"/>
                      <a:pt x="11508" y="7858"/>
                    </a:cubicBezTo>
                    <a:cubicBezTo>
                      <a:pt x="11508" y="6390"/>
                      <a:pt x="14744" y="3721"/>
                      <a:pt x="16679" y="3621"/>
                    </a:cubicBezTo>
                    <a:cubicBezTo>
                      <a:pt x="17146" y="3621"/>
                      <a:pt x="17613" y="3555"/>
                      <a:pt x="18046" y="3354"/>
                    </a:cubicBezTo>
                    <a:cubicBezTo>
                      <a:pt x="17446" y="2054"/>
                      <a:pt x="16378" y="1019"/>
                      <a:pt x="15011" y="519"/>
                    </a:cubicBezTo>
                    <a:cubicBezTo>
                      <a:pt x="15011" y="519"/>
                      <a:pt x="13535" y="0"/>
                      <a:pt x="114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0" name="Shape 1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1" name="Google Shape;1971;p43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grpSp>
        <p:nvGrpSpPr>
          <p:cNvPr id="1972" name="Google Shape;1972;p43"/>
          <p:cNvGrpSpPr/>
          <p:nvPr/>
        </p:nvGrpSpPr>
        <p:grpSpPr>
          <a:xfrm>
            <a:off x="4125194" y="2144934"/>
            <a:ext cx="625162" cy="625162"/>
            <a:chOff x="3758984" y="2154163"/>
            <a:chExt cx="594600" cy="594600"/>
          </a:xfrm>
        </p:grpSpPr>
        <p:sp>
          <p:nvSpPr>
            <p:cNvPr id="1973" name="Google Shape;1973;p43"/>
            <p:cNvSpPr/>
            <p:nvPr/>
          </p:nvSpPr>
          <p:spPr>
            <a:xfrm rot="8100000">
              <a:off x="3846061" y="2241240"/>
              <a:ext cx="420446" cy="420446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4" name="Google Shape;1974;p43"/>
            <p:cNvSpPr/>
            <p:nvPr/>
          </p:nvSpPr>
          <p:spPr>
            <a:xfrm rot="8100000">
              <a:off x="3947850" y="2305927"/>
              <a:ext cx="291045" cy="291045"/>
            </a:xfrm>
            <a:prstGeom prst="halfFrame">
              <a:avLst>
                <a:gd fmla="val 22934" name="adj1"/>
                <a:gd fmla="val 22849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75" name="Google Shape;1975;p43"/>
          <p:cNvGrpSpPr/>
          <p:nvPr/>
        </p:nvGrpSpPr>
        <p:grpSpPr>
          <a:xfrm>
            <a:off x="4125194" y="3097089"/>
            <a:ext cx="625162" cy="625162"/>
            <a:chOff x="3758984" y="2154163"/>
            <a:chExt cx="594600" cy="594600"/>
          </a:xfrm>
        </p:grpSpPr>
        <p:sp>
          <p:nvSpPr>
            <p:cNvPr id="1976" name="Google Shape;1976;p43"/>
            <p:cNvSpPr/>
            <p:nvPr/>
          </p:nvSpPr>
          <p:spPr>
            <a:xfrm rot="8100000">
              <a:off x="3846061" y="2241240"/>
              <a:ext cx="420446" cy="420446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7" name="Google Shape;1977;p43"/>
            <p:cNvSpPr/>
            <p:nvPr/>
          </p:nvSpPr>
          <p:spPr>
            <a:xfrm rot="8100000">
              <a:off x="3947850" y="2305927"/>
              <a:ext cx="291045" cy="291045"/>
            </a:xfrm>
            <a:prstGeom prst="halfFrame">
              <a:avLst>
                <a:gd fmla="val 22934" name="adj1"/>
                <a:gd fmla="val 22849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78" name="Google Shape;1978;p43"/>
          <p:cNvGrpSpPr/>
          <p:nvPr/>
        </p:nvGrpSpPr>
        <p:grpSpPr>
          <a:xfrm>
            <a:off x="4125194" y="4049244"/>
            <a:ext cx="625162" cy="625162"/>
            <a:chOff x="3758984" y="2154163"/>
            <a:chExt cx="594600" cy="594600"/>
          </a:xfrm>
        </p:grpSpPr>
        <p:sp>
          <p:nvSpPr>
            <p:cNvPr id="1979" name="Google Shape;1979;p43"/>
            <p:cNvSpPr/>
            <p:nvPr/>
          </p:nvSpPr>
          <p:spPr>
            <a:xfrm rot="8100000">
              <a:off x="3846061" y="2241240"/>
              <a:ext cx="420446" cy="420446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0" name="Google Shape;1980;p43"/>
            <p:cNvSpPr/>
            <p:nvPr/>
          </p:nvSpPr>
          <p:spPr>
            <a:xfrm rot="8100000">
              <a:off x="3947850" y="2305927"/>
              <a:ext cx="291045" cy="291045"/>
            </a:xfrm>
            <a:prstGeom prst="halfFrame">
              <a:avLst>
                <a:gd fmla="val 22934" name="adj1"/>
                <a:gd fmla="val 22849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81" name="Google Shape;1981;p43"/>
          <p:cNvGrpSpPr/>
          <p:nvPr/>
        </p:nvGrpSpPr>
        <p:grpSpPr>
          <a:xfrm>
            <a:off x="870940" y="1365070"/>
            <a:ext cx="3390900" cy="505800"/>
            <a:chOff x="870940" y="1365070"/>
            <a:chExt cx="3390900" cy="505800"/>
          </a:xfrm>
        </p:grpSpPr>
        <p:sp>
          <p:nvSpPr>
            <p:cNvPr id="1982" name="Google Shape;1982;p43"/>
            <p:cNvSpPr/>
            <p:nvPr/>
          </p:nvSpPr>
          <p:spPr>
            <a:xfrm>
              <a:off x="870940" y="1365070"/>
              <a:ext cx="3390900" cy="5058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3" name="Google Shape;1983;p43"/>
            <p:cNvSpPr/>
            <p:nvPr/>
          </p:nvSpPr>
          <p:spPr>
            <a:xfrm>
              <a:off x="913191" y="1411435"/>
              <a:ext cx="3306300" cy="413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2"/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NOW</a:t>
              </a:r>
              <a:endParaRPr>
                <a:solidFill>
                  <a:schemeClr val="dk2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</p:grpSp>
      <p:sp>
        <p:nvSpPr>
          <p:cNvPr id="1984" name="Google Shape;1984;p43"/>
          <p:cNvSpPr/>
          <p:nvPr/>
        </p:nvSpPr>
        <p:spPr>
          <a:xfrm>
            <a:off x="870940" y="2091707"/>
            <a:ext cx="3390900" cy="731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85" name="Google Shape;1985;p43"/>
          <p:cNvGrpSpPr/>
          <p:nvPr/>
        </p:nvGrpSpPr>
        <p:grpSpPr>
          <a:xfrm>
            <a:off x="648869" y="2236406"/>
            <a:ext cx="442219" cy="442219"/>
            <a:chOff x="457209" y="2241167"/>
            <a:chExt cx="420600" cy="420600"/>
          </a:xfrm>
        </p:grpSpPr>
        <p:sp>
          <p:nvSpPr>
            <p:cNvPr id="1986" name="Google Shape;1986;p43"/>
            <p:cNvSpPr/>
            <p:nvPr/>
          </p:nvSpPr>
          <p:spPr>
            <a:xfrm>
              <a:off x="457209" y="2241167"/>
              <a:ext cx="420600" cy="4206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7" name="Google Shape;1987;p43"/>
            <p:cNvSpPr/>
            <p:nvPr/>
          </p:nvSpPr>
          <p:spPr>
            <a:xfrm>
              <a:off x="498300" y="2282263"/>
              <a:ext cx="338400" cy="338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</a:t>
              </a:r>
              <a:endParaRPr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1988" name="Google Shape;1988;p43"/>
          <p:cNvSpPr txBox="1"/>
          <p:nvPr/>
        </p:nvSpPr>
        <p:spPr>
          <a:xfrm>
            <a:off x="1173100" y="2183818"/>
            <a:ext cx="2786700" cy="54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Mars is a cold place.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It’s full of iron oxide dust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989" name="Google Shape;1989;p43"/>
          <p:cNvSpPr/>
          <p:nvPr/>
        </p:nvSpPr>
        <p:spPr>
          <a:xfrm>
            <a:off x="870940" y="3043862"/>
            <a:ext cx="3390900" cy="731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90" name="Google Shape;1990;p43"/>
          <p:cNvGrpSpPr/>
          <p:nvPr/>
        </p:nvGrpSpPr>
        <p:grpSpPr>
          <a:xfrm>
            <a:off x="648869" y="3188561"/>
            <a:ext cx="442219" cy="442219"/>
            <a:chOff x="457209" y="2241167"/>
            <a:chExt cx="420600" cy="420600"/>
          </a:xfrm>
        </p:grpSpPr>
        <p:sp>
          <p:nvSpPr>
            <p:cNvPr id="1991" name="Google Shape;1991;p43"/>
            <p:cNvSpPr/>
            <p:nvPr/>
          </p:nvSpPr>
          <p:spPr>
            <a:xfrm>
              <a:off x="457209" y="2241167"/>
              <a:ext cx="420600" cy="4206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2" name="Google Shape;1992;p43"/>
            <p:cNvSpPr/>
            <p:nvPr/>
          </p:nvSpPr>
          <p:spPr>
            <a:xfrm>
              <a:off x="498300" y="2282263"/>
              <a:ext cx="338400" cy="338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</a:t>
              </a:r>
              <a:endParaRPr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1993" name="Google Shape;1993;p43"/>
          <p:cNvSpPr txBox="1"/>
          <p:nvPr/>
        </p:nvSpPr>
        <p:spPr>
          <a:xfrm>
            <a:off x="1173100" y="3135972"/>
            <a:ext cx="2786700" cy="54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It’s a gas giant and the biggest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planet in our Solar System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994" name="Google Shape;1994;p43"/>
          <p:cNvSpPr/>
          <p:nvPr/>
        </p:nvSpPr>
        <p:spPr>
          <a:xfrm>
            <a:off x="870940" y="3996017"/>
            <a:ext cx="3390900" cy="731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95" name="Google Shape;1995;p43"/>
          <p:cNvGrpSpPr/>
          <p:nvPr/>
        </p:nvGrpSpPr>
        <p:grpSpPr>
          <a:xfrm>
            <a:off x="648869" y="4140716"/>
            <a:ext cx="442219" cy="442219"/>
            <a:chOff x="457209" y="2241167"/>
            <a:chExt cx="420600" cy="420600"/>
          </a:xfrm>
        </p:grpSpPr>
        <p:sp>
          <p:nvSpPr>
            <p:cNvPr id="1996" name="Google Shape;1996;p43"/>
            <p:cNvSpPr/>
            <p:nvPr/>
          </p:nvSpPr>
          <p:spPr>
            <a:xfrm>
              <a:off x="457209" y="2241167"/>
              <a:ext cx="420600" cy="4206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7" name="Google Shape;1997;p43"/>
            <p:cNvSpPr/>
            <p:nvPr/>
          </p:nvSpPr>
          <p:spPr>
            <a:xfrm>
              <a:off x="498300" y="2282263"/>
              <a:ext cx="338400" cy="338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</a:t>
              </a:r>
              <a:endParaRPr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1998" name="Google Shape;1998;p43"/>
          <p:cNvSpPr txBox="1"/>
          <p:nvPr/>
        </p:nvSpPr>
        <p:spPr>
          <a:xfrm>
            <a:off x="1173100" y="4088126"/>
            <a:ext cx="2786700" cy="54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Jupiter is the fourth-brightest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object in the Solar System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1999" name="Google Shape;1999;p43"/>
          <p:cNvGrpSpPr/>
          <p:nvPr/>
        </p:nvGrpSpPr>
        <p:grpSpPr>
          <a:xfrm>
            <a:off x="4882160" y="1365070"/>
            <a:ext cx="3390900" cy="505800"/>
            <a:chOff x="4882160" y="1365070"/>
            <a:chExt cx="3390900" cy="505800"/>
          </a:xfrm>
        </p:grpSpPr>
        <p:sp>
          <p:nvSpPr>
            <p:cNvPr id="2000" name="Google Shape;2000;p43"/>
            <p:cNvSpPr/>
            <p:nvPr/>
          </p:nvSpPr>
          <p:spPr>
            <a:xfrm flipH="1">
              <a:off x="4882160" y="1365070"/>
              <a:ext cx="3390900" cy="5058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1" name="Google Shape;2001;p43"/>
            <p:cNvSpPr/>
            <p:nvPr/>
          </p:nvSpPr>
          <p:spPr>
            <a:xfrm flipH="1">
              <a:off x="4924496" y="1411435"/>
              <a:ext cx="3306300" cy="413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2"/>
                  </a:solidFill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rPr>
                <a:t>FUTURE</a:t>
              </a:r>
              <a:endParaRPr>
                <a:solidFill>
                  <a:schemeClr val="dk2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</p:grpSp>
      <p:sp>
        <p:nvSpPr>
          <p:cNvPr id="2002" name="Google Shape;2002;p43"/>
          <p:cNvSpPr/>
          <p:nvPr/>
        </p:nvSpPr>
        <p:spPr>
          <a:xfrm flipH="1">
            <a:off x="4882160" y="2091707"/>
            <a:ext cx="3390900" cy="731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03" name="Google Shape;2003;p43"/>
          <p:cNvGrpSpPr/>
          <p:nvPr/>
        </p:nvGrpSpPr>
        <p:grpSpPr>
          <a:xfrm flipH="1">
            <a:off x="8052912" y="2236406"/>
            <a:ext cx="442219" cy="442219"/>
            <a:chOff x="457209" y="2241167"/>
            <a:chExt cx="420600" cy="420600"/>
          </a:xfrm>
        </p:grpSpPr>
        <p:sp>
          <p:nvSpPr>
            <p:cNvPr id="2004" name="Google Shape;2004;p43"/>
            <p:cNvSpPr/>
            <p:nvPr/>
          </p:nvSpPr>
          <p:spPr>
            <a:xfrm>
              <a:off x="457209" y="2241167"/>
              <a:ext cx="420600" cy="4206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5" name="Google Shape;2005;p43"/>
            <p:cNvSpPr/>
            <p:nvPr/>
          </p:nvSpPr>
          <p:spPr>
            <a:xfrm>
              <a:off x="498300" y="2282263"/>
              <a:ext cx="338400" cy="338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</a:t>
              </a:r>
              <a:endParaRPr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2006" name="Google Shape;2006;p43"/>
          <p:cNvSpPr txBox="1"/>
          <p:nvPr/>
        </p:nvSpPr>
        <p:spPr>
          <a:xfrm flipH="1">
            <a:off x="5184200" y="2183818"/>
            <a:ext cx="2786700" cy="54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It’s a gas giant, composed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mostly of hydrogen and helium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007" name="Google Shape;2007;p43"/>
          <p:cNvSpPr/>
          <p:nvPr/>
        </p:nvSpPr>
        <p:spPr>
          <a:xfrm flipH="1">
            <a:off x="4882160" y="3043862"/>
            <a:ext cx="3390900" cy="731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08" name="Google Shape;2008;p43"/>
          <p:cNvGrpSpPr/>
          <p:nvPr/>
        </p:nvGrpSpPr>
        <p:grpSpPr>
          <a:xfrm flipH="1">
            <a:off x="8052912" y="3188561"/>
            <a:ext cx="442219" cy="442219"/>
            <a:chOff x="457209" y="2241167"/>
            <a:chExt cx="420600" cy="420600"/>
          </a:xfrm>
        </p:grpSpPr>
        <p:sp>
          <p:nvSpPr>
            <p:cNvPr id="2009" name="Google Shape;2009;p43"/>
            <p:cNvSpPr/>
            <p:nvPr/>
          </p:nvSpPr>
          <p:spPr>
            <a:xfrm>
              <a:off x="457209" y="2241167"/>
              <a:ext cx="420600" cy="4206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0" name="Google Shape;2010;p43"/>
            <p:cNvSpPr/>
            <p:nvPr/>
          </p:nvSpPr>
          <p:spPr>
            <a:xfrm>
              <a:off x="498300" y="2282263"/>
              <a:ext cx="338400" cy="338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</a:t>
              </a:r>
              <a:endParaRPr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2011" name="Google Shape;2011;p43"/>
          <p:cNvSpPr txBox="1"/>
          <p:nvPr/>
        </p:nvSpPr>
        <p:spPr>
          <a:xfrm flipH="1">
            <a:off x="5184200" y="3135972"/>
            <a:ext cx="2786700" cy="54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Mercury is the closest planet to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the Sun and the smallest one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012" name="Google Shape;2012;p43"/>
          <p:cNvSpPr/>
          <p:nvPr/>
        </p:nvSpPr>
        <p:spPr>
          <a:xfrm flipH="1">
            <a:off x="4882160" y="3996017"/>
            <a:ext cx="3390900" cy="731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13" name="Google Shape;2013;p43"/>
          <p:cNvGrpSpPr/>
          <p:nvPr/>
        </p:nvGrpSpPr>
        <p:grpSpPr>
          <a:xfrm flipH="1">
            <a:off x="8052912" y="4140716"/>
            <a:ext cx="442219" cy="442219"/>
            <a:chOff x="457209" y="2241167"/>
            <a:chExt cx="420600" cy="420600"/>
          </a:xfrm>
        </p:grpSpPr>
        <p:sp>
          <p:nvSpPr>
            <p:cNvPr id="2014" name="Google Shape;2014;p43"/>
            <p:cNvSpPr/>
            <p:nvPr/>
          </p:nvSpPr>
          <p:spPr>
            <a:xfrm>
              <a:off x="457209" y="2241167"/>
              <a:ext cx="420600" cy="4206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5" name="Google Shape;2015;p43"/>
            <p:cNvSpPr/>
            <p:nvPr/>
          </p:nvSpPr>
          <p:spPr>
            <a:xfrm>
              <a:off x="498300" y="2282263"/>
              <a:ext cx="338400" cy="338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</a:t>
              </a:r>
              <a:endParaRPr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2016" name="Google Shape;2016;p43"/>
          <p:cNvSpPr txBox="1"/>
          <p:nvPr/>
        </p:nvSpPr>
        <p:spPr>
          <a:xfrm flipH="1">
            <a:off x="5184200" y="4088126"/>
            <a:ext cx="2786700" cy="54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It’s the second-brightest </a:t>
            </a:r>
            <a:b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natural object in the night sky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0" name="Shape 2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1" name="Google Shape;2021;p44"/>
          <p:cNvGrpSpPr/>
          <p:nvPr/>
        </p:nvGrpSpPr>
        <p:grpSpPr>
          <a:xfrm>
            <a:off x="6506232" y="4027549"/>
            <a:ext cx="768302" cy="681856"/>
            <a:chOff x="6786012" y="1282629"/>
            <a:chExt cx="768302" cy="681856"/>
          </a:xfrm>
        </p:grpSpPr>
        <p:sp>
          <p:nvSpPr>
            <p:cNvPr id="2022" name="Google Shape;2022;p44"/>
            <p:cNvSpPr/>
            <p:nvPr/>
          </p:nvSpPr>
          <p:spPr>
            <a:xfrm>
              <a:off x="6905633" y="1399345"/>
              <a:ext cx="542176" cy="480917"/>
            </a:xfrm>
            <a:custGeom>
              <a:rect b="b" l="l" r="r" t="t"/>
              <a:pathLst>
                <a:path extrusionOk="0" h="23371" w="26348">
                  <a:moveTo>
                    <a:pt x="11671" y="0"/>
                  </a:moveTo>
                  <a:cubicBezTo>
                    <a:pt x="8920" y="0"/>
                    <a:pt x="6110" y="427"/>
                    <a:pt x="3933" y="2293"/>
                  </a:cubicBezTo>
                  <a:cubicBezTo>
                    <a:pt x="1580" y="4343"/>
                    <a:pt x="169" y="7300"/>
                    <a:pt x="35" y="10459"/>
                  </a:cubicBezTo>
                  <a:cubicBezTo>
                    <a:pt x="1" y="14021"/>
                    <a:pt x="1446" y="17483"/>
                    <a:pt x="4034" y="19936"/>
                  </a:cubicBezTo>
                  <a:cubicBezTo>
                    <a:pt x="4403" y="20306"/>
                    <a:pt x="4840" y="20675"/>
                    <a:pt x="5311" y="20944"/>
                  </a:cubicBezTo>
                  <a:cubicBezTo>
                    <a:pt x="5949" y="21348"/>
                    <a:pt x="6621" y="21650"/>
                    <a:pt x="7327" y="21885"/>
                  </a:cubicBezTo>
                  <a:cubicBezTo>
                    <a:pt x="9228" y="22628"/>
                    <a:pt x="11208" y="23370"/>
                    <a:pt x="13220" y="23370"/>
                  </a:cubicBezTo>
                  <a:cubicBezTo>
                    <a:pt x="13484" y="23370"/>
                    <a:pt x="13749" y="23358"/>
                    <a:pt x="14015" y="23330"/>
                  </a:cubicBezTo>
                  <a:cubicBezTo>
                    <a:pt x="15460" y="23129"/>
                    <a:pt x="16838" y="22692"/>
                    <a:pt x="18148" y="21986"/>
                  </a:cubicBezTo>
                  <a:cubicBezTo>
                    <a:pt x="21173" y="20474"/>
                    <a:pt x="24096" y="18189"/>
                    <a:pt x="25373" y="14996"/>
                  </a:cubicBezTo>
                  <a:cubicBezTo>
                    <a:pt x="26348" y="12341"/>
                    <a:pt x="26214" y="9384"/>
                    <a:pt x="24970" y="6830"/>
                  </a:cubicBezTo>
                  <a:cubicBezTo>
                    <a:pt x="23760" y="4343"/>
                    <a:pt x="21677" y="2360"/>
                    <a:pt x="19089" y="1285"/>
                  </a:cubicBezTo>
                  <a:cubicBezTo>
                    <a:pt x="16972" y="378"/>
                    <a:pt x="14620" y="109"/>
                    <a:pt x="12334" y="8"/>
                  </a:cubicBezTo>
                  <a:cubicBezTo>
                    <a:pt x="12114" y="3"/>
                    <a:pt x="11893" y="0"/>
                    <a:pt x="116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3" name="Google Shape;2023;p44"/>
            <p:cNvSpPr/>
            <p:nvPr/>
          </p:nvSpPr>
          <p:spPr>
            <a:xfrm>
              <a:off x="6786012" y="1282629"/>
              <a:ext cx="768302" cy="681856"/>
            </a:xfrm>
            <a:custGeom>
              <a:rect b="b" l="l" r="r" t="t"/>
              <a:pathLst>
                <a:path extrusionOk="0" fill="none" h="33136" w="37337">
                  <a:moveTo>
                    <a:pt x="18147" y="32800"/>
                  </a:moveTo>
                  <a:cubicBezTo>
                    <a:pt x="20264" y="32564"/>
                    <a:pt x="22348" y="32094"/>
                    <a:pt x="24364" y="31287"/>
                  </a:cubicBezTo>
                  <a:cubicBezTo>
                    <a:pt x="27086" y="30313"/>
                    <a:pt x="29775" y="29036"/>
                    <a:pt x="31825" y="27053"/>
                  </a:cubicBezTo>
                  <a:cubicBezTo>
                    <a:pt x="37336" y="21777"/>
                    <a:pt x="36967" y="12166"/>
                    <a:pt x="31623" y="6755"/>
                  </a:cubicBezTo>
                  <a:cubicBezTo>
                    <a:pt x="24969" y="1"/>
                    <a:pt x="13980" y="605"/>
                    <a:pt x="6553" y="5713"/>
                  </a:cubicBezTo>
                  <a:cubicBezTo>
                    <a:pt x="34" y="10149"/>
                    <a:pt x="0" y="19794"/>
                    <a:pt x="4100" y="26011"/>
                  </a:cubicBezTo>
                  <a:cubicBezTo>
                    <a:pt x="7259" y="30582"/>
                    <a:pt x="12602" y="33136"/>
                    <a:pt x="18147" y="3280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4" name="Google Shape;2024;p44"/>
            <p:cNvSpPr/>
            <p:nvPr/>
          </p:nvSpPr>
          <p:spPr>
            <a:xfrm>
              <a:off x="6839948" y="1333806"/>
              <a:ext cx="659735" cy="585039"/>
            </a:xfrm>
            <a:custGeom>
              <a:rect b="b" l="l" r="r" t="t"/>
              <a:pathLst>
                <a:path extrusionOk="0" fill="none" h="28431" w="32061">
                  <a:moveTo>
                    <a:pt x="15560" y="28128"/>
                  </a:moveTo>
                  <a:cubicBezTo>
                    <a:pt x="17408" y="27927"/>
                    <a:pt x="19189" y="27523"/>
                    <a:pt x="20903" y="26851"/>
                  </a:cubicBezTo>
                  <a:cubicBezTo>
                    <a:pt x="23256" y="26011"/>
                    <a:pt x="25541" y="24902"/>
                    <a:pt x="27322" y="23188"/>
                  </a:cubicBezTo>
                  <a:cubicBezTo>
                    <a:pt x="32060" y="18685"/>
                    <a:pt x="31724" y="10452"/>
                    <a:pt x="27154" y="5781"/>
                  </a:cubicBezTo>
                  <a:cubicBezTo>
                    <a:pt x="21441" y="0"/>
                    <a:pt x="12031" y="504"/>
                    <a:pt x="5613" y="4873"/>
                  </a:cubicBezTo>
                  <a:cubicBezTo>
                    <a:pt x="34" y="8704"/>
                    <a:pt x="0" y="16971"/>
                    <a:pt x="3529" y="22281"/>
                  </a:cubicBezTo>
                  <a:cubicBezTo>
                    <a:pt x="6251" y="26213"/>
                    <a:pt x="10822" y="28431"/>
                    <a:pt x="15560" y="28128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25" name="Google Shape;2025;p44"/>
          <p:cNvGrpSpPr/>
          <p:nvPr/>
        </p:nvGrpSpPr>
        <p:grpSpPr>
          <a:xfrm>
            <a:off x="4187849" y="4027549"/>
            <a:ext cx="768302" cy="681856"/>
            <a:chOff x="6786012" y="1282629"/>
            <a:chExt cx="768302" cy="681856"/>
          </a:xfrm>
        </p:grpSpPr>
        <p:sp>
          <p:nvSpPr>
            <p:cNvPr id="2026" name="Google Shape;2026;p44"/>
            <p:cNvSpPr/>
            <p:nvPr/>
          </p:nvSpPr>
          <p:spPr>
            <a:xfrm>
              <a:off x="6905633" y="1399345"/>
              <a:ext cx="542176" cy="480917"/>
            </a:xfrm>
            <a:custGeom>
              <a:rect b="b" l="l" r="r" t="t"/>
              <a:pathLst>
                <a:path extrusionOk="0" h="23371" w="26348">
                  <a:moveTo>
                    <a:pt x="11671" y="0"/>
                  </a:moveTo>
                  <a:cubicBezTo>
                    <a:pt x="8920" y="0"/>
                    <a:pt x="6110" y="427"/>
                    <a:pt x="3933" y="2293"/>
                  </a:cubicBezTo>
                  <a:cubicBezTo>
                    <a:pt x="1580" y="4343"/>
                    <a:pt x="169" y="7300"/>
                    <a:pt x="35" y="10459"/>
                  </a:cubicBezTo>
                  <a:cubicBezTo>
                    <a:pt x="1" y="14021"/>
                    <a:pt x="1446" y="17483"/>
                    <a:pt x="4034" y="19936"/>
                  </a:cubicBezTo>
                  <a:cubicBezTo>
                    <a:pt x="4403" y="20306"/>
                    <a:pt x="4840" y="20675"/>
                    <a:pt x="5311" y="20944"/>
                  </a:cubicBezTo>
                  <a:cubicBezTo>
                    <a:pt x="5949" y="21348"/>
                    <a:pt x="6621" y="21650"/>
                    <a:pt x="7327" y="21885"/>
                  </a:cubicBezTo>
                  <a:cubicBezTo>
                    <a:pt x="9228" y="22628"/>
                    <a:pt x="11208" y="23370"/>
                    <a:pt x="13220" y="23370"/>
                  </a:cubicBezTo>
                  <a:cubicBezTo>
                    <a:pt x="13484" y="23370"/>
                    <a:pt x="13749" y="23358"/>
                    <a:pt x="14015" y="23330"/>
                  </a:cubicBezTo>
                  <a:cubicBezTo>
                    <a:pt x="15460" y="23129"/>
                    <a:pt x="16838" y="22692"/>
                    <a:pt x="18148" y="21986"/>
                  </a:cubicBezTo>
                  <a:cubicBezTo>
                    <a:pt x="21173" y="20474"/>
                    <a:pt x="24096" y="18189"/>
                    <a:pt x="25373" y="14996"/>
                  </a:cubicBezTo>
                  <a:cubicBezTo>
                    <a:pt x="26348" y="12341"/>
                    <a:pt x="26214" y="9384"/>
                    <a:pt x="24970" y="6830"/>
                  </a:cubicBezTo>
                  <a:cubicBezTo>
                    <a:pt x="23760" y="4343"/>
                    <a:pt x="21677" y="2360"/>
                    <a:pt x="19089" y="1285"/>
                  </a:cubicBezTo>
                  <a:cubicBezTo>
                    <a:pt x="16972" y="378"/>
                    <a:pt x="14620" y="109"/>
                    <a:pt x="12334" y="8"/>
                  </a:cubicBezTo>
                  <a:cubicBezTo>
                    <a:pt x="12114" y="3"/>
                    <a:pt x="11893" y="0"/>
                    <a:pt x="116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7" name="Google Shape;2027;p44"/>
            <p:cNvSpPr/>
            <p:nvPr/>
          </p:nvSpPr>
          <p:spPr>
            <a:xfrm>
              <a:off x="6786012" y="1282629"/>
              <a:ext cx="768302" cy="681856"/>
            </a:xfrm>
            <a:custGeom>
              <a:rect b="b" l="l" r="r" t="t"/>
              <a:pathLst>
                <a:path extrusionOk="0" fill="none" h="33136" w="37337">
                  <a:moveTo>
                    <a:pt x="18147" y="32800"/>
                  </a:moveTo>
                  <a:cubicBezTo>
                    <a:pt x="20264" y="32564"/>
                    <a:pt x="22348" y="32094"/>
                    <a:pt x="24364" y="31287"/>
                  </a:cubicBezTo>
                  <a:cubicBezTo>
                    <a:pt x="27086" y="30313"/>
                    <a:pt x="29775" y="29036"/>
                    <a:pt x="31825" y="27053"/>
                  </a:cubicBezTo>
                  <a:cubicBezTo>
                    <a:pt x="37336" y="21777"/>
                    <a:pt x="36967" y="12166"/>
                    <a:pt x="31623" y="6755"/>
                  </a:cubicBezTo>
                  <a:cubicBezTo>
                    <a:pt x="24969" y="1"/>
                    <a:pt x="13980" y="605"/>
                    <a:pt x="6553" y="5713"/>
                  </a:cubicBezTo>
                  <a:cubicBezTo>
                    <a:pt x="34" y="10149"/>
                    <a:pt x="0" y="19794"/>
                    <a:pt x="4100" y="26011"/>
                  </a:cubicBezTo>
                  <a:cubicBezTo>
                    <a:pt x="7259" y="30582"/>
                    <a:pt x="12602" y="33136"/>
                    <a:pt x="18147" y="3280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8" name="Google Shape;2028;p44"/>
            <p:cNvSpPr/>
            <p:nvPr/>
          </p:nvSpPr>
          <p:spPr>
            <a:xfrm>
              <a:off x="6839948" y="1333806"/>
              <a:ext cx="659735" cy="585039"/>
            </a:xfrm>
            <a:custGeom>
              <a:rect b="b" l="l" r="r" t="t"/>
              <a:pathLst>
                <a:path extrusionOk="0" fill="none" h="28431" w="32061">
                  <a:moveTo>
                    <a:pt x="15560" y="28128"/>
                  </a:moveTo>
                  <a:cubicBezTo>
                    <a:pt x="17408" y="27927"/>
                    <a:pt x="19189" y="27523"/>
                    <a:pt x="20903" y="26851"/>
                  </a:cubicBezTo>
                  <a:cubicBezTo>
                    <a:pt x="23256" y="26011"/>
                    <a:pt x="25541" y="24902"/>
                    <a:pt x="27322" y="23188"/>
                  </a:cubicBezTo>
                  <a:cubicBezTo>
                    <a:pt x="32060" y="18685"/>
                    <a:pt x="31724" y="10452"/>
                    <a:pt x="27154" y="5781"/>
                  </a:cubicBezTo>
                  <a:cubicBezTo>
                    <a:pt x="21441" y="0"/>
                    <a:pt x="12031" y="504"/>
                    <a:pt x="5613" y="4873"/>
                  </a:cubicBezTo>
                  <a:cubicBezTo>
                    <a:pt x="34" y="8704"/>
                    <a:pt x="0" y="16971"/>
                    <a:pt x="3529" y="22281"/>
                  </a:cubicBezTo>
                  <a:cubicBezTo>
                    <a:pt x="6251" y="26213"/>
                    <a:pt x="10822" y="28431"/>
                    <a:pt x="15560" y="28128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29" name="Google Shape;2029;p44"/>
          <p:cNvGrpSpPr/>
          <p:nvPr/>
        </p:nvGrpSpPr>
        <p:grpSpPr>
          <a:xfrm>
            <a:off x="710274" y="1098990"/>
            <a:ext cx="768302" cy="681856"/>
            <a:chOff x="6786012" y="1282629"/>
            <a:chExt cx="768302" cy="681856"/>
          </a:xfrm>
        </p:grpSpPr>
        <p:sp>
          <p:nvSpPr>
            <p:cNvPr id="2030" name="Google Shape;2030;p44"/>
            <p:cNvSpPr/>
            <p:nvPr/>
          </p:nvSpPr>
          <p:spPr>
            <a:xfrm>
              <a:off x="6905633" y="1399345"/>
              <a:ext cx="542176" cy="480917"/>
            </a:xfrm>
            <a:custGeom>
              <a:rect b="b" l="l" r="r" t="t"/>
              <a:pathLst>
                <a:path extrusionOk="0" h="23371" w="26348">
                  <a:moveTo>
                    <a:pt x="11671" y="0"/>
                  </a:moveTo>
                  <a:cubicBezTo>
                    <a:pt x="8920" y="0"/>
                    <a:pt x="6110" y="427"/>
                    <a:pt x="3933" y="2293"/>
                  </a:cubicBezTo>
                  <a:cubicBezTo>
                    <a:pt x="1580" y="4343"/>
                    <a:pt x="169" y="7300"/>
                    <a:pt x="35" y="10459"/>
                  </a:cubicBezTo>
                  <a:cubicBezTo>
                    <a:pt x="1" y="14021"/>
                    <a:pt x="1446" y="17483"/>
                    <a:pt x="4034" y="19936"/>
                  </a:cubicBezTo>
                  <a:cubicBezTo>
                    <a:pt x="4403" y="20306"/>
                    <a:pt x="4840" y="20675"/>
                    <a:pt x="5311" y="20944"/>
                  </a:cubicBezTo>
                  <a:cubicBezTo>
                    <a:pt x="5949" y="21348"/>
                    <a:pt x="6621" y="21650"/>
                    <a:pt x="7327" y="21885"/>
                  </a:cubicBezTo>
                  <a:cubicBezTo>
                    <a:pt x="9228" y="22628"/>
                    <a:pt x="11208" y="23370"/>
                    <a:pt x="13220" y="23370"/>
                  </a:cubicBezTo>
                  <a:cubicBezTo>
                    <a:pt x="13484" y="23370"/>
                    <a:pt x="13749" y="23358"/>
                    <a:pt x="14015" y="23330"/>
                  </a:cubicBezTo>
                  <a:cubicBezTo>
                    <a:pt x="15460" y="23129"/>
                    <a:pt x="16838" y="22692"/>
                    <a:pt x="18148" y="21986"/>
                  </a:cubicBezTo>
                  <a:cubicBezTo>
                    <a:pt x="21173" y="20474"/>
                    <a:pt x="24096" y="18189"/>
                    <a:pt x="25373" y="14996"/>
                  </a:cubicBezTo>
                  <a:cubicBezTo>
                    <a:pt x="26348" y="12341"/>
                    <a:pt x="26214" y="9384"/>
                    <a:pt x="24970" y="6830"/>
                  </a:cubicBezTo>
                  <a:cubicBezTo>
                    <a:pt x="23760" y="4343"/>
                    <a:pt x="21677" y="2360"/>
                    <a:pt x="19089" y="1285"/>
                  </a:cubicBezTo>
                  <a:cubicBezTo>
                    <a:pt x="16972" y="378"/>
                    <a:pt x="14620" y="109"/>
                    <a:pt x="12334" y="8"/>
                  </a:cubicBezTo>
                  <a:cubicBezTo>
                    <a:pt x="12114" y="3"/>
                    <a:pt x="11893" y="0"/>
                    <a:pt x="116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1" name="Google Shape;2031;p44"/>
            <p:cNvSpPr/>
            <p:nvPr/>
          </p:nvSpPr>
          <p:spPr>
            <a:xfrm>
              <a:off x="6786012" y="1282629"/>
              <a:ext cx="768302" cy="681856"/>
            </a:xfrm>
            <a:custGeom>
              <a:rect b="b" l="l" r="r" t="t"/>
              <a:pathLst>
                <a:path extrusionOk="0" fill="none" h="33136" w="37337">
                  <a:moveTo>
                    <a:pt x="18147" y="32800"/>
                  </a:moveTo>
                  <a:cubicBezTo>
                    <a:pt x="20264" y="32564"/>
                    <a:pt x="22348" y="32094"/>
                    <a:pt x="24364" y="31287"/>
                  </a:cubicBezTo>
                  <a:cubicBezTo>
                    <a:pt x="27086" y="30313"/>
                    <a:pt x="29775" y="29036"/>
                    <a:pt x="31825" y="27053"/>
                  </a:cubicBezTo>
                  <a:cubicBezTo>
                    <a:pt x="37336" y="21777"/>
                    <a:pt x="36967" y="12166"/>
                    <a:pt x="31623" y="6755"/>
                  </a:cubicBezTo>
                  <a:cubicBezTo>
                    <a:pt x="24969" y="1"/>
                    <a:pt x="13980" y="605"/>
                    <a:pt x="6553" y="5713"/>
                  </a:cubicBezTo>
                  <a:cubicBezTo>
                    <a:pt x="34" y="10149"/>
                    <a:pt x="0" y="19794"/>
                    <a:pt x="4100" y="26011"/>
                  </a:cubicBezTo>
                  <a:cubicBezTo>
                    <a:pt x="7259" y="30582"/>
                    <a:pt x="12602" y="33136"/>
                    <a:pt x="18147" y="3280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2" name="Google Shape;2032;p44"/>
            <p:cNvSpPr/>
            <p:nvPr/>
          </p:nvSpPr>
          <p:spPr>
            <a:xfrm>
              <a:off x="6839948" y="1333806"/>
              <a:ext cx="659735" cy="585039"/>
            </a:xfrm>
            <a:custGeom>
              <a:rect b="b" l="l" r="r" t="t"/>
              <a:pathLst>
                <a:path extrusionOk="0" fill="none" h="28431" w="32061">
                  <a:moveTo>
                    <a:pt x="15560" y="28128"/>
                  </a:moveTo>
                  <a:cubicBezTo>
                    <a:pt x="17408" y="27927"/>
                    <a:pt x="19189" y="27523"/>
                    <a:pt x="20903" y="26851"/>
                  </a:cubicBezTo>
                  <a:cubicBezTo>
                    <a:pt x="23256" y="26011"/>
                    <a:pt x="25541" y="24902"/>
                    <a:pt x="27322" y="23188"/>
                  </a:cubicBezTo>
                  <a:cubicBezTo>
                    <a:pt x="32060" y="18685"/>
                    <a:pt x="31724" y="10452"/>
                    <a:pt x="27154" y="5781"/>
                  </a:cubicBezTo>
                  <a:cubicBezTo>
                    <a:pt x="21441" y="0"/>
                    <a:pt x="12031" y="504"/>
                    <a:pt x="5613" y="4873"/>
                  </a:cubicBezTo>
                  <a:cubicBezTo>
                    <a:pt x="34" y="8704"/>
                    <a:pt x="0" y="16971"/>
                    <a:pt x="3529" y="22281"/>
                  </a:cubicBezTo>
                  <a:cubicBezTo>
                    <a:pt x="6251" y="26213"/>
                    <a:pt x="10822" y="28431"/>
                    <a:pt x="15560" y="28128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33" name="Google Shape;2033;p44"/>
          <p:cNvGrpSpPr/>
          <p:nvPr/>
        </p:nvGrpSpPr>
        <p:grpSpPr>
          <a:xfrm>
            <a:off x="3028657" y="1098990"/>
            <a:ext cx="768302" cy="681856"/>
            <a:chOff x="6786012" y="1282629"/>
            <a:chExt cx="768302" cy="681856"/>
          </a:xfrm>
        </p:grpSpPr>
        <p:sp>
          <p:nvSpPr>
            <p:cNvPr id="2034" name="Google Shape;2034;p44"/>
            <p:cNvSpPr/>
            <p:nvPr/>
          </p:nvSpPr>
          <p:spPr>
            <a:xfrm>
              <a:off x="6905633" y="1399345"/>
              <a:ext cx="542176" cy="480917"/>
            </a:xfrm>
            <a:custGeom>
              <a:rect b="b" l="l" r="r" t="t"/>
              <a:pathLst>
                <a:path extrusionOk="0" h="23371" w="26348">
                  <a:moveTo>
                    <a:pt x="11671" y="0"/>
                  </a:moveTo>
                  <a:cubicBezTo>
                    <a:pt x="8920" y="0"/>
                    <a:pt x="6110" y="427"/>
                    <a:pt x="3933" y="2293"/>
                  </a:cubicBezTo>
                  <a:cubicBezTo>
                    <a:pt x="1580" y="4343"/>
                    <a:pt x="169" y="7300"/>
                    <a:pt x="35" y="10459"/>
                  </a:cubicBezTo>
                  <a:cubicBezTo>
                    <a:pt x="1" y="14021"/>
                    <a:pt x="1446" y="17483"/>
                    <a:pt x="4034" y="19936"/>
                  </a:cubicBezTo>
                  <a:cubicBezTo>
                    <a:pt x="4403" y="20306"/>
                    <a:pt x="4840" y="20675"/>
                    <a:pt x="5311" y="20944"/>
                  </a:cubicBezTo>
                  <a:cubicBezTo>
                    <a:pt x="5949" y="21348"/>
                    <a:pt x="6621" y="21650"/>
                    <a:pt x="7327" y="21885"/>
                  </a:cubicBezTo>
                  <a:cubicBezTo>
                    <a:pt x="9228" y="22628"/>
                    <a:pt x="11208" y="23370"/>
                    <a:pt x="13220" y="23370"/>
                  </a:cubicBezTo>
                  <a:cubicBezTo>
                    <a:pt x="13484" y="23370"/>
                    <a:pt x="13749" y="23358"/>
                    <a:pt x="14015" y="23330"/>
                  </a:cubicBezTo>
                  <a:cubicBezTo>
                    <a:pt x="15460" y="23129"/>
                    <a:pt x="16838" y="22692"/>
                    <a:pt x="18148" y="21986"/>
                  </a:cubicBezTo>
                  <a:cubicBezTo>
                    <a:pt x="21173" y="20474"/>
                    <a:pt x="24096" y="18189"/>
                    <a:pt x="25373" y="14996"/>
                  </a:cubicBezTo>
                  <a:cubicBezTo>
                    <a:pt x="26348" y="12341"/>
                    <a:pt x="26214" y="9384"/>
                    <a:pt x="24970" y="6830"/>
                  </a:cubicBezTo>
                  <a:cubicBezTo>
                    <a:pt x="23760" y="4343"/>
                    <a:pt x="21677" y="2360"/>
                    <a:pt x="19089" y="1285"/>
                  </a:cubicBezTo>
                  <a:cubicBezTo>
                    <a:pt x="16972" y="378"/>
                    <a:pt x="14620" y="109"/>
                    <a:pt x="12334" y="8"/>
                  </a:cubicBezTo>
                  <a:cubicBezTo>
                    <a:pt x="12114" y="3"/>
                    <a:pt x="11893" y="0"/>
                    <a:pt x="116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5" name="Google Shape;2035;p44"/>
            <p:cNvSpPr/>
            <p:nvPr/>
          </p:nvSpPr>
          <p:spPr>
            <a:xfrm>
              <a:off x="6786012" y="1282629"/>
              <a:ext cx="768302" cy="681856"/>
            </a:xfrm>
            <a:custGeom>
              <a:rect b="b" l="l" r="r" t="t"/>
              <a:pathLst>
                <a:path extrusionOk="0" fill="none" h="33136" w="37337">
                  <a:moveTo>
                    <a:pt x="18147" y="32800"/>
                  </a:moveTo>
                  <a:cubicBezTo>
                    <a:pt x="20264" y="32564"/>
                    <a:pt x="22348" y="32094"/>
                    <a:pt x="24364" y="31287"/>
                  </a:cubicBezTo>
                  <a:cubicBezTo>
                    <a:pt x="27086" y="30313"/>
                    <a:pt x="29775" y="29036"/>
                    <a:pt x="31825" y="27053"/>
                  </a:cubicBezTo>
                  <a:cubicBezTo>
                    <a:pt x="37336" y="21777"/>
                    <a:pt x="36967" y="12166"/>
                    <a:pt x="31623" y="6755"/>
                  </a:cubicBezTo>
                  <a:cubicBezTo>
                    <a:pt x="24969" y="1"/>
                    <a:pt x="13980" y="605"/>
                    <a:pt x="6553" y="5713"/>
                  </a:cubicBezTo>
                  <a:cubicBezTo>
                    <a:pt x="34" y="10149"/>
                    <a:pt x="0" y="19794"/>
                    <a:pt x="4100" y="26011"/>
                  </a:cubicBezTo>
                  <a:cubicBezTo>
                    <a:pt x="7259" y="30582"/>
                    <a:pt x="12602" y="33136"/>
                    <a:pt x="18147" y="3280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6" name="Google Shape;2036;p44"/>
            <p:cNvSpPr/>
            <p:nvPr/>
          </p:nvSpPr>
          <p:spPr>
            <a:xfrm>
              <a:off x="6839948" y="1333806"/>
              <a:ext cx="659735" cy="585039"/>
            </a:xfrm>
            <a:custGeom>
              <a:rect b="b" l="l" r="r" t="t"/>
              <a:pathLst>
                <a:path extrusionOk="0" fill="none" h="28431" w="32061">
                  <a:moveTo>
                    <a:pt x="15560" y="28128"/>
                  </a:moveTo>
                  <a:cubicBezTo>
                    <a:pt x="17408" y="27927"/>
                    <a:pt x="19189" y="27523"/>
                    <a:pt x="20903" y="26851"/>
                  </a:cubicBezTo>
                  <a:cubicBezTo>
                    <a:pt x="23256" y="26011"/>
                    <a:pt x="25541" y="24902"/>
                    <a:pt x="27322" y="23188"/>
                  </a:cubicBezTo>
                  <a:cubicBezTo>
                    <a:pt x="32060" y="18685"/>
                    <a:pt x="31724" y="10452"/>
                    <a:pt x="27154" y="5781"/>
                  </a:cubicBezTo>
                  <a:cubicBezTo>
                    <a:pt x="21441" y="0"/>
                    <a:pt x="12031" y="504"/>
                    <a:pt x="5613" y="4873"/>
                  </a:cubicBezTo>
                  <a:cubicBezTo>
                    <a:pt x="34" y="8704"/>
                    <a:pt x="0" y="16971"/>
                    <a:pt x="3529" y="22281"/>
                  </a:cubicBezTo>
                  <a:cubicBezTo>
                    <a:pt x="6251" y="26213"/>
                    <a:pt x="10822" y="28431"/>
                    <a:pt x="15560" y="28128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37" name="Google Shape;2037;p44"/>
          <p:cNvGrpSpPr/>
          <p:nvPr/>
        </p:nvGrpSpPr>
        <p:grpSpPr>
          <a:xfrm>
            <a:off x="5347041" y="1098990"/>
            <a:ext cx="768302" cy="681856"/>
            <a:chOff x="6786012" y="1282629"/>
            <a:chExt cx="768302" cy="681856"/>
          </a:xfrm>
        </p:grpSpPr>
        <p:sp>
          <p:nvSpPr>
            <p:cNvPr id="2038" name="Google Shape;2038;p44"/>
            <p:cNvSpPr/>
            <p:nvPr/>
          </p:nvSpPr>
          <p:spPr>
            <a:xfrm>
              <a:off x="6905633" y="1399345"/>
              <a:ext cx="542176" cy="480917"/>
            </a:xfrm>
            <a:custGeom>
              <a:rect b="b" l="l" r="r" t="t"/>
              <a:pathLst>
                <a:path extrusionOk="0" h="23371" w="26348">
                  <a:moveTo>
                    <a:pt x="11671" y="0"/>
                  </a:moveTo>
                  <a:cubicBezTo>
                    <a:pt x="8920" y="0"/>
                    <a:pt x="6110" y="427"/>
                    <a:pt x="3933" y="2293"/>
                  </a:cubicBezTo>
                  <a:cubicBezTo>
                    <a:pt x="1580" y="4343"/>
                    <a:pt x="169" y="7300"/>
                    <a:pt x="35" y="10459"/>
                  </a:cubicBezTo>
                  <a:cubicBezTo>
                    <a:pt x="1" y="14021"/>
                    <a:pt x="1446" y="17483"/>
                    <a:pt x="4034" y="19936"/>
                  </a:cubicBezTo>
                  <a:cubicBezTo>
                    <a:pt x="4403" y="20306"/>
                    <a:pt x="4840" y="20675"/>
                    <a:pt x="5311" y="20944"/>
                  </a:cubicBezTo>
                  <a:cubicBezTo>
                    <a:pt x="5949" y="21348"/>
                    <a:pt x="6621" y="21650"/>
                    <a:pt x="7327" y="21885"/>
                  </a:cubicBezTo>
                  <a:cubicBezTo>
                    <a:pt x="9228" y="22628"/>
                    <a:pt x="11208" y="23370"/>
                    <a:pt x="13220" y="23370"/>
                  </a:cubicBezTo>
                  <a:cubicBezTo>
                    <a:pt x="13484" y="23370"/>
                    <a:pt x="13749" y="23358"/>
                    <a:pt x="14015" y="23330"/>
                  </a:cubicBezTo>
                  <a:cubicBezTo>
                    <a:pt x="15460" y="23129"/>
                    <a:pt x="16838" y="22692"/>
                    <a:pt x="18148" y="21986"/>
                  </a:cubicBezTo>
                  <a:cubicBezTo>
                    <a:pt x="21173" y="20474"/>
                    <a:pt x="24096" y="18189"/>
                    <a:pt x="25373" y="14996"/>
                  </a:cubicBezTo>
                  <a:cubicBezTo>
                    <a:pt x="26348" y="12341"/>
                    <a:pt x="26214" y="9384"/>
                    <a:pt x="24970" y="6830"/>
                  </a:cubicBezTo>
                  <a:cubicBezTo>
                    <a:pt x="23760" y="4343"/>
                    <a:pt x="21677" y="2360"/>
                    <a:pt x="19089" y="1285"/>
                  </a:cubicBezTo>
                  <a:cubicBezTo>
                    <a:pt x="16972" y="378"/>
                    <a:pt x="14620" y="109"/>
                    <a:pt x="12334" y="8"/>
                  </a:cubicBezTo>
                  <a:cubicBezTo>
                    <a:pt x="12114" y="3"/>
                    <a:pt x="11893" y="0"/>
                    <a:pt x="116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9" name="Google Shape;2039;p44"/>
            <p:cNvSpPr/>
            <p:nvPr/>
          </p:nvSpPr>
          <p:spPr>
            <a:xfrm>
              <a:off x="6786012" y="1282629"/>
              <a:ext cx="768302" cy="681856"/>
            </a:xfrm>
            <a:custGeom>
              <a:rect b="b" l="l" r="r" t="t"/>
              <a:pathLst>
                <a:path extrusionOk="0" fill="none" h="33136" w="37337">
                  <a:moveTo>
                    <a:pt x="18147" y="32800"/>
                  </a:moveTo>
                  <a:cubicBezTo>
                    <a:pt x="20264" y="32564"/>
                    <a:pt x="22348" y="32094"/>
                    <a:pt x="24364" y="31287"/>
                  </a:cubicBezTo>
                  <a:cubicBezTo>
                    <a:pt x="27086" y="30313"/>
                    <a:pt x="29775" y="29036"/>
                    <a:pt x="31825" y="27053"/>
                  </a:cubicBezTo>
                  <a:cubicBezTo>
                    <a:pt x="37336" y="21777"/>
                    <a:pt x="36967" y="12166"/>
                    <a:pt x="31623" y="6755"/>
                  </a:cubicBezTo>
                  <a:cubicBezTo>
                    <a:pt x="24969" y="1"/>
                    <a:pt x="13980" y="605"/>
                    <a:pt x="6553" y="5713"/>
                  </a:cubicBezTo>
                  <a:cubicBezTo>
                    <a:pt x="34" y="10149"/>
                    <a:pt x="0" y="19794"/>
                    <a:pt x="4100" y="26011"/>
                  </a:cubicBezTo>
                  <a:cubicBezTo>
                    <a:pt x="7259" y="30582"/>
                    <a:pt x="12602" y="33136"/>
                    <a:pt x="18147" y="3280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0" name="Google Shape;2040;p44"/>
            <p:cNvSpPr/>
            <p:nvPr/>
          </p:nvSpPr>
          <p:spPr>
            <a:xfrm>
              <a:off x="6839948" y="1333806"/>
              <a:ext cx="659735" cy="585039"/>
            </a:xfrm>
            <a:custGeom>
              <a:rect b="b" l="l" r="r" t="t"/>
              <a:pathLst>
                <a:path extrusionOk="0" fill="none" h="28431" w="32061">
                  <a:moveTo>
                    <a:pt x="15560" y="28128"/>
                  </a:moveTo>
                  <a:cubicBezTo>
                    <a:pt x="17408" y="27927"/>
                    <a:pt x="19189" y="27523"/>
                    <a:pt x="20903" y="26851"/>
                  </a:cubicBezTo>
                  <a:cubicBezTo>
                    <a:pt x="23256" y="26011"/>
                    <a:pt x="25541" y="24902"/>
                    <a:pt x="27322" y="23188"/>
                  </a:cubicBezTo>
                  <a:cubicBezTo>
                    <a:pt x="32060" y="18685"/>
                    <a:pt x="31724" y="10452"/>
                    <a:pt x="27154" y="5781"/>
                  </a:cubicBezTo>
                  <a:cubicBezTo>
                    <a:pt x="21441" y="0"/>
                    <a:pt x="12031" y="504"/>
                    <a:pt x="5613" y="4873"/>
                  </a:cubicBezTo>
                  <a:cubicBezTo>
                    <a:pt x="34" y="8704"/>
                    <a:pt x="0" y="16971"/>
                    <a:pt x="3529" y="22281"/>
                  </a:cubicBezTo>
                  <a:cubicBezTo>
                    <a:pt x="6251" y="26213"/>
                    <a:pt x="10822" y="28431"/>
                    <a:pt x="15560" y="28128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41" name="Google Shape;2041;p44"/>
          <p:cNvSpPr/>
          <p:nvPr/>
        </p:nvSpPr>
        <p:spPr>
          <a:xfrm>
            <a:off x="457200" y="2900842"/>
            <a:ext cx="8229601" cy="24499"/>
          </a:xfrm>
          <a:custGeom>
            <a:rect b="b" l="l" r="r" t="t"/>
            <a:pathLst>
              <a:path extrusionOk="0" fill="none" h="1345" w="283096">
                <a:moveTo>
                  <a:pt x="0" y="67"/>
                </a:moveTo>
                <a:lnTo>
                  <a:pt x="58811" y="907"/>
                </a:lnTo>
                <a:cubicBezTo>
                  <a:pt x="67582" y="1042"/>
                  <a:pt x="76386" y="336"/>
                  <a:pt x="85157" y="471"/>
                </a:cubicBezTo>
                <a:cubicBezTo>
                  <a:pt x="104918" y="739"/>
                  <a:pt x="124711" y="1109"/>
                  <a:pt x="144472" y="739"/>
                </a:cubicBezTo>
                <a:cubicBezTo>
                  <a:pt x="156368" y="504"/>
                  <a:pt x="168265" y="168"/>
                  <a:pt x="180161" y="303"/>
                </a:cubicBezTo>
                <a:cubicBezTo>
                  <a:pt x="218035" y="807"/>
                  <a:pt x="248784" y="1344"/>
                  <a:pt x="283096" y="0"/>
                </a:cubicBezTo>
              </a:path>
            </a:pathLst>
          </a:custGeom>
          <a:solidFill>
            <a:schemeClr val="dk1"/>
          </a:solidFill>
          <a:ln cap="flat" cmpd="sng" w="10925">
            <a:solidFill>
              <a:srgbClr val="251734"/>
            </a:solidFill>
            <a:prstDash val="solid"/>
            <a:miter lim="33605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42" name="Google Shape;2042;p44"/>
          <p:cNvGrpSpPr/>
          <p:nvPr/>
        </p:nvGrpSpPr>
        <p:grpSpPr>
          <a:xfrm>
            <a:off x="3028630" y="2415167"/>
            <a:ext cx="768359" cy="519782"/>
            <a:chOff x="3028630" y="2415167"/>
            <a:chExt cx="768359" cy="519782"/>
          </a:xfrm>
        </p:grpSpPr>
        <p:sp>
          <p:nvSpPr>
            <p:cNvPr id="2043" name="Google Shape;2043;p44"/>
            <p:cNvSpPr/>
            <p:nvPr/>
          </p:nvSpPr>
          <p:spPr>
            <a:xfrm>
              <a:off x="3048232" y="2449452"/>
              <a:ext cx="721814" cy="13481"/>
            </a:xfrm>
            <a:custGeom>
              <a:rect b="b" l="l" r="r" t="t"/>
              <a:pathLst>
                <a:path extrusionOk="0" fill="none" h="740" w="39622">
                  <a:moveTo>
                    <a:pt x="0" y="740"/>
                  </a:moveTo>
                  <a:cubicBezTo>
                    <a:pt x="11393" y="740"/>
                    <a:pt x="19088" y="706"/>
                    <a:pt x="29271" y="202"/>
                  </a:cubicBezTo>
                  <a:cubicBezTo>
                    <a:pt x="33539" y="1"/>
                    <a:pt x="35354" y="370"/>
                    <a:pt x="39622" y="169"/>
                  </a:cubicBezTo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4" name="Google Shape;2044;p44"/>
            <p:cNvSpPr/>
            <p:nvPr/>
          </p:nvSpPr>
          <p:spPr>
            <a:xfrm>
              <a:off x="3395968" y="2859018"/>
              <a:ext cx="82052" cy="75931"/>
            </a:xfrm>
            <a:custGeom>
              <a:rect b="b" l="l" r="r" t="t"/>
              <a:pathLst>
                <a:path extrusionOk="0" fill="none" h="4168" w="4504">
                  <a:moveTo>
                    <a:pt x="2353" y="4033"/>
                  </a:moveTo>
                  <a:cubicBezTo>
                    <a:pt x="3059" y="4168"/>
                    <a:pt x="3764" y="3865"/>
                    <a:pt x="4168" y="3260"/>
                  </a:cubicBezTo>
                  <a:cubicBezTo>
                    <a:pt x="4504" y="2689"/>
                    <a:pt x="4403" y="1950"/>
                    <a:pt x="3932" y="1513"/>
                  </a:cubicBezTo>
                  <a:cubicBezTo>
                    <a:pt x="2084" y="1"/>
                    <a:pt x="0" y="3462"/>
                    <a:pt x="2353" y="4033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5" name="Google Shape;2045;p44"/>
            <p:cNvSpPr/>
            <p:nvPr/>
          </p:nvSpPr>
          <p:spPr>
            <a:xfrm>
              <a:off x="3342099" y="2462915"/>
              <a:ext cx="84493" cy="429186"/>
            </a:xfrm>
            <a:custGeom>
              <a:rect b="b" l="l" r="r" t="t"/>
              <a:pathLst>
                <a:path extrusionOk="0" fill="none" h="23559" w="4638">
                  <a:moveTo>
                    <a:pt x="605" y="1"/>
                  </a:moveTo>
                  <a:cubicBezTo>
                    <a:pt x="0" y="4269"/>
                    <a:pt x="34" y="8604"/>
                    <a:pt x="672" y="12872"/>
                  </a:cubicBezTo>
                  <a:cubicBezTo>
                    <a:pt x="1244" y="16669"/>
                    <a:pt x="2588" y="20299"/>
                    <a:pt x="4638" y="23558"/>
                  </a:cubicBezTo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6" name="Google Shape;2046;p44"/>
            <p:cNvSpPr/>
            <p:nvPr/>
          </p:nvSpPr>
          <p:spPr>
            <a:xfrm>
              <a:off x="3028630" y="2415167"/>
              <a:ext cx="768359" cy="6139"/>
            </a:xfrm>
            <a:custGeom>
              <a:rect b="b" l="l" r="r" t="t"/>
              <a:pathLst>
                <a:path extrusionOk="0" fill="none" h="337" w="42177">
                  <a:moveTo>
                    <a:pt x="1" y="337"/>
                  </a:moveTo>
                  <a:lnTo>
                    <a:pt x="5680" y="337"/>
                  </a:lnTo>
                  <a:cubicBezTo>
                    <a:pt x="6957" y="337"/>
                    <a:pt x="19123" y="1"/>
                    <a:pt x="23256" y="1"/>
                  </a:cubicBezTo>
                  <a:cubicBezTo>
                    <a:pt x="28095" y="1"/>
                    <a:pt x="32935" y="337"/>
                    <a:pt x="42176" y="68"/>
                  </a:cubicBezTo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47" name="Google Shape;2047;p44"/>
          <p:cNvGrpSpPr/>
          <p:nvPr/>
        </p:nvGrpSpPr>
        <p:grpSpPr>
          <a:xfrm>
            <a:off x="3297091" y="1274302"/>
            <a:ext cx="231435" cy="331231"/>
            <a:chOff x="3250865" y="1382623"/>
            <a:chExt cx="231435" cy="331231"/>
          </a:xfrm>
        </p:grpSpPr>
        <p:sp>
          <p:nvSpPr>
            <p:cNvPr id="2048" name="Google Shape;2048;p44"/>
            <p:cNvSpPr/>
            <p:nvPr/>
          </p:nvSpPr>
          <p:spPr>
            <a:xfrm>
              <a:off x="3250865" y="1411388"/>
              <a:ext cx="231435" cy="302465"/>
            </a:xfrm>
            <a:custGeom>
              <a:rect b="b" l="l" r="r" t="t"/>
              <a:pathLst>
                <a:path extrusionOk="0" fill="none" h="16603" w="12704">
                  <a:moveTo>
                    <a:pt x="202" y="14821"/>
                  </a:moveTo>
                  <a:cubicBezTo>
                    <a:pt x="202" y="15123"/>
                    <a:pt x="236" y="15392"/>
                    <a:pt x="371" y="15661"/>
                  </a:cubicBezTo>
                  <a:cubicBezTo>
                    <a:pt x="639" y="15964"/>
                    <a:pt x="1009" y="16165"/>
                    <a:pt x="1412" y="16199"/>
                  </a:cubicBezTo>
                  <a:cubicBezTo>
                    <a:pt x="3798" y="16602"/>
                    <a:pt x="6252" y="16535"/>
                    <a:pt x="8671" y="16434"/>
                  </a:cubicBezTo>
                  <a:lnTo>
                    <a:pt x="11259" y="16367"/>
                  </a:lnTo>
                  <a:cubicBezTo>
                    <a:pt x="11360" y="16367"/>
                    <a:pt x="11460" y="16333"/>
                    <a:pt x="11561" y="16300"/>
                  </a:cubicBezTo>
                  <a:cubicBezTo>
                    <a:pt x="11696" y="16165"/>
                    <a:pt x="11796" y="16031"/>
                    <a:pt x="11796" y="15863"/>
                  </a:cubicBezTo>
                  <a:cubicBezTo>
                    <a:pt x="12032" y="14653"/>
                    <a:pt x="12166" y="13477"/>
                    <a:pt x="12200" y="12267"/>
                  </a:cubicBezTo>
                  <a:cubicBezTo>
                    <a:pt x="12267" y="10923"/>
                    <a:pt x="12334" y="9579"/>
                    <a:pt x="12401" y="8234"/>
                  </a:cubicBezTo>
                  <a:cubicBezTo>
                    <a:pt x="12569" y="5512"/>
                    <a:pt x="12704" y="2723"/>
                    <a:pt x="12334" y="1"/>
                  </a:cubicBezTo>
                  <a:cubicBezTo>
                    <a:pt x="12334" y="35"/>
                    <a:pt x="2420" y="404"/>
                    <a:pt x="1513" y="471"/>
                  </a:cubicBezTo>
                  <a:cubicBezTo>
                    <a:pt x="1" y="639"/>
                    <a:pt x="169" y="1849"/>
                    <a:pt x="169" y="3126"/>
                  </a:cubicBezTo>
                  <a:lnTo>
                    <a:pt x="169" y="8570"/>
                  </a:lnTo>
                  <a:close/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9" name="Google Shape;2049;p44"/>
            <p:cNvSpPr/>
            <p:nvPr/>
          </p:nvSpPr>
          <p:spPr>
            <a:xfrm>
              <a:off x="3277190" y="1440773"/>
              <a:ext cx="173285" cy="232055"/>
            </a:xfrm>
            <a:custGeom>
              <a:rect b="b" l="l" r="r" t="t"/>
              <a:pathLst>
                <a:path extrusionOk="0" fill="none" h="12738" w="9512">
                  <a:moveTo>
                    <a:pt x="135" y="11629"/>
                  </a:moveTo>
                  <a:cubicBezTo>
                    <a:pt x="1" y="12200"/>
                    <a:pt x="471" y="12738"/>
                    <a:pt x="1076" y="12637"/>
                  </a:cubicBezTo>
                  <a:cubicBezTo>
                    <a:pt x="3597" y="12738"/>
                    <a:pt x="6117" y="12704"/>
                    <a:pt x="8638" y="12570"/>
                  </a:cubicBezTo>
                  <a:cubicBezTo>
                    <a:pt x="8772" y="12570"/>
                    <a:pt x="8906" y="12536"/>
                    <a:pt x="9041" y="12435"/>
                  </a:cubicBezTo>
                  <a:cubicBezTo>
                    <a:pt x="9108" y="12334"/>
                    <a:pt x="9142" y="12200"/>
                    <a:pt x="9142" y="12099"/>
                  </a:cubicBezTo>
                  <a:cubicBezTo>
                    <a:pt x="9444" y="8201"/>
                    <a:pt x="9511" y="4303"/>
                    <a:pt x="9310" y="438"/>
                  </a:cubicBezTo>
                  <a:cubicBezTo>
                    <a:pt x="9310" y="303"/>
                    <a:pt x="9276" y="203"/>
                    <a:pt x="9209" y="102"/>
                  </a:cubicBezTo>
                  <a:cubicBezTo>
                    <a:pt x="9108" y="35"/>
                    <a:pt x="8974" y="1"/>
                    <a:pt x="8873" y="35"/>
                  </a:cubicBezTo>
                  <a:lnTo>
                    <a:pt x="3731" y="303"/>
                  </a:lnTo>
                  <a:lnTo>
                    <a:pt x="1278" y="404"/>
                  </a:lnTo>
                  <a:cubicBezTo>
                    <a:pt x="169" y="471"/>
                    <a:pt x="1" y="337"/>
                    <a:pt x="1" y="1480"/>
                  </a:cubicBezTo>
                  <a:cubicBezTo>
                    <a:pt x="68" y="4874"/>
                    <a:pt x="102" y="8234"/>
                    <a:pt x="135" y="11629"/>
                  </a:cubicBezTo>
                  <a:close/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0" name="Google Shape;2050;p44"/>
            <p:cNvSpPr/>
            <p:nvPr/>
          </p:nvSpPr>
          <p:spPr>
            <a:xfrm>
              <a:off x="3299852" y="1478119"/>
              <a:ext cx="104696" cy="3079"/>
            </a:xfrm>
            <a:custGeom>
              <a:rect b="b" l="l" r="r" t="t"/>
              <a:pathLst>
                <a:path extrusionOk="0" fill="none" h="169" w="5747">
                  <a:moveTo>
                    <a:pt x="0" y="102"/>
                  </a:moveTo>
                  <a:cubicBezTo>
                    <a:pt x="1916" y="169"/>
                    <a:pt x="3831" y="135"/>
                    <a:pt x="5747" y="1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1" name="Google Shape;2051;p44"/>
            <p:cNvSpPr/>
            <p:nvPr/>
          </p:nvSpPr>
          <p:spPr>
            <a:xfrm>
              <a:off x="3333518" y="1501383"/>
              <a:ext cx="76550" cy="1257"/>
            </a:xfrm>
            <a:custGeom>
              <a:rect b="b" l="l" r="r" t="t"/>
              <a:pathLst>
                <a:path extrusionOk="0" fill="none" h="69" w="4202">
                  <a:moveTo>
                    <a:pt x="1" y="1"/>
                  </a:moveTo>
                  <a:cubicBezTo>
                    <a:pt x="1378" y="68"/>
                    <a:pt x="2790" y="68"/>
                    <a:pt x="4201" y="1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2" name="Google Shape;2052;p44"/>
            <p:cNvSpPr/>
            <p:nvPr/>
          </p:nvSpPr>
          <p:spPr>
            <a:xfrm>
              <a:off x="3299852" y="1534448"/>
              <a:ext cx="127960" cy="1858"/>
            </a:xfrm>
            <a:custGeom>
              <a:rect b="b" l="l" r="r" t="t"/>
              <a:pathLst>
                <a:path extrusionOk="0" fill="none" h="102" w="7024">
                  <a:moveTo>
                    <a:pt x="0" y="101"/>
                  </a:moveTo>
                  <a:lnTo>
                    <a:pt x="7024" y="1"/>
                  </a:ln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3" name="Google Shape;2053;p44"/>
            <p:cNvSpPr/>
            <p:nvPr/>
          </p:nvSpPr>
          <p:spPr>
            <a:xfrm>
              <a:off x="3311475" y="1565053"/>
              <a:ext cx="32464" cy="18"/>
            </a:xfrm>
            <a:custGeom>
              <a:rect b="b" l="l" r="r" t="t"/>
              <a:pathLst>
                <a:path extrusionOk="0" fill="none" h="1" w="1782">
                  <a:moveTo>
                    <a:pt x="1" y="1"/>
                  </a:moveTo>
                  <a:lnTo>
                    <a:pt x="1782" y="1"/>
                  </a:ln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4" name="Google Shape;2054;p44"/>
            <p:cNvSpPr/>
            <p:nvPr/>
          </p:nvSpPr>
          <p:spPr>
            <a:xfrm>
              <a:off x="3303514" y="1587096"/>
              <a:ext cx="67368" cy="18"/>
            </a:xfrm>
            <a:custGeom>
              <a:rect b="b" l="l" r="r" t="t"/>
              <a:pathLst>
                <a:path extrusionOk="0" fill="none" h="1" w="3698">
                  <a:moveTo>
                    <a:pt x="1" y="1"/>
                  </a:moveTo>
                  <a:lnTo>
                    <a:pt x="3698" y="1"/>
                  </a:ln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5" name="Google Shape;2055;p44"/>
            <p:cNvSpPr/>
            <p:nvPr/>
          </p:nvSpPr>
          <p:spPr>
            <a:xfrm>
              <a:off x="3310874" y="1382623"/>
              <a:ext cx="118177" cy="34905"/>
            </a:xfrm>
            <a:custGeom>
              <a:rect b="b" l="l" r="r" t="t"/>
              <a:pathLst>
                <a:path extrusionOk="0" fill="none" h="1916" w="6487">
                  <a:moveTo>
                    <a:pt x="34" y="1916"/>
                  </a:moveTo>
                  <a:cubicBezTo>
                    <a:pt x="101" y="1412"/>
                    <a:pt x="101" y="941"/>
                    <a:pt x="0" y="437"/>
                  </a:cubicBezTo>
                  <a:cubicBezTo>
                    <a:pt x="1681" y="0"/>
                    <a:pt x="3428" y="471"/>
                    <a:pt x="5142" y="303"/>
                  </a:cubicBezTo>
                  <a:cubicBezTo>
                    <a:pt x="5579" y="236"/>
                    <a:pt x="6049" y="236"/>
                    <a:pt x="6486" y="269"/>
                  </a:cubicBezTo>
                  <a:cubicBezTo>
                    <a:pt x="6419" y="673"/>
                    <a:pt x="6385" y="1076"/>
                    <a:pt x="6453" y="1479"/>
                  </a:cubicBezTo>
                  <a:cubicBezTo>
                    <a:pt x="6453" y="1513"/>
                    <a:pt x="6453" y="1546"/>
                    <a:pt x="6419" y="1546"/>
                  </a:cubicBezTo>
                  <a:cubicBezTo>
                    <a:pt x="6385" y="1546"/>
                    <a:pt x="6385" y="1513"/>
                    <a:pt x="6419" y="1513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56" name="Google Shape;2056;p44"/>
          <p:cNvGrpSpPr/>
          <p:nvPr/>
        </p:nvGrpSpPr>
        <p:grpSpPr>
          <a:xfrm>
            <a:off x="1869440" y="2890044"/>
            <a:ext cx="768341" cy="519782"/>
            <a:chOff x="1869440" y="2890044"/>
            <a:chExt cx="768341" cy="519782"/>
          </a:xfrm>
        </p:grpSpPr>
        <p:sp>
          <p:nvSpPr>
            <p:cNvPr id="2057" name="Google Shape;2057;p44"/>
            <p:cNvSpPr/>
            <p:nvPr/>
          </p:nvSpPr>
          <p:spPr>
            <a:xfrm>
              <a:off x="1889042" y="3362059"/>
              <a:ext cx="721814" cy="13499"/>
            </a:xfrm>
            <a:custGeom>
              <a:rect b="b" l="l" r="r" t="t"/>
              <a:pathLst>
                <a:path extrusionOk="0" fill="none" h="741" w="39622">
                  <a:moveTo>
                    <a:pt x="0" y="1"/>
                  </a:moveTo>
                  <a:cubicBezTo>
                    <a:pt x="11359" y="1"/>
                    <a:pt x="19055" y="34"/>
                    <a:pt x="29237" y="538"/>
                  </a:cubicBezTo>
                  <a:cubicBezTo>
                    <a:pt x="33505" y="740"/>
                    <a:pt x="35353" y="370"/>
                    <a:pt x="39621" y="572"/>
                  </a:cubicBezTo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8" name="Google Shape;2058;p44"/>
            <p:cNvSpPr/>
            <p:nvPr/>
          </p:nvSpPr>
          <p:spPr>
            <a:xfrm>
              <a:off x="2236158" y="2890044"/>
              <a:ext cx="82671" cy="75931"/>
            </a:xfrm>
            <a:custGeom>
              <a:rect b="b" l="l" r="r" t="t"/>
              <a:pathLst>
                <a:path extrusionOk="0" fill="none" h="4168" w="4538">
                  <a:moveTo>
                    <a:pt x="2353" y="135"/>
                  </a:moveTo>
                  <a:cubicBezTo>
                    <a:pt x="3059" y="1"/>
                    <a:pt x="3764" y="303"/>
                    <a:pt x="4168" y="908"/>
                  </a:cubicBezTo>
                  <a:cubicBezTo>
                    <a:pt x="4537" y="1446"/>
                    <a:pt x="4436" y="2185"/>
                    <a:pt x="3932" y="2622"/>
                  </a:cubicBezTo>
                  <a:cubicBezTo>
                    <a:pt x="2084" y="4168"/>
                    <a:pt x="1" y="673"/>
                    <a:pt x="2353" y="135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9" name="Google Shape;2059;p44"/>
            <p:cNvSpPr/>
            <p:nvPr/>
          </p:nvSpPr>
          <p:spPr>
            <a:xfrm>
              <a:off x="2182289" y="2932910"/>
              <a:ext cx="84493" cy="429168"/>
            </a:xfrm>
            <a:custGeom>
              <a:rect b="b" l="l" r="r" t="t"/>
              <a:pathLst>
                <a:path extrusionOk="0" fill="none" h="23558" w="4638">
                  <a:moveTo>
                    <a:pt x="605" y="23558"/>
                  </a:moveTo>
                  <a:cubicBezTo>
                    <a:pt x="0" y="19290"/>
                    <a:pt x="34" y="14921"/>
                    <a:pt x="672" y="10653"/>
                  </a:cubicBezTo>
                  <a:cubicBezTo>
                    <a:pt x="1244" y="6889"/>
                    <a:pt x="2621" y="3260"/>
                    <a:pt x="4638" y="0"/>
                  </a:cubicBezTo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0" name="Google Shape;2060;p44"/>
            <p:cNvSpPr/>
            <p:nvPr/>
          </p:nvSpPr>
          <p:spPr>
            <a:xfrm>
              <a:off x="1869440" y="3403686"/>
              <a:ext cx="768341" cy="6139"/>
            </a:xfrm>
            <a:custGeom>
              <a:rect b="b" l="l" r="r" t="t"/>
              <a:pathLst>
                <a:path extrusionOk="0" fill="none" h="337" w="42176">
                  <a:moveTo>
                    <a:pt x="1" y="1"/>
                  </a:moveTo>
                  <a:lnTo>
                    <a:pt x="5646" y="1"/>
                  </a:lnTo>
                  <a:cubicBezTo>
                    <a:pt x="6957" y="1"/>
                    <a:pt x="19089" y="337"/>
                    <a:pt x="23222" y="337"/>
                  </a:cubicBezTo>
                  <a:cubicBezTo>
                    <a:pt x="28062" y="337"/>
                    <a:pt x="32901" y="1"/>
                    <a:pt x="42176" y="270"/>
                  </a:cubicBezTo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61" name="Google Shape;2061;p44"/>
          <p:cNvGrpSpPr/>
          <p:nvPr/>
        </p:nvGrpSpPr>
        <p:grpSpPr>
          <a:xfrm>
            <a:off x="4187838" y="2890044"/>
            <a:ext cx="768341" cy="519782"/>
            <a:chOff x="4187838" y="2890044"/>
            <a:chExt cx="768341" cy="519782"/>
          </a:xfrm>
        </p:grpSpPr>
        <p:sp>
          <p:nvSpPr>
            <p:cNvPr id="2062" name="Google Shape;2062;p44"/>
            <p:cNvSpPr/>
            <p:nvPr/>
          </p:nvSpPr>
          <p:spPr>
            <a:xfrm>
              <a:off x="4207440" y="3362059"/>
              <a:ext cx="721194" cy="13499"/>
            </a:xfrm>
            <a:custGeom>
              <a:rect b="b" l="l" r="r" t="t"/>
              <a:pathLst>
                <a:path extrusionOk="0" fill="none" h="741" w="39588">
                  <a:moveTo>
                    <a:pt x="0" y="1"/>
                  </a:moveTo>
                  <a:cubicBezTo>
                    <a:pt x="11359" y="1"/>
                    <a:pt x="19054" y="34"/>
                    <a:pt x="29237" y="538"/>
                  </a:cubicBezTo>
                  <a:cubicBezTo>
                    <a:pt x="33505" y="740"/>
                    <a:pt x="35353" y="370"/>
                    <a:pt x="39588" y="572"/>
                  </a:cubicBezTo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3" name="Google Shape;2063;p44"/>
            <p:cNvSpPr/>
            <p:nvPr/>
          </p:nvSpPr>
          <p:spPr>
            <a:xfrm>
              <a:off x="4554557" y="2890044"/>
              <a:ext cx="82671" cy="75931"/>
            </a:xfrm>
            <a:custGeom>
              <a:rect b="b" l="l" r="r" t="t"/>
              <a:pathLst>
                <a:path extrusionOk="0" fill="none" h="4168" w="4538">
                  <a:moveTo>
                    <a:pt x="2353" y="135"/>
                  </a:moveTo>
                  <a:cubicBezTo>
                    <a:pt x="3059" y="1"/>
                    <a:pt x="3764" y="303"/>
                    <a:pt x="4168" y="908"/>
                  </a:cubicBezTo>
                  <a:cubicBezTo>
                    <a:pt x="4537" y="1446"/>
                    <a:pt x="4436" y="2185"/>
                    <a:pt x="3932" y="2622"/>
                  </a:cubicBezTo>
                  <a:cubicBezTo>
                    <a:pt x="2084" y="4168"/>
                    <a:pt x="0" y="673"/>
                    <a:pt x="2353" y="135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4" name="Google Shape;2064;p44"/>
            <p:cNvSpPr/>
            <p:nvPr/>
          </p:nvSpPr>
          <p:spPr>
            <a:xfrm>
              <a:off x="4501289" y="2932910"/>
              <a:ext cx="84511" cy="429168"/>
            </a:xfrm>
            <a:custGeom>
              <a:rect b="b" l="l" r="r" t="t"/>
              <a:pathLst>
                <a:path extrusionOk="0" fill="none" h="23558" w="4639">
                  <a:moveTo>
                    <a:pt x="572" y="23558"/>
                  </a:moveTo>
                  <a:cubicBezTo>
                    <a:pt x="1" y="19290"/>
                    <a:pt x="1" y="14955"/>
                    <a:pt x="673" y="10687"/>
                  </a:cubicBezTo>
                  <a:cubicBezTo>
                    <a:pt x="1244" y="6889"/>
                    <a:pt x="2588" y="3260"/>
                    <a:pt x="4638" y="0"/>
                  </a:cubicBezTo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5" name="Google Shape;2065;p44"/>
            <p:cNvSpPr/>
            <p:nvPr/>
          </p:nvSpPr>
          <p:spPr>
            <a:xfrm>
              <a:off x="4187838" y="3403686"/>
              <a:ext cx="768341" cy="6139"/>
            </a:xfrm>
            <a:custGeom>
              <a:rect b="b" l="l" r="r" t="t"/>
              <a:pathLst>
                <a:path extrusionOk="0" fill="none" h="337" w="42176">
                  <a:moveTo>
                    <a:pt x="1" y="1"/>
                  </a:moveTo>
                  <a:lnTo>
                    <a:pt x="5680" y="1"/>
                  </a:lnTo>
                  <a:cubicBezTo>
                    <a:pt x="6957" y="1"/>
                    <a:pt x="19122" y="337"/>
                    <a:pt x="23222" y="337"/>
                  </a:cubicBezTo>
                  <a:cubicBezTo>
                    <a:pt x="28061" y="337"/>
                    <a:pt x="32901" y="1"/>
                    <a:pt x="42176" y="270"/>
                  </a:cubicBezTo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66" name="Google Shape;2066;p44"/>
          <p:cNvGrpSpPr/>
          <p:nvPr/>
        </p:nvGrpSpPr>
        <p:grpSpPr>
          <a:xfrm>
            <a:off x="4389242" y="4251229"/>
            <a:ext cx="365516" cy="234496"/>
            <a:chOff x="4358646" y="4309411"/>
            <a:chExt cx="365516" cy="234496"/>
          </a:xfrm>
        </p:grpSpPr>
        <p:sp>
          <p:nvSpPr>
            <p:cNvPr id="2067" name="Google Shape;2067;p44"/>
            <p:cNvSpPr/>
            <p:nvPr/>
          </p:nvSpPr>
          <p:spPr>
            <a:xfrm>
              <a:off x="4432117" y="4309411"/>
              <a:ext cx="112056" cy="222253"/>
            </a:xfrm>
            <a:custGeom>
              <a:rect b="b" l="l" r="r" t="t"/>
              <a:pathLst>
                <a:path extrusionOk="0" fill="none" h="12200" w="6151">
                  <a:moveTo>
                    <a:pt x="5982" y="12199"/>
                  </a:moveTo>
                  <a:cubicBezTo>
                    <a:pt x="5814" y="9175"/>
                    <a:pt x="5881" y="6117"/>
                    <a:pt x="6150" y="3092"/>
                  </a:cubicBezTo>
                  <a:cubicBezTo>
                    <a:pt x="4335" y="1748"/>
                    <a:pt x="2319" y="706"/>
                    <a:pt x="168" y="0"/>
                  </a:cubicBezTo>
                  <a:cubicBezTo>
                    <a:pt x="0" y="2487"/>
                    <a:pt x="0" y="5915"/>
                    <a:pt x="68" y="8402"/>
                  </a:cubicBezTo>
                  <a:cubicBezTo>
                    <a:pt x="2286" y="9645"/>
                    <a:pt x="4134" y="10519"/>
                    <a:pt x="5982" y="12199"/>
                  </a:cubicBezTo>
                  <a:close/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8" name="Google Shape;2068;p44"/>
            <p:cNvSpPr/>
            <p:nvPr/>
          </p:nvSpPr>
          <p:spPr>
            <a:xfrm>
              <a:off x="4390490" y="4342476"/>
              <a:ext cx="145102" cy="184288"/>
            </a:xfrm>
            <a:custGeom>
              <a:rect b="b" l="l" r="r" t="t"/>
              <a:pathLst>
                <a:path extrusionOk="0" fill="none" h="10116" w="7965">
                  <a:moveTo>
                    <a:pt x="2386" y="101"/>
                  </a:moveTo>
                  <a:cubicBezTo>
                    <a:pt x="1647" y="0"/>
                    <a:pt x="874" y="34"/>
                    <a:pt x="135" y="168"/>
                  </a:cubicBezTo>
                  <a:cubicBezTo>
                    <a:pt x="67" y="2285"/>
                    <a:pt x="0" y="5915"/>
                    <a:pt x="0" y="8032"/>
                  </a:cubicBezTo>
                  <a:cubicBezTo>
                    <a:pt x="2722" y="8334"/>
                    <a:pt x="5411" y="9040"/>
                    <a:pt x="7965" y="10115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9" name="Google Shape;2069;p44"/>
            <p:cNvSpPr/>
            <p:nvPr/>
          </p:nvSpPr>
          <p:spPr>
            <a:xfrm>
              <a:off x="4358646" y="4373082"/>
              <a:ext cx="182466" cy="158583"/>
            </a:xfrm>
            <a:custGeom>
              <a:rect b="b" l="l" r="r" t="t"/>
              <a:pathLst>
                <a:path extrusionOk="0" fill="none" h="8705" w="10016">
                  <a:moveTo>
                    <a:pt x="1782" y="0"/>
                  </a:moveTo>
                  <a:cubicBezTo>
                    <a:pt x="1210" y="34"/>
                    <a:pt x="673" y="135"/>
                    <a:pt x="135" y="336"/>
                  </a:cubicBezTo>
                  <a:cubicBezTo>
                    <a:pt x="1" y="2487"/>
                    <a:pt x="68" y="6016"/>
                    <a:pt x="68" y="8167"/>
                  </a:cubicBezTo>
                  <a:cubicBezTo>
                    <a:pt x="3462" y="7898"/>
                    <a:pt x="6789" y="7797"/>
                    <a:pt x="10015" y="8704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0" name="Google Shape;2070;p44"/>
            <p:cNvSpPr/>
            <p:nvPr/>
          </p:nvSpPr>
          <p:spPr>
            <a:xfrm>
              <a:off x="4541094" y="4309411"/>
              <a:ext cx="108977" cy="222253"/>
            </a:xfrm>
            <a:custGeom>
              <a:rect b="b" l="l" r="r" t="t"/>
              <a:pathLst>
                <a:path extrusionOk="0" fill="none" h="12200" w="5982">
                  <a:moveTo>
                    <a:pt x="168" y="3092"/>
                  </a:moveTo>
                  <a:cubicBezTo>
                    <a:pt x="1983" y="1781"/>
                    <a:pt x="3630" y="706"/>
                    <a:pt x="5814" y="0"/>
                  </a:cubicBezTo>
                  <a:cubicBezTo>
                    <a:pt x="5982" y="2487"/>
                    <a:pt x="5982" y="5915"/>
                    <a:pt x="5915" y="8402"/>
                  </a:cubicBezTo>
                  <a:cubicBezTo>
                    <a:pt x="3697" y="9679"/>
                    <a:pt x="1848" y="10553"/>
                    <a:pt x="0" y="12199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1" name="Google Shape;2071;p44"/>
            <p:cNvSpPr/>
            <p:nvPr/>
          </p:nvSpPr>
          <p:spPr>
            <a:xfrm>
              <a:off x="4546596" y="4342476"/>
              <a:ext cx="145121" cy="184288"/>
            </a:xfrm>
            <a:custGeom>
              <a:rect b="b" l="l" r="r" t="t"/>
              <a:pathLst>
                <a:path extrusionOk="0" fill="none" h="10116" w="7966">
                  <a:moveTo>
                    <a:pt x="5579" y="101"/>
                  </a:moveTo>
                  <a:cubicBezTo>
                    <a:pt x="6318" y="0"/>
                    <a:pt x="7091" y="34"/>
                    <a:pt x="7831" y="168"/>
                  </a:cubicBezTo>
                  <a:cubicBezTo>
                    <a:pt x="7898" y="2285"/>
                    <a:pt x="7965" y="5915"/>
                    <a:pt x="7965" y="8032"/>
                  </a:cubicBezTo>
                  <a:cubicBezTo>
                    <a:pt x="5210" y="8334"/>
                    <a:pt x="2521" y="9040"/>
                    <a:pt x="1" y="10115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2" name="Google Shape;2072;p44"/>
            <p:cNvSpPr/>
            <p:nvPr/>
          </p:nvSpPr>
          <p:spPr>
            <a:xfrm>
              <a:off x="4541094" y="4373082"/>
              <a:ext cx="183068" cy="158583"/>
            </a:xfrm>
            <a:custGeom>
              <a:rect b="b" l="l" r="r" t="t"/>
              <a:pathLst>
                <a:path extrusionOk="0" fill="none" h="8705" w="10049">
                  <a:moveTo>
                    <a:pt x="8267" y="0"/>
                  </a:moveTo>
                  <a:cubicBezTo>
                    <a:pt x="8805" y="34"/>
                    <a:pt x="9376" y="135"/>
                    <a:pt x="9880" y="336"/>
                  </a:cubicBezTo>
                  <a:cubicBezTo>
                    <a:pt x="10048" y="2487"/>
                    <a:pt x="9981" y="6016"/>
                    <a:pt x="9947" y="8167"/>
                  </a:cubicBezTo>
                  <a:cubicBezTo>
                    <a:pt x="6587" y="7898"/>
                    <a:pt x="3226" y="7797"/>
                    <a:pt x="0" y="8704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3" name="Google Shape;2073;p44"/>
            <p:cNvSpPr/>
            <p:nvPr/>
          </p:nvSpPr>
          <p:spPr>
            <a:xfrm>
              <a:off x="4376408" y="4521846"/>
              <a:ext cx="331212" cy="22061"/>
            </a:xfrm>
            <a:custGeom>
              <a:rect b="b" l="l" r="r" t="t"/>
              <a:pathLst>
                <a:path extrusionOk="0" fill="none" h="1211" w="18181">
                  <a:moveTo>
                    <a:pt x="34" y="101"/>
                  </a:moveTo>
                  <a:cubicBezTo>
                    <a:pt x="0" y="269"/>
                    <a:pt x="0" y="471"/>
                    <a:pt x="34" y="673"/>
                  </a:cubicBezTo>
                  <a:cubicBezTo>
                    <a:pt x="2285" y="639"/>
                    <a:pt x="4537" y="706"/>
                    <a:pt x="6789" y="874"/>
                  </a:cubicBezTo>
                  <a:cubicBezTo>
                    <a:pt x="7326" y="941"/>
                    <a:pt x="7864" y="975"/>
                    <a:pt x="8402" y="1009"/>
                  </a:cubicBezTo>
                  <a:cubicBezTo>
                    <a:pt x="11661" y="1210"/>
                    <a:pt x="14888" y="807"/>
                    <a:pt x="18147" y="941"/>
                  </a:cubicBezTo>
                  <a:cubicBezTo>
                    <a:pt x="18181" y="639"/>
                    <a:pt x="18147" y="303"/>
                    <a:pt x="18080" y="1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74" name="Google Shape;2074;p44"/>
          <p:cNvGrpSpPr/>
          <p:nvPr/>
        </p:nvGrpSpPr>
        <p:grpSpPr>
          <a:xfrm>
            <a:off x="5347029" y="2415167"/>
            <a:ext cx="768341" cy="519782"/>
            <a:chOff x="5347029" y="2415167"/>
            <a:chExt cx="768341" cy="519782"/>
          </a:xfrm>
        </p:grpSpPr>
        <p:sp>
          <p:nvSpPr>
            <p:cNvPr id="2075" name="Google Shape;2075;p44"/>
            <p:cNvSpPr/>
            <p:nvPr/>
          </p:nvSpPr>
          <p:spPr>
            <a:xfrm>
              <a:off x="5713747" y="2859018"/>
              <a:ext cx="82671" cy="75931"/>
            </a:xfrm>
            <a:custGeom>
              <a:rect b="b" l="l" r="r" t="t"/>
              <a:pathLst>
                <a:path extrusionOk="0" fill="none" h="4168" w="4538">
                  <a:moveTo>
                    <a:pt x="2353" y="4033"/>
                  </a:moveTo>
                  <a:cubicBezTo>
                    <a:pt x="3058" y="4168"/>
                    <a:pt x="3764" y="3865"/>
                    <a:pt x="4167" y="3260"/>
                  </a:cubicBezTo>
                  <a:cubicBezTo>
                    <a:pt x="4537" y="2689"/>
                    <a:pt x="4436" y="1950"/>
                    <a:pt x="3932" y="1513"/>
                  </a:cubicBezTo>
                  <a:cubicBezTo>
                    <a:pt x="2084" y="1"/>
                    <a:pt x="0" y="3462"/>
                    <a:pt x="2353" y="4033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6" name="Google Shape;2076;p44"/>
            <p:cNvSpPr/>
            <p:nvPr/>
          </p:nvSpPr>
          <p:spPr>
            <a:xfrm>
              <a:off x="5366612" y="2449452"/>
              <a:ext cx="721213" cy="13481"/>
            </a:xfrm>
            <a:custGeom>
              <a:rect b="b" l="l" r="r" t="t"/>
              <a:pathLst>
                <a:path extrusionOk="0" fill="none" h="740" w="39589">
                  <a:moveTo>
                    <a:pt x="1" y="740"/>
                  </a:moveTo>
                  <a:cubicBezTo>
                    <a:pt x="11360" y="740"/>
                    <a:pt x="19055" y="706"/>
                    <a:pt x="29238" y="202"/>
                  </a:cubicBezTo>
                  <a:cubicBezTo>
                    <a:pt x="33506" y="1"/>
                    <a:pt x="35354" y="370"/>
                    <a:pt x="39589" y="169"/>
                  </a:cubicBezTo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7" name="Google Shape;2077;p44"/>
            <p:cNvSpPr/>
            <p:nvPr/>
          </p:nvSpPr>
          <p:spPr>
            <a:xfrm>
              <a:off x="5659878" y="2462915"/>
              <a:ext cx="84493" cy="429186"/>
            </a:xfrm>
            <a:custGeom>
              <a:rect b="b" l="l" r="r" t="t"/>
              <a:pathLst>
                <a:path extrusionOk="0" fill="none" h="23559" w="4638">
                  <a:moveTo>
                    <a:pt x="605" y="1"/>
                  </a:moveTo>
                  <a:cubicBezTo>
                    <a:pt x="0" y="4269"/>
                    <a:pt x="34" y="8604"/>
                    <a:pt x="672" y="12872"/>
                  </a:cubicBezTo>
                  <a:cubicBezTo>
                    <a:pt x="1243" y="16669"/>
                    <a:pt x="2621" y="20299"/>
                    <a:pt x="4638" y="23558"/>
                  </a:cubicBezTo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8" name="Google Shape;2078;p44"/>
            <p:cNvSpPr/>
            <p:nvPr/>
          </p:nvSpPr>
          <p:spPr>
            <a:xfrm>
              <a:off x="5347029" y="2415167"/>
              <a:ext cx="768341" cy="6139"/>
            </a:xfrm>
            <a:custGeom>
              <a:rect b="b" l="l" r="r" t="t"/>
              <a:pathLst>
                <a:path extrusionOk="0" fill="none" h="337" w="42176">
                  <a:moveTo>
                    <a:pt x="1" y="337"/>
                  </a:moveTo>
                  <a:lnTo>
                    <a:pt x="5646" y="337"/>
                  </a:lnTo>
                  <a:cubicBezTo>
                    <a:pt x="6957" y="337"/>
                    <a:pt x="19089" y="1"/>
                    <a:pt x="23222" y="1"/>
                  </a:cubicBezTo>
                  <a:cubicBezTo>
                    <a:pt x="28061" y="1"/>
                    <a:pt x="32901" y="337"/>
                    <a:pt x="42176" y="68"/>
                  </a:cubicBezTo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79" name="Google Shape;2079;p44"/>
          <p:cNvGrpSpPr/>
          <p:nvPr/>
        </p:nvGrpSpPr>
        <p:grpSpPr>
          <a:xfrm>
            <a:off x="5575988" y="1315939"/>
            <a:ext cx="310408" cy="247958"/>
            <a:chOff x="5545381" y="1423649"/>
            <a:chExt cx="310408" cy="247958"/>
          </a:xfrm>
        </p:grpSpPr>
        <p:sp>
          <p:nvSpPr>
            <p:cNvPr id="2080" name="Google Shape;2080;p44"/>
            <p:cNvSpPr/>
            <p:nvPr/>
          </p:nvSpPr>
          <p:spPr>
            <a:xfrm>
              <a:off x="5545381" y="1651987"/>
              <a:ext cx="297565" cy="13499"/>
            </a:xfrm>
            <a:custGeom>
              <a:rect b="b" l="l" r="r" t="t"/>
              <a:pathLst>
                <a:path extrusionOk="0" fill="none" h="741" w="16334">
                  <a:moveTo>
                    <a:pt x="1" y="236"/>
                  </a:moveTo>
                  <a:cubicBezTo>
                    <a:pt x="5445" y="1"/>
                    <a:pt x="10889" y="740"/>
                    <a:pt x="16333" y="404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1" name="Google Shape;2081;p44"/>
            <p:cNvSpPr/>
            <p:nvPr/>
          </p:nvSpPr>
          <p:spPr>
            <a:xfrm>
              <a:off x="5607211" y="1492201"/>
              <a:ext cx="53286" cy="161644"/>
            </a:xfrm>
            <a:custGeom>
              <a:rect b="b" l="l" r="r" t="t"/>
              <a:pathLst>
                <a:path extrusionOk="0" fill="none" h="8873" w="2925">
                  <a:moveTo>
                    <a:pt x="236" y="8873"/>
                  </a:moveTo>
                  <a:lnTo>
                    <a:pt x="1" y="270"/>
                  </a:lnTo>
                  <a:cubicBezTo>
                    <a:pt x="1" y="202"/>
                    <a:pt x="1" y="169"/>
                    <a:pt x="35" y="135"/>
                  </a:cubicBezTo>
                  <a:cubicBezTo>
                    <a:pt x="68" y="102"/>
                    <a:pt x="135" y="68"/>
                    <a:pt x="169" y="68"/>
                  </a:cubicBezTo>
                  <a:cubicBezTo>
                    <a:pt x="1076" y="1"/>
                    <a:pt x="2017" y="68"/>
                    <a:pt x="2925" y="202"/>
                  </a:cubicBezTo>
                  <a:cubicBezTo>
                    <a:pt x="2723" y="3093"/>
                    <a:pt x="2589" y="5949"/>
                    <a:pt x="2488" y="8839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2" name="Google Shape;2082;p44"/>
            <p:cNvSpPr/>
            <p:nvPr/>
          </p:nvSpPr>
          <p:spPr>
            <a:xfrm>
              <a:off x="5687423" y="1553430"/>
              <a:ext cx="53286" cy="101635"/>
            </a:xfrm>
            <a:custGeom>
              <a:rect b="b" l="l" r="r" t="t"/>
              <a:pathLst>
                <a:path extrusionOk="0" fill="none" h="5579" w="2925">
                  <a:moveTo>
                    <a:pt x="236" y="5579"/>
                  </a:moveTo>
                  <a:lnTo>
                    <a:pt x="0" y="168"/>
                  </a:lnTo>
                  <a:cubicBezTo>
                    <a:pt x="0" y="135"/>
                    <a:pt x="0" y="101"/>
                    <a:pt x="34" y="101"/>
                  </a:cubicBezTo>
                  <a:cubicBezTo>
                    <a:pt x="68" y="68"/>
                    <a:pt x="101" y="68"/>
                    <a:pt x="168" y="68"/>
                  </a:cubicBezTo>
                  <a:cubicBezTo>
                    <a:pt x="1076" y="0"/>
                    <a:pt x="2017" y="34"/>
                    <a:pt x="2924" y="135"/>
                  </a:cubicBezTo>
                  <a:cubicBezTo>
                    <a:pt x="2722" y="1950"/>
                    <a:pt x="2588" y="3764"/>
                    <a:pt x="2454" y="5579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3" name="Google Shape;2083;p44"/>
            <p:cNvSpPr/>
            <p:nvPr/>
          </p:nvSpPr>
          <p:spPr>
            <a:xfrm>
              <a:off x="5763954" y="1524045"/>
              <a:ext cx="53268" cy="136540"/>
            </a:xfrm>
            <a:custGeom>
              <a:rect b="b" l="l" r="r" t="t"/>
              <a:pathLst>
                <a:path extrusionOk="0" fill="none" h="7495" w="2924">
                  <a:moveTo>
                    <a:pt x="235" y="7494"/>
                  </a:moveTo>
                  <a:cubicBezTo>
                    <a:pt x="134" y="5075"/>
                    <a:pt x="67" y="2655"/>
                    <a:pt x="0" y="202"/>
                  </a:cubicBezTo>
                  <a:cubicBezTo>
                    <a:pt x="0" y="168"/>
                    <a:pt x="0" y="135"/>
                    <a:pt x="34" y="101"/>
                  </a:cubicBezTo>
                  <a:cubicBezTo>
                    <a:pt x="67" y="68"/>
                    <a:pt x="101" y="68"/>
                    <a:pt x="168" y="68"/>
                  </a:cubicBezTo>
                  <a:cubicBezTo>
                    <a:pt x="1075" y="0"/>
                    <a:pt x="2016" y="34"/>
                    <a:pt x="2924" y="168"/>
                  </a:cubicBezTo>
                  <a:cubicBezTo>
                    <a:pt x="2722" y="2588"/>
                    <a:pt x="2588" y="5041"/>
                    <a:pt x="2453" y="7494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4" name="Google Shape;2084;p44"/>
            <p:cNvSpPr/>
            <p:nvPr/>
          </p:nvSpPr>
          <p:spPr>
            <a:xfrm>
              <a:off x="5587008" y="1426709"/>
              <a:ext cx="266340" cy="68571"/>
            </a:xfrm>
            <a:custGeom>
              <a:rect b="b" l="l" r="r" t="t"/>
              <a:pathLst>
                <a:path extrusionOk="0" fill="none" h="3764" w="14620">
                  <a:moveTo>
                    <a:pt x="1" y="0"/>
                  </a:moveTo>
                  <a:lnTo>
                    <a:pt x="7562" y="3529"/>
                  </a:lnTo>
                  <a:cubicBezTo>
                    <a:pt x="7730" y="3629"/>
                    <a:pt x="7898" y="3697"/>
                    <a:pt x="8100" y="3730"/>
                  </a:cubicBezTo>
                  <a:cubicBezTo>
                    <a:pt x="8234" y="3764"/>
                    <a:pt x="8369" y="3764"/>
                    <a:pt x="8537" y="3764"/>
                  </a:cubicBezTo>
                  <a:cubicBezTo>
                    <a:pt x="10553" y="3730"/>
                    <a:pt x="12603" y="3562"/>
                    <a:pt x="14619" y="3226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5" name="Google Shape;2085;p44"/>
            <p:cNvSpPr/>
            <p:nvPr/>
          </p:nvSpPr>
          <p:spPr>
            <a:xfrm>
              <a:off x="5823944" y="1470176"/>
              <a:ext cx="31844" cy="36125"/>
            </a:xfrm>
            <a:custGeom>
              <a:rect b="b" l="l" r="r" t="t"/>
              <a:pathLst>
                <a:path extrusionOk="0" fill="none" h="1983" w="1748">
                  <a:moveTo>
                    <a:pt x="0" y="0"/>
                  </a:moveTo>
                  <a:cubicBezTo>
                    <a:pt x="605" y="168"/>
                    <a:pt x="1177" y="403"/>
                    <a:pt x="1748" y="639"/>
                  </a:cubicBezTo>
                  <a:cubicBezTo>
                    <a:pt x="1513" y="1109"/>
                    <a:pt x="1277" y="1546"/>
                    <a:pt x="1009" y="1983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6" name="Google Shape;2086;p44"/>
            <p:cNvSpPr/>
            <p:nvPr/>
          </p:nvSpPr>
          <p:spPr>
            <a:xfrm>
              <a:off x="5557022" y="1423649"/>
              <a:ext cx="8580" cy="247958"/>
            </a:xfrm>
            <a:custGeom>
              <a:rect b="b" l="l" r="r" t="t"/>
              <a:pathLst>
                <a:path extrusionOk="0" fill="none" h="13611" w="471">
                  <a:moveTo>
                    <a:pt x="0" y="0"/>
                  </a:moveTo>
                  <a:cubicBezTo>
                    <a:pt x="404" y="4503"/>
                    <a:pt x="471" y="9074"/>
                    <a:pt x="269" y="13610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87" name="Google Shape;2087;p44"/>
          <p:cNvGrpSpPr/>
          <p:nvPr/>
        </p:nvGrpSpPr>
        <p:grpSpPr>
          <a:xfrm>
            <a:off x="7665424" y="1098990"/>
            <a:ext cx="768302" cy="681856"/>
            <a:chOff x="7636662" y="1182504"/>
            <a:chExt cx="768302" cy="681856"/>
          </a:xfrm>
        </p:grpSpPr>
        <p:sp>
          <p:nvSpPr>
            <p:cNvPr id="2088" name="Google Shape;2088;p44"/>
            <p:cNvSpPr/>
            <p:nvPr/>
          </p:nvSpPr>
          <p:spPr>
            <a:xfrm>
              <a:off x="7756283" y="1299220"/>
              <a:ext cx="542176" cy="480917"/>
            </a:xfrm>
            <a:custGeom>
              <a:rect b="b" l="l" r="r" t="t"/>
              <a:pathLst>
                <a:path extrusionOk="0" h="23371" w="26348">
                  <a:moveTo>
                    <a:pt x="11671" y="0"/>
                  </a:moveTo>
                  <a:cubicBezTo>
                    <a:pt x="8920" y="0"/>
                    <a:pt x="6110" y="427"/>
                    <a:pt x="3933" y="2293"/>
                  </a:cubicBezTo>
                  <a:cubicBezTo>
                    <a:pt x="1580" y="4343"/>
                    <a:pt x="169" y="7300"/>
                    <a:pt x="35" y="10459"/>
                  </a:cubicBezTo>
                  <a:cubicBezTo>
                    <a:pt x="1" y="14021"/>
                    <a:pt x="1446" y="17483"/>
                    <a:pt x="4034" y="19936"/>
                  </a:cubicBezTo>
                  <a:cubicBezTo>
                    <a:pt x="4403" y="20306"/>
                    <a:pt x="4840" y="20675"/>
                    <a:pt x="5311" y="20944"/>
                  </a:cubicBezTo>
                  <a:cubicBezTo>
                    <a:pt x="5949" y="21348"/>
                    <a:pt x="6621" y="21650"/>
                    <a:pt x="7327" y="21885"/>
                  </a:cubicBezTo>
                  <a:cubicBezTo>
                    <a:pt x="9228" y="22628"/>
                    <a:pt x="11208" y="23370"/>
                    <a:pt x="13220" y="23370"/>
                  </a:cubicBezTo>
                  <a:cubicBezTo>
                    <a:pt x="13484" y="23370"/>
                    <a:pt x="13749" y="23358"/>
                    <a:pt x="14015" y="23330"/>
                  </a:cubicBezTo>
                  <a:cubicBezTo>
                    <a:pt x="15460" y="23129"/>
                    <a:pt x="16838" y="22692"/>
                    <a:pt x="18148" y="21986"/>
                  </a:cubicBezTo>
                  <a:cubicBezTo>
                    <a:pt x="21173" y="20474"/>
                    <a:pt x="24096" y="18189"/>
                    <a:pt x="25373" y="14996"/>
                  </a:cubicBezTo>
                  <a:cubicBezTo>
                    <a:pt x="26348" y="12341"/>
                    <a:pt x="26214" y="9384"/>
                    <a:pt x="24970" y="6830"/>
                  </a:cubicBezTo>
                  <a:cubicBezTo>
                    <a:pt x="23760" y="4343"/>
                    <a:pt x="21677" y="2360"/>
                    <a:pt x="19089" y="1285"/>
                  </a:cubicBezTo>
                  <a:cubicBezTo>
                    <a:pt x="16972" y="378"/>
                    <a:pt x="14620" y="109"/>
                    <a:pt x="12334" y="8"/>
                  </a:cubicBezTo>
                  <a:cubicBezTo>
                    <a:pt x="12114" y="3"/>
                    <a:pt x="11893" y="0"/>
                    <a:pt x="116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9" name="Google Shape;2089;p44"/>
            <p:cNvSpPr/>
            <p:nvPr/>
          </p:nvSpPr>
          <p:spPr>
            <a:xfrm>
              <a:off x="7636662" y="1182504"/>
              <a:ext cx="768302" cy="681856"/>
            </a:xfrm>
            <a:custGeom>
              <a:rect b="b" l="l" r="r" t="t"/>
              <a:pathLst>
                <a:path extrusionOk="0" fill="none" h="33136" w="37337">
                  <a:moveTo>
                    <a:pt x="18147" y="32800"/>
                  </a:moveTo>
                  <a:cubicBezTo>
                    <a:pt x="20264" y="32564"/>
                    <a:pt x="22348" y="32094"/>
                    <a:pt x="24364" y="31287"/>
                  </a:cubicBezTo>
                  <a:cubicBezTo>
                    <a:pt x="27086" y="30313"/>
                    <a:pt x="29775" y="29036"/>
                    <a:pt x="31825" y="27053"/>
                  </a:cubicBezTo>
                  <a:cubicBezTo>
                    <a:pt x="37336" y="21777"/>
                    <a:pt x="36967" y="12166"/>
                    <a:pt x="31623" y="6755"/>
                  </a:cubicBezTo>
                  <a:cubicBezTo>
                    <a:pt x="24969" y="1"/>
                    <a:pt x="13980" y="605"/>
                    <a:pt x="6553" y="5713"/>
                  </a:cubicBezTo>
                  <a:cubicBezTo>
                    <a:pt x="34" y="10149"/>
                    <a:pt x="0" y="19794"/>
                    <a:pt x="4100" y="26011"/>
                  </a:cubicBezTo>
                  <a:cubicBezTo>
                    <a:pt x="7259" y="30582"/>
                    <a:pt x="12602" y="33136"/>
                    <a:pt x="18147" y="3280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0" name="Google Shape;2090;p44"/>
            <p:cNvSpPr/>
            <p:nvPr/>
          </p:nvSpPr>
          <p:spPr>
            <a:xfrm>
              <a:off x="7690598" y="1233681"/>
              <a:ext cx="659735" cy="585039"/>
            </a:xfrm>
            <a:custGeom>
              <a:rect b="b" l="l" r="r" t="t"/>
              <a:pathLst>
                <a:path extrusionOk="0" fill="none" h="28431" w="32061">
                  <a:moveTo>
                    <a:pt x="15560" y="28128"/>
                  </a:moveTo>
                  <a:cubicBezTo>
                    <a:pt x="17408" y="27927"/>
                    <a:pt x="19189" y="27523"/>
                    <a:pt x="20903" y="26851"/>
                  </a:cubicBezTo>
                  <a:cubicBezTo>
                    <a:pt x="23256" y="26011"/>
                    <a:pt x="25541" y="24902"/>
                    <a:pt x="27322" y="23188"/>
                  </a:cubicBezTo>
                  <a:cubicBezTo>
                    <a:pt x="32060" y="18685"/>
                    <a:pt x="31724" y="10452"/>
                    <a:pt x="27154" y="5781"/>
                  </a:cubicBezTo>
                  <a:cubicBezTo>
                    <a:pt x="21441" y="0"/>
                    <a:pt x="12031" y="504"/>
                    <a:pt x="5613" y="4873"/>
                  </a:cubicBezTo>
                  <a:cubicBezTo>
                    <a:pt x="34" y="8704"/>
                    <a:pt x="0" y="16971"/>
                    <a:pt x="3529" y="22281"/>
                  </a:cubicBezTo>
                  <a:cubicBezTo>
                    <a:pt x="6251" y="26213"/>
                    <a:pt x="10822" y="28431"/>
                    <a:pt x="15560" y="28128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91" name="Google Shape;2091;p44"/>
          <p:cNvGrpSpPr/>
          <p:nvPr/>
        </p:nvGrpSpPr>
        <p:grpSpPr>
          <a:xfrm>
            <a:off x="7665404" y="2415167"/>
            <a:ext cx="768341" cy="519782"/>
            <a:chOff x="7665404" y="2415167"/>
            <a:chExt cx="768341" cy="519782"/>
          </a:xfrm>
        </p:grpSpPr>
        <p:sp>
          <p:nvSpPr>
            <p:cNvPr id="2092" name="Google Shape;2092;p44"/>
            <p:cNvSpPr/>
            <p:nvPr/>
          </p:nvSpPr>
          <p:spPr>
            <a:xfrm>
              <a:off x="8032123" y="2859018"/>
              <a:ext cx="82671" cy="75931"/>
            </a:xfrm>
            <a:custGeom>
              <a:rect b="b" l="l" r="r" t="t"/>
              <a:pathLst>
                <a:path extrusionOk="0" fill="none" h="4168" w="4538">
                  <a:moveTo>
                    <a:pt x="2353" y="4033"/>
                  </a:moveTo>
                  <a:cubicBezTo>
                    <a:pt x="3058" y="4168"/>
                    <a:pt x="3798" y="3865"/>
                    <a:pt x="4167" y="3260"/>
                  </a:cubicBezTo>
                  <a:cubicBezTo>
                    <a:pt x="4537" y="2689"/>
                    <a:pt x="4436" y="1950"/>
                    <a:pt x="3932" y="1513"/>
                  </a:cubicBezTo>
                  <a:cubicBezTo>
                    <a:pt x="2084" y="1"/>
                    <a:pt x="0" y="3462"/>
                    <a:pt x="2353" y="4033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93" name="Google Shape;2093;p44"/>
            <p:cNvGrpSpPr/>
            <p:nvPr/>
          </p:nvGrpSpPr>
          <p:grpSpPr>
            <a:xfrm>
              <a:off x="7665404" y="2415167"/>
              <a:ext cx="768341" cy="476934"/>
              <a:chOff x="7665404" y="2415167"/>
              <a:chExt cx="768341" cy="476934"/>
            </a:xfrm>
          </p:grpSpPr>
          <p:sp>
            <p:nvSpPr>
              <p:cNvPr id="2094" name="Google Shape;2094;p44"/>
              <p:cNvSpPr/>
              <p:nvPr/>
            </p:nvSpPr>
            <p:spPr>
              <a:xfrm>
                <a:off x="7684988" y="2449452"/>
                <a:ext cx="721213" cy="13481"/>
              </a:xfrm>
              <a:custGeom>
                <a:rect b="b" l="l" r="r" t="t"/>
                <a:pathLst>
                  <a:path extrusionOk="0" fill="none" h="740" w="39589">
                    <a:moveTo>
                      <a:pt x="1" y="740"/>
                    </a:moveTo>
                    <a:cubicBezTo>
                      <a:pt x="11360" y="740"/>
                      <a:pt x="19055" y="706"/>
                      <a:pt x="29238" y="202"/>
                    </a:cubicBezTo>
                    <a:cubicBezTo>
                      <a:pt x="33506" y="1"/>
                      <a:pt x="35354" y="370"/>
                      <a:pt x="39588" y="169"/>
                    </a:cubicBezTo>
                  </a:path>
                </a:pathLst>
              </a:custGeom>
              <a:solidFill>
                <a:schemeClr val="dk1"/>
              </a:solidFill>
              <a:ln cap="flat" cmpd="sng" w="10925">
                <a:solidFill>
                  <a:srgbClr val="251734"/>
                </a:solidFill>
                <a:prstDash val="solid"/>
                <a:miter lim="33605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5" name="Google Shape;2095;p44"/>
              <p:cNvSpPr/>
              <p:nvPr/>
            </p:nvSpPr>
            <p:spPr>
              <a:xfrm>
                <a:off x="7978253" y="2462915"/>
                <a:ext cx="85112" cy="429186"/>
              </a:xfrm>
              <a:custGeom>
                <a:rect b="b" l="l" r="r" t="t"/>
                <a:pathLst>
                  <a:path extrusionOk="0" fill="none" h="23559" w="4672">
                    <a:moveTo>
                      <a:pt x="605" y="1"/>
                    </a:moveTo>
                    <a:cubicBezTo>
                      <a:pt x="0" y="4269"/>
                      <a:pt x="34" y="8604"/>
                      <a:pt x="672" y="12872"/>
                    </a:cubicBezTo>
                    <a:cubicBezTo>
                      <a:pt x="1277" y="16669"/>
                      <a:pt x="2621" y="20299"/>
                      <a:pt x="4671" y="23558"/>
                    </a:cubicBezTo>
                  </a:path>
                </a:pathLst>
              </a:custGeom>
              <a:solidFill>
                <a:schemeClr val="dk1"/>
              </a:solidFill>
              <a:ln cap="flat" cmpd="sng" w="10925">
                <a:solidFill>
                  <a:srgbClr val="251734"/>
                </a:solidFill>
                <a:prstDash val="solid"/>
                <a:miter lim="33605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6" name="Google Shape;2096;p44"/>
              <p:cNvSpPr/>
              <p:nvPr/>
            </p:nvSpPr>
            <p:spPr>
              <a:xfrm>
                <a:off x="7665404" y="2415167"/>
                <a:ext cx="768341" cy="6139"/>
              </a:xfrm>
              <a:custGeom>
                <a:rect b="b" l="l" r="r" t="t"/>
                <a:pathLst>
                  <a:path extrusionOk="0" fill="none" h="337" w="42176">
                    <a:moveTo>
                      <a:pt x="0" y="337"/>
                    </a:moveTo>
                    <a:lnTo>
                      <a:pt x="5680" y="337"/>
                    </a:lnTo>
                    <a:cubicBezTo>
                      <a:pt x="6957" y="337"/>
                      <a:pt x="19122" y="1"/>
                      <a:pt x="23222" y="1"/>
                    </a:cubicBezTo>
                    <a:cubicBezTo>
                      <a:pt x="28061" y="1"/>
                      <a:pt x="32901" y="337"/>
                      <a:pt x="42176" y="68"/>
                    </a:cubicBezTo>
                  </a:path>
                </a:pathLst>
              </a:custGeom>
              <a:solidFill>
                <a:schemeClr val="dk1"/>
              </a:solidFill>
              <a:ln cap="flat" cmpd="sng" w="10925">
                <a:solidFill>
                  <a:srgbClr val="251734"/>
                </a:solidFill>
                <a:prstDash val="solid"/>
                <a:miter lim="33605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097" name="Google Shape;2097;p44"/>
          <p:cNvGrpSpPr/>
          <p:nvPr/>
        </p:nvGrpSpPr>
        <p:grpSpPr>
          <a:xfrm>
            <a:off x="7874468" y="1270632"/>
            <a:ext cx="350213" cy="338572"/>
            <a:chOff x="7846614" y="1373441"/>
            <a:chExt cx="350213" cy="338572"/>
          </a:xfrm>
        </p:grpSpPr>
        <p:sp>
          <p:nvSpPr>
            <p:cNvPr id="2098" name="Google Shape;2098;p44"/>
            <p:cNvSpPr/>
            <p:nvPr/>
          </p:nvSpPr>
          <p:spPr>
            <a:xfrm>
              <a:off x="7869878" y="1389363"/>
              <a:ext cx="286543" cy="293265"/>
            </a:xfrm>
            <a:custGeom>
              <a:rect b="b" l="l" r="r" t="t"/>
              <a:pathLst>
                <a:path extrusionOk="0" fill="none" h="16098" w="15729">
                  <a:moveTo>
                    <a:pt x="14619" y="5814"/>
                  </a:moveTo>
                  <a:cubicBezTo>
                    <a:pt x="14855" y="5646"/>
                    <a:pt x="14989" y="5377"/>
                    <a:pt x="15056" y="5075"/>
                  </a:cubicBezTo>
                  <a:cubicBezTo>
                    <a:pt x="15056" y="4503"/>
                    <a:pt x="14250" y="4302"/>
                    <a:pt x="13611" y="4234"/>
                  </a:cubicBezTo>
                  <a:cubicBezTo>
                    <a:pt x="12368" y="4167"/>
                    <a:pt x="11124" y="4134"/>
                    <a:pt x="9914" y="4167"/>
                  </a:cubicBezTo>
                  <a:cubicBezTo>
                    <a:pt x="9746" y="3764"/>
                    <a:pt x="9646" y="3361"/>
                    <a:pt x="9578" y="2957"/>
                  </a:cubicBezTo>
                  <a:cubicBezTo>
                    <a:pt x="9478" y="1983"/>
                    <a:pt x="9175" y="1042"/>
                    <a:pt x="8671" y="235"/>
                  </a:cubicBezTo>
                  <a:cubicBezTo>
                    <a:pt x="8604" y="135"/>
                    <a:pt x="8537" y="67"/>
                    <a:pt x="8436" y="34"/>
                  </a:cubicBezTo>
                  <a:cubicBezTo>
                    <a:pt x="8301" y="0"/>
                    <a:pt x="8133" y="34"/>
                    <a:pt x="8033" y="101"/>
                  </a:cubicBezTo>
                  <a:cubicBezTo>
                    <a:pt x="7428" y="437"/>
                    <a:pt x="7226" y="1143"/>
                    <a:pt x="7058" y="1781"/>
                  </a:cubicBezTo>
                  <a:cubicBezTo>
                    <a:pt x="6924" y="2420"/>
                    <a:pt x="6655" y="3293"/>
                    <a:pt x="6352" y="4335"/>
                  </a:cubicBezTo>
                  <a:cubicBezTo>
                    <a:pt x="4538" y="4470"/>
                    <a:pt x="2790" y="4705"/>
                    <a:pt x="1009" y="5007"/>
                  </a:cubicBezTo>
                  <a:cubicBezTo>
                    <a:pt x="740" y="5041"/>
                    <a:pt x="471" y="5142"/>
                    <a:pt x="270" y="5310"/>
                  </a:cubicBezTo>
                  <a:cubicBezTo>
                    <a:pt x="34" y="5579"/>
                    <a:pt x="1" y="5948"/>
                    <a:pt x="169" y="6251"/>
                  </a:cubicBezTo>
                  <a:cubicBezTo>
                    <a:pt x="370" y="6553"/>
                    <a:pt x="606" y="6788"/>
                    <a:pt x="908" y="6990"/>
                  </a:cubicBezTo>
                  <a:cubicBezTo>
                    <a:pt x="2118" y="7864"/>
                    <a:pt x="3395" y="8670"/>
                    <a:pt x="4706" y="9410"/>
                  </a:cubicBezTo>
                  <a:cubicBezTo>
                    <a:pt x="4370" y="10485"/>
                    <a:pt x="4101" y="11325"/>
                    <a:pt x="4033" y="11695"/>
                  </a:cubicBezTo>
                  <a:cubicBezTo>
                    <a:pt x="3899" y="12233"/>
                    <a:pt x="2924" y="16097"/>
                    <a:pt x="4269" y="15425"/>
                  </a:cubicBezTo>
                  <a:cubicBezTo>
                    <a:pt x="5815" y="14652"/>
                    <a:pt x="7428" y="13308"/>
                    <a:pt x="8974" y="11762"/>
                  </a:cubicBezTo>
                  <a:cubicBezTo>
                    <a:pt x="11124" y="12938"/>
                    <a:pt x="13208" y="14014"/>
                    <a:pt x="14687" y="14787"/>
                  </a:cubicBezTo>
                  <a:cubicBezTo>
                    <a:pt x="15728" y="14787"/>
                    <a:pt x="13846" y="11728"/>
                    <a:pt x="12065" y="8502"/>
                  </a:cubicBezTo>
                  <a:cubicBezTo>
                    <a:pt x="12973" y="7528"/>
                    <a:pt x="13813" y="6587"/>
                    <a:pt x="14619" y="5814"/>
                  </a:cubicBezTo>
                  <a:close/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9" name="Google Shape;2099;p44"/>
            <p:cNvSpPr/>
            <p:nvPr/>
          </p:nvSpPr>
          <p:spPr>
            <a:xfrm>
              <a:off x="7928046" y="1406506"/>
              <a:ext cx="17762" cy="22043"/>
            </a:xfrm>
            <a:custGeom>
              <a:rect b="b" l="l" r="r" t="t"/>
              <a:pathLst>
                <a:path extrusionOk="0" fill="none" h="1210" w="975">
                  <a:moveTo>
                    <a:pt x="0" y="0"/>
                  </a:moveTo>
                  <a:cubicBezTo>
                    <a:pt x="236" y="471"/>
                    <a:pt x="572" y="874"/>
                    <a:pt x="975" y="1210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0" name="Google Shape;2100;p44"/>
            <p:cNvSpPr/>
            <p:nvPr/>
          </p:nvSpPr>
          <p:spPr>
            <a:xfrm>
              <a:off x="7846614" y="1549750"/>
              <a:ext cx="37364" cy="9200"/>
            </a:xfrm>
            <a:custGeom>
              <a:rect b="b" l="l" r="r" t="t"/>
              <a:pathLst>
                <a:path extrusionOk="0" fill="none" h="505" w="2051">
                  <a:moveTo>
                    <a:pt x="1" y="1"/>
                  </a:moveTo>
                  <a:cubicBezTo>
                    <a:pt x="673" y="135"/>
                    <a:pt x="1345" y="303"/>
                    <a:pt x="2051" y="505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1" name="Google Shape;2101;p44"/>
            <p:cNvSpPr/>
            <p:nvPr/>
          </p:nvSpPr>
          <p:spPr>
            <a:xfrm>
              <a:off x="7871718" y="1614659"/>
              <a:ext cx="26962" cy="22663"/>
            </a:xfrm>
            <a:custGeom>
              <a:rect b="b" l="l" r="r" t="t"/>
              <a:pathLst>
                <a:path extrusionOk="0" fill="none" h="1244" w="1480">
                  <a:moveTo>
                    <a:pt x="1" y="1243"/>
                  </a:moveTo>
                  <a:lnTo>
                    <a:pt x="1479" y="0"/>
                  </a:ln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2" name="Google Shape;2102;p44"/>
            <p:cNvSpPr/>
            <p:nvPr/>
          </p:nvSpPr>
          <p:spPr>
            <a:xfrm>
              <a:off x="8011300" y="1669749"/>
              <a:ext cx="1858" cy="42265"/>
            </a:xfrm>
            <a:custGeom>
              <a:rect b="b" l="l" r="r" t="t"/>
              <a:pathLst>
                <a:path extrusionOk="0" fill="none" h="2320" w="102">
                  <a:moveTo>
                    <a:pt x="1" y="2319"/>
                  </a:moveTo>
                  <a:cubicBezTo>
                    <a:pt x="34" y="1546"/>
                    <a:pt x="68" y="773"/>
                    <a:pt x="102" y="1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3" name="Google Shape;2103;p44"/>
            <p:cNvSpPr/>
            <p:nvPr/>
          </p:nvSpPr>
          <p:spPr>
            <a:xfrm>
              <a:off x="8071308" y="1660567"/>
              <a:ext cx="22043" cy="37364"/>
            </a:xfrm>
            <a:custGeom>
              <a:rect b="b" l="l" r="r" t="t"/>
              <a:pathLst>
                <a:path extrusionOk="0" fill="none" h="2051" w="1210">
                  <a:moveTo>
                    <a:pt x="1210" y="2050"/>
                  </a:moveTo>
                  <a:cubicBezTo>
                    <a:pt x="706" y="1412"/>
                    <a:pt x="303" y="740"/>
                    <a:pt x="0" y="0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4" name="Google Shape;2104;p44"/>
            <p:cNvSpPr/>
            <p:nvPr/>
          </p:nvSpPr>
          <p:spPr>
            <a:xfrm>
              <a:off x="8164363" y="1579754"/>
              <a:ext cx="32464" cy="5520"/>
            </a:xfrm>
            <a:custGeom>
              <a:rect b="b" l="l" r="r" t="t"/>
              <a:pathLst>
                <a:path extrusionOk="0" fill="none" h="303" w="1782">
                  <a:moveTo>
                    <a:pt x="0" y="0"/>
                  </a:moveTo>
                  <a:lnTo>
                    <a:pt x="1781" y="303"/>
                  </a:ln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5" name="Google Shape;2105;p44"/>
            <p:cNvSpPr/>
            <p:nvPr/>
          </p:nvSpPr>
          <p:spPr>
            <a:xfrm>
              <a:off x="8159463" y="1523426"/>
              <a:ext cx="34304" cy="8599"/>
            </a:xfrm>
            <a:custGeom>
              <a:rect b="b" l="l" r="r" t="t"/>
              <a:pathLst>
                <a:path extrusionOk="0" fill="none" h="472" w="1883">
                  <a:moveTo>
                    <a:pt x="0" y="471"/>
                  </a:moveTo>
                  <a:lnTo>
                    <a:pt x="1882" y="1"/>
                  </a:ln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6" name="Google Shape;2106;p44"/>
            <p:cNvSpPr/>
            <p:nvPr/>
          </p:nvSpPr>
          <p:spPr>
            <a:xfrm>
              <a:off x="8098234" y="1405267"/>
              <a:ext cx="20841" cy="21460"/>
            </a:xfrm>
            <a:custGeom>
              <a:rect b="b" l="l" r="r" t="t"/>
              <a:pathLst>
                <a:path extrusionOk="0" fill="none" h="1178" w="1144">
                  <a:moveTo>
                    <a:pt x="1" y="1177"/>
                  </a:moveTo>
                  <a:lnTo>
                    <a:pt x="1143" y="1"/>
                  </a:ln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7" name="Google Shape;2107;p44"/>
            <p:cNvSpPr/>
            <p:nvPr/>
          </p:nvSpPr>
          <p:spPr>
            <a:xfrm>
              <a:off x="7890700" y="1430990"/>
              <a:ext cx="25122" cy="7360"/>
            </a:xfrm>
            <a:custGeom>
              <a:rect b="b" l="l" r="r" t="t"/>
              <a:pathLst>
                <a:path extrusionOk="0" fill="none" h="404" w="1379">
                  <a:moveTo>
                    <a:pt x="1378" y="404"/>
                  </a:moveTo>
                  <a:lnTo>
                    <a:pt x="0" y="0"/>
                  </a:ln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8" name="Google Shape;2108;p44"/>
            <p:cNvSpPr/>
            <p:nvPr/>
          </p:nvSpPr>
          <p:spPr>
            <a:xfrm>
              <a:off x="8069469" y="1373441"/>
              <a:ext cx="10420" cy="27563"/>
            </a:xfrm>
            <a:custGeom>
              <a:rect b="b" l="l" r="r" t="t"/>
              <a:pathLst>
                <a:path extrusionOk="0" fill="none" h="1513" w="572">
                  <a:moveTo>
                    <a:pt x="0" y="1513"/>
                  </a:moveTo>
                  <a:lnTo>
                    <a:pt x="572" y="0"/>
                  </a:ln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09" name="Google Shape;2109;p44"/>
          <p:cNvGrpSpPr/>
          <p:nvPr/>
        </p:nvGrpSpPr>
        <p:grpSpPr>
          <a:xfrm>
            <a:off x="710254" y="2415167"/>
            <a:ext cx="768341" cy="519782"/>
            <a:chOff x="710254" y="2415167"/>
            <a:chExt cx="768341" cy="519782"/>
          </a:xfrm>
        </p:grpSpPr>
        <p:sp>
          <p:nvSpPr>
            <p:cNvPr id="2110" name="Google Shape;2110;p44"/>
            <p:cNvSpPr/>
            <p:nvPr/>
          </p:nvSpPr>
          <p:spPr>
            <a:xfrm>
              <a:off x="729838" y="2449452"/>
              <a:ext cx="721814" cy="13481"/>
            </a:xfrm>
            <a:custGeom>
              <a:rect b="b" l="l" r="r" t="t"/>
              <a:pathLst>
                <a:path extrusionOk="0" fill="none" h="740" w="39622">
                  <a:moveTo>
                    <a:pt x="0" y="740"/>
                  </a:moveTo>
                  <a:cubicBezTo>
                    <a:pt x="11359" y="740"/>
                    <a:pt x="19088" y="706"/>
                    <a:pt x="29271" y="202"/>
                  </a:cubicBezTo>
                  <a:cubicBezTo>
                    <a:pt x="33505" y="1"/>
                    <a:pt x="35354" y="370"/>
                    <a:pt x="39622" y="169"/>
                  </a:cubicBezTo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1" name="Google Shape;2111;p44"/>
            <p:cNvSpPr/>
            <p:nvPr/>
          </p:nvSpPr>
          <p:spPr>
            <a:xfrm>
              <a:off x="1076954" y="2859018"/>
              <a:ext cx="82671" cy="75931"/>
            </a:xfrm>
            <a:custGeom>
              <a:rect b="b" l="l" r="r" t="t"/>
              <a:pathLst>
                <a:path extrusionOk="0" fill="none" h="4168" w="4538">
                  <a:moveTo>
                    <a:pt x="2353" y="4033"/>
                  </a:moveTo>
                  <a:cubicBezTo>
                    <a:pt x="3059" y="4168"/>
                    <a:pt x="3798" y="3865"/>
                    <a:pt x="4202" y="3260"/>
                  </a:cubicBezTo>
                  <a:cubicBezTo>
                    <a:pt x="4538" y="2689"/>
                    <a:pt x="4437" y="1950"/>
                    <a:pt x="3933" y="1513"/>
                  </a:cubicBezTo>
                  <a:cubicBezTo>
                    <a:pt x="2084" y="1"/>
                    <a:pt x="1" y="3462"/>
                    <a:pt x="2353" y="4033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2" name="Google Shape;2112;p44"/>
            <p:cNvSpPr/>
            <p:nvPr/>
          </p:nvSpPr>
          <p:spPr>
            <a:xfrm>
              <a:off x="1023705" y="2462915"/>
              <a:ext cx="84493" cy="429186"/>
            </a:xfrm>
            <a:custGeom>
              <a:rect b="b" l="l" r="r" t="t"/>
              <a:pathLst>
                <a:path extrusionOk="0" fill="none" h="23559" w="4638">
                  <a:moveTo>
                    <a:pt x="605" y="1"/>
                  </a:moveTo>
                  <a:cubicBezTo>
                    <a:pt x="0" y="4269"/>
                    <a:pt x="34" y="8604"/>
                    <a:pt x="672" y="12872"/>
                  </a:cubicBezTo>
                  <a:cubicBezTo>
                    <a:pt x="1244" y="16669"/>
                    <a:pt x="2588" y="20299"/>
                    <a:pt x="4638" y="23558"/>
                  </a:cubicBezTo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3" name="Google Shape;2113;p44"/>
            <p:cNvSpPr/>
            <p:nvPr/>
          </p:nvSpPr>
          <p:spPr>
            <a:xfrm>
              <a:off x="710254" y="2415167"/>
              <a:ext cx="768341" cy="6139"/>
            </a:xfrm>
            <a:custGeom>
              <a:rect b="b" l="l" r="r" t="t"/>
              <a:pathLst>
                <a:path extrusionOk="0" fill="none" h="337" w="42176">
                  <a:moveTo>
                    <a:pt x="0" y="337"/>
                  </a:moveTo>
                  <a:lnTo>
                    <a:pt x="5679" y="337"/>
                  </a:lnTo>
                  <a:cubicBezTo>
                    <a:pt x="6956" y="337"/>
                    <a:pt x="19122" y="1"/>
                    <a:pt x="23255" y="1"/>
                  </a:cubicBezTo>
                  <a:cubicBezTo>
                    <a:pt x="28094" y="1"/>
                    <a:pt x="32900" y="337"/>
                    <a:pt x="42175" y="68"/>
                  </a:cubicBezTo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14" name="Google Shape;2114;p44"/>
          <p:cNvGrpSpPr/>
          <p:nvPr/>
        </p:nvGrpSpPr>
        <p:grpSpPr>
          <a:xfrm>
            <a:off x="925139" y="1263591"/>
            <a:ext cx="338572" cy="352654"/>
            <a:chOff x="905546" y="1376502"/>
            <a:chExt cx="338572" cy="352654"/>
          </a:xfrm>
        </p:grpSpPr>
        <p:sp>
          <p:nvSpPr>
            <p:cNvPr id="2115" name="Google Shape;2115;p44"/>
            <p:cNvSpPr/>
            <p:nvPr/>
          </p:nvSpPr>
          <p:spPr>
            <a:xfrm>
              <a:off x="954515" y="1415068"/>
              <a:ext cx="228375" cy="241236"/>
            </a:xfrm>
            <a:custGeom>
              <a:rect b="b" l="l" r="r" t="t"/>
              <a:pathLst>
                <a:path extrusionOk="0" fill="none" h="13242" w="12536">
                  <a:moveTo>
                    <a:pt x="68" y="5310"/>
                  </a:moveTo>
                  <a:cubicBezTo>
                    <a:pt x="1" y="6856"/>
                    <a:pt x="774" y="8335"/>
                    <a:pt x="2084" y="9209"/>
                  </a:cubicBezTo>
                  <a:cubicBezTo>
                    <a:pt x="2521" y="9477"/>
                    <a:pt x="3059" y="9679"/>
                    <a:pt x="3328" y="10116"/>
                  </a:cubicBezTo>
                  <a:cubicBezTo>
                    <a:pt x="3765" y="10721"/>
                    <a:pt x="3563" y="11527"/>
                    <a:pt x="3731" y="12233"/>
                  </a:cubicBezTo>
                  <a:cubicBezTo>
                    <a:pt x="3966" y="13174"/>
                    <a:pt x="4974" y="12972"/>
                    <a:pt x="5915" y="13006"/>
                  </a:cubicBezTo>
                  <a:cubicBezTo>
                    <a:pt x="6890" y="13006"/>
                    <a:pt x="7764" y="13241"/>
                    <a:pt x="8100" y="12300"/>
                  </a:cubicBezTo>
                  <a:cubicBezTo>
                    <a:pt x="8436" y="11393"/>
                    <a:pt x="8268" y="10217"/>
                    <a:pt x="8973" y="9511"/>
                  </a:cubicBezTo>
                  <a:cubicBezTo>
                    <a:pt x="9175" y="9343"/>
                    <a:pt x="9410" y="9209"/>
                    <a:pt x="9646" y="9040"/>
                  </a:cubicBezTo>
                  <a:cubicBezTo>
                    <a:pt x="9881" y="8839"/>
                    <a:pt x="10116" y="8604"/>
                    <a:pt x="10284" y="8301"/>
                  </a:cubicBezTo>
                  <a:cubicBezTo>
                    <a:pt x="12536" y="4773"/>
                    <a:pt x="10082" y="135"/>
                    <a:pt x="5882" y="34"/>
                  </a:cubicBezTo>
                  <a:cubicBezTo>
                    <a:pt x="4336" y="1"/>
                    <a:pt x="2824" y="605"/>
                    <a:pt x="1715" y="1714"/>
                  </a:cubicBezTo>
                  <a:cubicBezTo>
                    <a:pt x="841" y="2689"/>
                    <a:pt x="102" y="4033"/>
                    <a:pt x="68" y="5310"/>
                  </a:cubicBezTo>
                  <a:close/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6" name="Google Shape;2116;p44"/>
            <p:cNvSpPr/>
            <p:nvPr/>
          </p:nvSpPr>
          <p:spPr>
            <a:xfrm>
              <a:off x="1016964" y="1640983"/>
              <a:ext cx="88792" cy="64290"/>
            </a:xfrm>
            <a:custGeom>
              <a:rect b="b" l="l" r="r" t="t"/>
              <a:pathLst>
                <a:path extrusionOk="0" fill="none" h="3529" w="4874">
                  <a:moveTo>
                    <a:pt x="370" y="0"/>
                  </a:moveTo>
                  <a:cubicBezTo>
                    <a:pt x="0" y="975"/>
                    <a:pt x="135" y="2050"/>
                    <a:pt x="740" y="2890"/>
                  </a:cubicBezTo>
                  <a:cubicBezTo>
                    <a:pt x="841" y="3058"/>
                    <a:pt x="1009" y="3193"/>
                    <a:pt x="1210" y="3293"/>
                  </a:cubicBezTo>
                  <a:cubicBezTo>
                    <a:pt x="1378" y="3394"/>
                    <a:pt x="1580" y="3461"/>
                    <a:pt x="1782" y="3461"/>
                  </a:cubicBezTo>
                  <a:cubicBezTo>
                    <a:pt x="2218" y="3529"/>
                    <a:pt x="2622" y="3529"/>
                    <a:pt x="3059" y="3461"/>
                  </a:cubicBezTo>
                  <a:cubicBezTo>
                    <a:pt x="3361" y="3461"/>
                    <a:pt x="3697" y="3361"/>
                    <a:pt x="3966" y="3226"/>
                  </a:cubicBezTo>
                  <a:cubicBezTo>
                    <a:pt x="4504" y="2890"/>
                    <a:pt x="4840" y="2319"/>
                    <a:pt x="4840" y="1714"/>
                  </a:cubicBezTo>
                  <a:cubicBezTo>
                    <a:pt x="4873" y="1143"/>
                    <a:pt x="4806" y="571"/>
                    <a:pt x="4638" y="67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7" name="Google Shape;2117;p44"/>
            <p:cNvSpPr/>
            <p:nvPr/>
          </p:nvSpPr>
          <p:spPr>
            <a:xfrm>
              <a:off x="1056150" y="1438332"/>
              <a:ext cx="83272" cy="69809"/>
            </a:xfrm>
            <a:custGeom>
              <a:rect b="b" l="l" r="r" t="t"/>
              <a:pathLst>
                <a:path extrusionOk="0" fill="none" h="3832" w="4571">
                  <a:moveTo>
                    <a:pt x="1983" y="2823"/>
                  </a:moveTo>
                  <a:cubicBezTo>
                    <a:pt x="1277" y="2420"/>
                    <a:pt x="572" y="1983"/>
                    <a:pt x="202" y="1278"/>
                  </a:cubicBezTo>
                  <a:cubicBezTo>
                    <a:pt x="0" y="942"/>
                    <a:pt x="34" y="505"/>
                    <a:pt x="303" y="202"/>
                  </a:cubicBezTo>
                  <a:cubicBezTo>
                    <a:pt x="639" y="1"/>
                    <a:pt x="1042" y="1"/>
                    <a:pt x="1378" y="169"/>
                  </a:cubicBezTo>
                  <a:cubicBezTo>
                    <a:pt x="2285" y="538"/>
                    <a:pt x="3126" y="1143"/>
                    <a:pt x="3764" y="1916"/>
                  </a:cubicBezTo>
                  <a:cubicBezTo>
                    <a:pt x="4067" y="2286"/>
                    <a:pt x="4571" y="3126"/>
                    <a:pt x="3966" y="3496"/>
                  </a:cubicBezTo>
                  <a:cubicBezTo>
                    <a:pt x="3428" y="3832"/>
                    <a:pt x="2453" y="3092"/>
                    <a:pt x="1983" y="2823"/>
                  </a:cubicBezTo>
                  <a:close/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8" name="Google Shape;2118;p44"/>
            <p:cNvSpPr/>
            <p:nvPr/>
          </p:nvSpPr>
          <p:spPr>
            <a:xfrm>
              <a:off x="1026146" y="1544850"/>
              <a:ext cx="23901" cy="105334"/>
            </a:xfrm>
            <a:custGeom>
              <a:rect b="b" l="l" r="r" t="t"/>
              <a:pathLst>
                <a:path extrusionOk="0" fill="none" h="5782" w="1312">
                  <a:moveTo>
                    <a:pt x="1311" y="5781"/>
                  </a:moveTo>
                  <a:cubicBezTo>
                    <a:pt x="1244" y="4840"/>
                    <a:pt x="1076" y="3899"/>
                    <a:pt x="807" y="2992"/>
                  </a:cubicBezTo>
                  <a:cubicBezTo>
                    <a:pt x="538" y="2017"/>
                    <a:pt x="269" y="1009"/>
                    <a:pt x="1" y="1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9" name="Google Shape;2119;p44"/>
            <p:cNvSpPr/>
            <p:nvPr/>
          </p:nvSpPr>
          <p:spPr>
            <a:xfrm>
              <a:off x="1075734" y="1544850"/>
              <a:ext cx="14100" cy="105935"/>
            </a:xfrm>
            <a:custGeom>
              <a:rect b="b" l="l" r="r" t="t"/>
              <a:pathLst>
                <a:path extrusionOk="0" fill="none" h="5815" w="774">
                  <a:moveTo>
                    <a:pt x="1" y="5815"/>
                  </a:moveTo>
                  <a:cubicBezTo>
                    <a:pt x="135" y="3866"/>
                    <a:pt x="404" y="1916"/>
                    <a:pt x="774" y="1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0" name="Google Shape;2120;p44"/>
            <p:cNvSpPr/>
            <p:nvPr/>
          </p:nvSpPr>
          <p:spPr>
            <a:xfrm>
              <a:off x="1021245" y="1669749"/>
              <a:ext cx="52066" cy="3079"/>
            </a:xfrm>
            <a:custGeom>
              <a:rect b="b" l="l" r="r" t="t"/>
              <a:pathLst>
                <a:path extrusionOk="0" fill="none" h="169" w="2858">
                  <a:moveTo>
                    <a:pt x="1" y="1"/>
                  </a:moveTo>
                  <a:cubicBezTo>
                    <a:pt x="942" y="169"/>
                    <a:pt x="1916" y="169"/>
                    <a:pt x="2857" y="34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1" name="Google Shape;2121;p44"/>
            <p:cNvSpPr/>
            <p:nvPr/>
          </p:nvSpPr>
          <p:spPr>
            <a:xfrm>
              <a:off x="1037167" y="1704654"/>
              <a:ext cx="48386" cy="24503"/>
            </a:xfrm>
            <a:custGeom>
              <a:rect b="b" l="l" r="r" t="t"/>
              <a:pathLst>
                <a:path extrusionOk="0" fill="none" h="1345" w="2656">
                  <a:moveTo>
                    <a:pt x="135" y="0"/>
                  </a:moveTo>
                  <a:cubicBezTo>
                    <a:pt x="0" y="269"/>
                    <a:pt x="68" y="605"/>
                    <a:pt x="303" y="840"/>
                  </a:cubicBezTo>
                  <a:cubicBezTo>
                    <a:pt x="706" y="1210"/>
                    <a:pt x="1278" y="1344"/>
                    <a:pt x="1815" y="1176"/>
                  </a:cubicBezTo>
                  <a:cubicBezTo>
                    <a:pt x="2286" y="1008"/>
                    <a:pt x="2622" y="538"/>
                    <a:pt x="2655" y="0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2" name="Google Shape;2122;p44"/>
            <p:cNvSpPr/>
            <p:nvPr/>
          </p:nvSpPr>
          <p:spPr>
            <a:xfrm>
              <a:off x="905546" y="1522205"/>
              <a:ext cx="19001" cy="2459"/>
            </a:xfrm>
            <a:custGeom>
              <a:rect b="b" l="l" r="r" t="t"/>
              <a:pathLst>
                <a:path extrusionOk="0" fill="none" h="135" w="1043">
                  <a:moveTo>
                    <a:pt x="0" y="68"/>
                  </a:moveTo>
                  <a:cubicBezTo>
                    <a:pt x="370" y="1"/>
                    <a:pt x="706" y="34"/>
                    <a:pt x="1042" y="135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3" name="Google Shape;2123;p44"/>
            <p:cNvSpPr/>
            <p:nvPr/>
          </p:nvSpPr>
          <p:spPr>
            <a:xfrm>
              <a:off x="1218996" y="1474457"/>
              <a:ext cx="23282" cy="9200"/>
            </a:xfrm>
            <a:custGeom>
              <a:rect b="b" l="l" r="r" t="t"/>
              <a:pathLst>
                <a:path extrusionOk="0" fill="none" h="505" w="1278">
                  <a:moveTo>
                    <a:pt x="1277" y="0"/>
                  </a:moveTo>
                  <a:cubicBezTo>
                    <a:pt x="807" y="101"/>
                    <a:pt x="404" y="269"/>
                    <a:pt x="0" y="504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4" name="Google Shape;2124;p44"/>
            <p:cNvSpPr/>
            <p:nvPr/>
          </p:nvSpPr>
          <p:spPr>
            <a:xfrm>
              <a:off x="1216537" y="1545469"/>
              <a:ext cx="27581" cy="7979"/>
            </a:xfrm>
            <a:custGeom>
              <a:rect b="b" l="l" r="r" t="t"/>
              <a:pathLst>
                <a:path extrusionOk="0" fill="none" h="438" w="1514">
                  <a:moveTo>
                    <a:pt x="1513" y="437"/>
                  </a:moveTo>
                  <a:lnTo>
                    <a:pt x="1" y="1"/>
                  </a:ln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5" name="Google Shape;2125;p44"/>
            <p:cNvSpPr/>
            <p:nvPr/>
          </p:nvSpPr>
          <p:spPr>
            <a:xfrm>
              <a:off x="908149" y="1445674"/>
              <a:ext cx="17161" cy="3698"/>
            </a:xfrm>
            <a:custGeom>
              <a:rect b="b" l="l" r="r" t="t"/>
              <a:pathLst>
                <a:path extrusionOk="0" fill="none" h="203" w="942">
                  <a:moveTo>
                    <a:pt x="1" y="34"/>
                  </a:moveTo>
                  <a:cubicBezTo>
                    <a:pt x="303" y="1"/>
                    <a:pt x="639" y="68"/>
                    <a:pt x="942" y="202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6" name="Google Shape;2126;p44"/>
            <p:cNvSpPr/>
            <p:nvPr/>
          </p:nvSpPr>
          <p:spPr>
            <a:xfrm>
              <a:off x="963858" y="1396705"/>
              <a:ext cx="6759" cy="12260"/>
            </a:xfrm>
            <a:custGeom>
              <a:rect b="b" l="l" r="r" t="t"/>
              <a:pathLst>
                <a:path extrusionOk="0" fill="none" h="673" w="371">
                  <a:moveTo>
                    <a:pt x="1" y="0"/>
                  </a:moveTo>
                  <a:cubicBezTo>
                    <a:pt x="169" y="202"/>
                    <a:pt x="270" y="437"/>
                    <a:pt x="370" y="672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7" name="Google Shape;2127;p44"/>
            <p:cNvSpPr/>
            <p:nvPr/>
          </p:nvSpPr>
          <p:spPr>
            <a:xfrm>
              <a:off x="1042831" y="1376502"/>
              <a:ext cx="1257" cy="15321"/>
            </a:xfrm>
            <a:custGeom>
              <a:rect b="b" l="l" r="r" t="t"/>
              <a:pathLst>
                <a:path extrusionOk="0" fill="none" h="841" w="69">
                  <a:moveTo>
                    <a:pt x="1" y="0"/>
                  </a:moveTo>
                  <a:cubicBezTo>
                    <a:pt x="1" y="269"/>
                    <a:pt x="1" y="538"/>
                    <a:pt x="68" y="841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8" name="Google Shape;2128;p44"/>
            <p:cNvSpPr/>
            <p:nvPr/>
          </p:nvSpPr>
          <p:spPr>
            <a:xfrm>
              <a:off x="1115081" y="1376502"/>
              <a:ext cx="5520" cy="18381"/>
            </a:xfrm>
            <a:custGeom>
              <a:rect b="b" l="l" r="r" t="t"/>
              <a:pathLst>
                <a:path extrusionOk="0" fill="none" h="1009" w="303">
                  <a:moveTo>
                    <a:pt x="303" y="0"/>
                  </a:moveTo>
                  <a:cubicBezTo>
                    <a:pt x="202" y="336"/>
                    <a:pt x="101" y="673"/>
                    <a:pt x="0" y="1009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9" name="Google Shape;2129;p44"/>
            <p:cNvSpPr/>
            <p:nvPr/>
          </p:nvSpPr>
          <p:spPr>
            <a:xfrm>
              <a:off x="1181193" y="1410168"/>
              <a:ext cx="12880" cy="17780"/>
            </a:xfrm>
            <a:custGeom>
              <a:rect b="b" l="l" r="r" t="t"/>
              <a:pathLst>
                <a:path extrusionOk="0" fill="none" h="976" w="707">
                  <a:moveTo>
                    <a:pt x="707" y="1"/>
                  </a:moveTo>
                  <a:cubicBezTo>
                    <a:pt x="505" y="370"/>
                    <a:pt x="303" y="673"/>
                    <a:pt x="1" y="975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30" name="Google Shape;2130;p44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grpSp>
        <p:nvGrpSpPr>
          <p:cNvPr id="2131" name="Google Shape;2131;p44"/>
          <p:cNvGrpSpPr/>
          <p:nvPr/>
        </p:nvGrpSpPr>
        <p:grpSpPr>
          <a:xfrm>
            <a:off x="6506219" y="2890044"/>
            <a:ext cx="768341" cy="519782"/>
            <a:chOff x="6506219" y="2890044"/>
            <a:chExt cx="768341" cy="519782"/>
          </a:xfrm>
        </p:grpSpPr>
        <p:sp>
          <p:nvSpPr>
            <p:cNvPr id="2132" name="Google Shape;2132;p44"/>
            <p:cNvSpPr/>
            <p:nvPr/>
          </p:nvSpPr>
          <p:spPr>
            <a:xfrm>
              <a:off x="6872937" y="2890044"/>
              <a:ext cx="82671" cy="75931"/>
            </a:xfrm>
            <a:custGeom>
              <a:rect b="b" l="l" r="r" t="t"/>
              <a:pathLst>
                <a:path extrusionOk="0" fill="none" h="4168" w="4538">
                  <a:moveTo>
                    <a:pt x="2353" y="135"/>
                  </a:moveTo>
                  <a:cubicBezTo>
                    <a:pt x="3059" y="1"/>
                    <a:pt x="3798" y="303"/>
                    <a:pt x="4201" y="908"/>
                  </a:cubicBezTo>
                  <a:cubicBezTo>
                    <a:pt x="4537" y="1446"/>
                    <a:pt x="4436" y="2185"/>
                    <a:pt x="3932" y="2622"/>
                  </a:cubicBezTo>
                  <a:cubicBezTo>
                    <a:pt x="2084" y="4168"/>
                    <a:pt x="0" y="673"/>
                    <a:pt x="2353" y="135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3" name="Google Shape;2133;p44"/>
            <p:cNvSpPr/>
            <p:nvPr/>
          </p:nvSpPr>
          <p:spPr>
            <a:xfrm>
              <a:off x="6525802" y="3362059"/>
              <a:ext cx="721832" cy="13499"/>
            </a:xfrm>
            <a:custGeom>
              <a:rect b="b" l="l" r="r" t="t"/>
              <a:pathLst>
                <a:path extrusionOk="0" fill="none" h="741" w="39623">
                  <a:moveTo>
                    <a:pt x="1" y="1"/>
                  </a:moveTo>
                  <a:cubicBezTo>
                    <a:pt x="11360" y="1"/>
                    <a:pt x="19089" y="34"/>
                    <a:pt x="29272" y="538"/>
                  </a:cubicBezTo>
                  <a:cubicBezTo>
                    <a:pt x="33506" y="740"/>
                    <a:pt x="35354" y="370"/>
                    <a:pt x="39622" y="572"/>
                  </a:cubicBezTo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4" name="Google Shape;2134;p44"/>
            <p:cNvSpPr/>
            <p:nvPr/>
          </p:nvSpPr>
          <p:spPr>
            <a:xfrm>
              <a:off x="6819669" y="2932910"/>
              <a:ext cx="84511" cy="429168"/>
            </a:xfrm>
            <a:custGeom>
              <a:rect b="b" l="l" r="r" t="t"/>
              <a:pathLst>
                <a:path extrusionOk="0" fill="none" h="23558" w="4639">
                  <a:moveTo>
                    <a:pt x="606" y="23558"/>
                  </a:moveTo>
                  <a:cubicBezTo>
                    <a:pt x="1" y="19290"/>
                    <a:pt x="1" y="14921"/>
                    <a:pt x="673" y="10653"/>
                  </a:cubicBezTo>
                  <a:cubicBezTo>
                    <a:pt x="1244" y="6889"/>
                    <a:pt x="2588" y="3260"/>
                    <a:pt x="4638" y="0"/>
                  </a:cubicBezTo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5" name="Google Shape;2135;p44"/>
            <p:cNvSpPr/>
            <p:nvPr/>
          </p:nvSpPr>
          <p:spPr>
            <a:xfrm>
              <a:off x="6506219" y="3403686"/>
              <a:ext cx="768341" cy="6139"/>
            </a:xfrm>
            <a:custGeom>
              <a:rect b="b" l="l" r="r" t="t"/>
              <a:pathLst>
                <a:path extrusionOk="0" fill="none" h="337" w="42176">
                  <a:moveTo>
                    <a:pt x="1" y="1"/>
                  </a:moveTo>
                  <a:lnTo>
                    <a:pt x="5680" y="1"/>
                  </a:lnTo>
                  <a:cubicBezTo>
                    <a:pt x="6957" y="1"/>
                    <a:pt x="19122" y="337"/>
                    <a:pt x="23222" y="337"/>
                  </a:cubicBezTo>
                  <a:cubicBezTo>
                    <a:pt x="28095" y="337"/>
                    <a:pt x="32901" y="1"/>
                    <a:pt x="42176" y="270"/>
                  </a:cubicBezTo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36" name="Google Shape;2136;p44"/>
          <p:cNvGrpSpPr/>
          <p:nvPr/>
        </p:nvGrpSpPr>
        <p:grpSpPr>
          <a:xfrm>
            <a:off x="6738550" y="4216024"/>
            <a:ext cx="303668" cy="304906"/>
            <a:chOff x="6708251" y="4280628"/>
            <a:chExt cx="303668" cy="304906"/>
          </a:xfrm>
        </p:grpSpPr>
        <p:sp>
          <p:nvSpPr>
            <p:cNvPr id="2137" name="Google Shape;2137;p44"/>
            <p:cNvSpPr/>
            <p:nvPr/>
          </p:nvSpPr>
          <p:spPr>
            <a:xfrm>
              <a:off x="6741315" y="4309411"/>
              <a:ext cx="227136" cy="233876"/>
            </a:xfrm>
            <a:custGeom>
              <a:rect b="b" l="l" r="r" t="t"/>
              <a:pathLst>
                <a:path extrusionOk="0" fill="none" h="12838" w="12468">
                  <a:moveTo>
                    <a:pt x="3697" y="11897"/>
                  </a:moveTo>
                  <a:cubicBezTo>
                    <a:pt x="5142" y="12670"/>
                    <a:pt x="6822" y="12838"/>
                    <a:pt x="8402" y="12401"/>
                  </a:cubicBezTo>
                  <a:cubicBezTo>
                    <a:pt x="9376" y="12132"/>
                    <a:pt x="10250" y="11594"/>
                    <a:pt x="10922" y="10821"/>
                  </a:cubicBezTo>
                  <a:cubicBezTo>
                    <a:pt x="11393" y="10216"/>
                    <a:pt x="11762" y="9511"/>
                    <a:pt x="11997" y="8771"/>
                  </a:cubicBezTo>
                  <a:cubicBezTo>
                    <a:pt x="12300" y="7965"/>
                    <a:pt x="12468" y="7091"/>
                    <a:pt x="12468" y="6217"/>
                  </a:cubicBezTo>
                  <a:cubicBezTo>
                    <a:pt x="12468" y="2588"/>
                    <a:pt x="8939" y="0"/>
                    <a:pt x="5478" y="1076"/>
                  </a:cubicBezTo>
                  <a:cubicBezTo>
                    <a:pt x="4235" y="1445"/>
                    <a:pt x="2588" y="1882"/>
                    <a:pt x="1378" y="3831"/>
                  </a:cubicBezTo>
                  <a:cubicBezTo>
                    <a:pt x="1143" y="4201"/>
                    <a:pt x="941" y="4604"/>
                    <a:pt x="840" y="5041"/>
                  </a:cubicBezTo>
                  <a:cubicBezTo>
                    <a:pt x="0" y="7898"/>
                    <a:pt x="1008" y="10485"/>
                    <a:pt x="3697" y="11897"/>
                  </a:cubicBezTo>
                  <a:close/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8" name="Google Shape;2138;p44"/>
            <p:cNvSpPr/>
            <p:nvPr/>
          </p:nvSpPr>
          <p:spPr>
            <a:xfrm>
              <a:off x="6786003" y="4357159"/>
              <a:ext cx="140220" cy="142661"/>
            </a:xfrm>
            <a:custGeom>
              <a:rect b="b" l="l" r="r" t="t"/>
              <a:pathLst>
                <a:path extrusionOk="0" fill="none" h="7831" w="7697">
                  <a:moveTo>
                    <a:pt x="2319" y="7259"/>
                  </a:moveTo>
                  <a:cubicBezTo>
                    <a:pt x="3227" y="7730"/>
                    <a:pt x="4268" y="7831"/>
                    <a:pt x="5243" y="7562"/>
                  </a:cubicBezTo>
                  <a:cubicBezTo>
                    <a:pt x="5814" y="7427"/>
                    <a:pt x="6352" y="7091"/>
                    <a:pt x="6755" y="6621"/>
                  </a:cubicBezTo>
                  <a:cubicBezTo>
                    <a:pt x="7058" y="6251"/>
                    <a:pt x="7293" y="5814"/>
                    <a:pt x="7427" y="5344"/>
                  </a:cubicBezTo>
                  <a:cubicBezTo>
                    <a:pt x="7595" y="4873"/>
                    <a:pt x="7696" y="4336"/>
                    <a:pt x="7696" y="3798"/>
                  </a:cubicBezTo>
                  <a:cubicBezTo>
                    <a:pt x="7696" y="1580"/>
                    <a:pt x="5545" y="1"/>
                    <a:pt x="3428" y="673"/>
                  </a:cubicBezTo>
                  <a:cubicBezTo>
                    <a:pt x="2655" y="874"/>
                    <a:pt x="1681" y="1143"/>
                    <a:pt x="908" y="2353"/>
                  </a:cubicBezTo>
                  <a:cubicBezTo>
                    <a:pt x="773" y="2555"/>
                    <a:pt x="639" y="2823"/>
                    <a:pt x="572" y="3092"/>
                  </a:cubicBezTo>
                  <a:cubicBezTo>
                    <a:pt x="0" y="4739"/>
                    <a:pt x="740" y="6554"/>
                    <a:pt x="2319" y="7259"/>
                  </a:cubicBezTo>
                  <a:close/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9" name="Google Shape;2139;p44"/>
            <p:cNvSpPr/>
            <p:nvPr/>
          </p:nvSpPr>
          <p:spPr>
            <a:xfrm>
              <a:off x="6844773" y="4417769"/>
              <a:ext cx="29403" cy="28802"/>
            </a:xfrm>
            <a:custGeom>
              <a:rect b="b" l="l" r="r" t="t"/>
              <a:pathLst>
                <a:path extrusionOk="0" fill="none" h="1581" w="1614">
                  <a:moveTo>
                    <a:pt x="471" y="1446"/>
                  </a:moveTo>
                  <a:cubicBezTo>
                    <a:pt x="673" y="1546"/>
                    <a:pt x="874" y="1580"/>
                    <a:pt x="1076" y="1513"/>
                  </a:cubicBezTo>
                  <a:cubicBezTo>
                    <a:pt x="1210" y="1479"/>
                    <a:pt x="1311" y="1412"/>
                    <a:pt x="1412" y="1311"/>
                  </a:cubicBezTo>
                  <a:cubicBezTo>
                    <a:pt x="1479" y="1244"/>
                    <a:pt x="1513" y="1143"/>
                    <a:pt x="1546" y="1042"/>
                  </a:cubicBezTo>
                  <a:cubicBezTo>
                    <a:pt x="1580" y="942"/>
                    <a:pt x="1614" y="841"/>
                    <a:pt x="1614" y="706"/>
                  </a:cubicBezTo>
                  <a:cubicBezTo>
                    <a:pt x="1614" y="505"/>
                    <a:pt x="1513" y="303"/>
                    <a:pt x="1311" y="169"/>
                  </a:cubicBezTo>
                  <a:cubicBezTo>
                    <a:pt x="1143" y="34"/>
                    <a:pt x="908" y="1"/>
                    <a:pt x="706" y="68"/>
                  </a:cubicBezTo>
                  <a:cubicBezTo>
                    <a:pt x="505" y="101"/>
                    <a:pt x="303" y="236"/>
                    <a:pt x="169" y="404"/>
                  </a:cubicBezTo>
                  <a:cubicBezTo>
                    <a:pt x="135" y="471"/>
                    <a:pt x="135" y="505"/>
                    <a:pt x="101" y="572"/>
                  </a:cubicBezTo>
                  <a:cubicBezTo>
                    <a:pt x="1" y="908"/>
                    <a:pt x="135" y="1278"/>
                    <a:pt x="471" y="1446"/>
                  </a:cubicBezTo>
                  <a:close/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0" name="Google Shape;2140;p44"/>
            <p:cNvSpPr/>
            <p:nvPr/>
          </p:nvSpPr>
          <p:spPr>
            <a:xfrm>
              <a:off x="6855175" y="4280628"/>
              <a:ext cx="55126" cy="46546"/>
            </a:xfrm>
            <a:custGeom>
              <a:rect b="b" l="l" r="r" t="t"/>
              <a:pathLst>
                <a:path extrusionOk="0" fill="none" h="2555" w="3026">
                  <a:moveTo>
                    <a:pt x="169" y="2118"/>
                  </a:moveTo>
                  <a:cubicBezTo>
                    <a:pt x="34" y="1748"/>
                    <a:pt x="1" y="1345"/>
                    <a:pt x="1" y="975"/>
                  </a:cubicBezTo>
                  <a:cubicBezTo>
                    <a:pt x="34" y="539"/>
                    <a:pt x="270" y="203"/>
                    <a:pt x="639" y="35"/>
                  </a:cubicBezTo>
                  <a:cubicBezTo>
                    <a:pt x="841" y="1"/>
                    <a:pt x="1043" y="1"/>
                    <a:pt x="1244" y="35"/>
                  </a:cubicBezTo>
                  <a:cubicBezTo>
                    <a:pt x="1681" y="68"/>
                    <a:pt x="2084" y="102"/>
                    <a:pt x="2521" y="169"/>
                  </a:cubicBezTo>
                  <a:cubicBezTo>
                    <a:pt x="2689" y="169"/>
                    <a:pt x="2824" y="236"/>
                    <a:pt x="2925" y="371"/>
                  </a:cubicBezTo>
                  <a:cubicBezTo>
                    <a:pt x="3025" y="539"/>
                    <a:pt x="3025" y="740"/>
                    <a:pt x="2958" y="908"/>
                  </a:cubicBezTo>
                  <a:cubicBezTo>
                    <a:pt x="2790" y="1480"/>
                    <a:pt x="2589" y="2017"/>
                    <a:pt x="2353" y="2555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1" name="Google Shape;2141;p44"/>
            <p:cNvSpPr/>
            <p:nvPr/>
          </p:nvSpPr>
          <p:spPr>
            <a:xfrm>
              <a:off x="6942728" y="4332675"/>
              <a:ext cx="58187" cy="56948"/>
            </a:xfrm>
            <a:custGeom>
              <a:rect b="b" l="l" r="r" t="t"/>
              <a:pathLst>
                <a:path extrusionOk="0" fill="none" h="3126" w="3194">
                  <a:moveTo>
                    <a:pt x="0" y="1244"/>
                  </a:moveTo>
                  <a:cubicBezTo>
                    <a:pt x="169" y="908"/>
                    <a:pt x="437" y="572"/>
                    <a:pt x="740" y="336"/>
                  </a:cubicBezTo>
                  <a:cubicBezTo>
                    <a:pt x="1042" y="68"/>
                    <a:pt x="1479" y="0"/>
                    <a:pt x="1849" y="168"/>
                  </a:cubicBezTo>
                  <a:cubicBezTo>
                    <a:pt x="2017" y="303"/>
                    <a:pt x="2151" y="437"/>
                    <a:pt x="2252" y="605"/>
                  </a:cubicBezTo>
                  <a:cubicBezTo>
                    <a:pt x="2521" y="941"/>
                    <a:pt x="2756" y="1277"/>
                    <a:pt x="2991" y="1613"/>
                  </a:cubicBezTo>
                  <a:cubicBezTo>
                    <a:pt x="3126" y="1748"/>
                    <a:pt x="3193" y="1882"/>
                    <a:pt x="3159" y="2050"/>
                  </a:cubicBezTo>
                  <a:cubicBezTo>
                    <a:pt x="3126" y="2252"/>
                    <a:pt x="2958" y="2353"/>
                    <a:pt x="2790" y="2454"/>
                  </a:cubicBezTo>
                  <a:cubicBezTo>
                    <a:pt x="2252" y="2722"/>
                    <a:pt x="1714" y="2958"/>
                    <a:pt x="1143" y="3126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2" name="Google Shape;2142;p44"/>
            <p:cNvSpPr/>
            <p:nvPr/>
          </p:nvSpPr>
          <p:spPr>
            <a:xfrm>
              <a:off x="6910283" y="4510223"/>
              <a:ext cx="56948" cy="58168"/>
            </a:xfrm>
            <a:custGeom>
              <a:rect b="b" l="l" r="r" t="t"/>
              <a:pathLst>
                <a:path extrusionOk="0" fill="none" h="3193" w="3126">
                  <a:moveTo>
                    <a:pt x="1882" y="0"/>
                  </a:moveTo>
                  <a:cubicBezTo>
                    <a:pt x="2252" y="202"/>
                    <a:pt x="2554" y="437"/>
                    <a:pt x="2823" y="739"/>
                  </a:cubicBezTo>
                  <a:cubicBezTo>
                    <a:pt x="3059" y="1075"/>
                    <a:pt x="3126" y="1512"/>
                    <a:pt x="2958" y="1882"/>
                  </a:cubicBezTo>
                  <a:cubicBezTo>
                    <a:pt x="2857" y="2016"/>
                    <a:pt x="2689" y="2184"/>
                    <a:pt x="2521" y="2285"/>
                  </a:cubicBezTo>
                  <a:cubicBezTo>
                    <a:pt x="2218" y="2554"/>
                    <a:pt x="1849" y="2789"/>
                    <a:pt x="1513" y="3025"/>
                  </a:cubicBezTo>
                  <a:cubicBezTo>
                    <a:pt x="1378" y="3125"/>
                    <a:pt x="1244" y="3193"/>
                    <a:pt x="1076" y="3193"/>
                  </a:cubicBezTo>
                  <a:cubicBezTo>
                    <a:pt x="874" y="3159"/>
                    <a:pt x="773" y="2957"/>
                    <a:pt x="672" y="2789"/>
                  </a:cubicBezTo>
                  <a:cubicBezTo>
                    <a:pt x="404" y="2285"/>
                    <a:pt x="168" y="1714"/>
                    <a:pt x="0" y="1176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3" name="Google Shape;2143;p44"/>
            <p:cNvSpPr/>
            <p:nvPr/>
          </p:nvSpPr>
          <p:spPr>
            <a:xfrm>
              <a:off x="6816608" y="4539608"/>
              <a:ext cx="57567" cy="45926"/>
            </a:xfrm>
            <a:custGeom>
              <a:rect b="b" l="l" r="r" t="t"/>
              <a:pathLst>
                <a:path extrusionOk="0" fill="none" h="2521" w="3160">
                  <a:moveTo>
                    <a:pt x="2958" y="336"/>
                  </a:moveTo>
                  <a:cubicBezTo>
                    <a:pt x="3092" y="706"/>
                    <a:pt x="3160" y="1109"/>
                    <a:pt x="3160" y="1512"/>
                  </a:cubicBezTo>
                  <a:cubicBezTo>
                    <a:pt x="3160" y="1916"/>
                    <a:pt x="2924" y="2285"/>
                    <a:pt x="2555" y="2453"/>
                  </a:cubicBezTo>
                  <a:cubicBezTo>
                    <a:pt x="2353" y="2487"/>
                    <a:pt x="2151" y="2521"/>
                    <a:pt x="1950" y="2487"/>
                  </a:cubicBezTo>
                  <a:cubicBezTo>
                    <a:pt x="1513" y="2453"/>
                    <a:pt x="1110" y="2420"/>
                    <a:pt x="673" y="2386"/>
                  </a:cubicBezTo>
                  <a:cubicBezTo>
                    <a:pt x="270" y="2453"/>
                    <a:pt x="1" y="2016"/>
                    <a:pt x="202" y="1680"/>
                  </a:cubicBezTo>
                  <a:cubicBezTo>
                    <a:pt x="337" y="1109"/>
                    <a:pt x="505" y="538"/>
                    <a:pt x="740" y="0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4" name="Google Shape;2144;p44"/>
            <p:cNvSpPr/>
            <p:nvPr/>
          </p:nvSpPr>
          <p:spPr>
            <a:xfrm>
              <a:off x="6863136" y="4428791"/>
              <a:ext cx="39823" cy="44706"/>
            </a:xfrm>
            <a:custGeom>
              <a:rect b="b" l="l" r="r" t="t"/>
              <a:pathLst>
                <a:path extrusionOk="0" fill="none" h="2454" w="2186">
                  <a:moveTo>
                    <a:pt x="1" y="2454"/>
                  </a:moveTo>
                  <a:cubicBezTo>
                    <a:pt x="807" y="2420"/>
                    <a:pt x="1547" y="1950"/>
                    <a:pt x="1950" y="1244"/>
                  </a:cubicBezTo>
                  <a:cubicBezTo>
                    <a:pt x="2084" y="841"/>
                    <a:pt x="2185" y="437"/>
                    <a:pt x="2185" y="0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5" name="Google Shape;2145;p44"/>
            <p:cNvSpPr/>
            <p:nvPr/>
          </p:nvSpPr>
          <p:spPr>
            <a:xfrm>
              <a:off x="6849054" y="4385324"/>
              <a:ext cx="22061" cy="1858"/>
            </a:xfrm>
            <a:custGeom>
              <a:rect b="b" l="l" r="r" t="t"/>
              <a:pathLst>
                <a:path extrusionOk="0" fill="none" h="102" w="1211">
                  <a:moveTo>
                    <a:pt x="1" y="101"/>
                  </a:moveTo>
                  <a:cubicBezTo>
                    <a:pt x="404" y="0"/>
                    <a:pt x="807" y="0"/>
                    <a:pt x="1211" y="68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6" name="Google Shape;2146;p44"/>
            <p:cNvSpPr/>
            <p:nvPr/>
          </p:nvSpPr>
          <p:spPr>
            <a:xfrm>
              <a:off x="6760899" y="4296550"/>
              <a:ext cx="56948" cy="57567"/>
            </a:xfrm>
            <a:custGeom>
              <a:rect b="b" l="l" r="r" t="t"/>
              <a:pathLst>
                <a:path extrusionOk="0" fill="none" h="3160" w="3126">
                  <a:moveTo>
                    <a:pt x="1177" y="3160"/>
                  </a:moveTo>
                  <a:cubicBezTo>
                    <a:pt x="841" y="2958"/>
                    <a:pt x="538" y="2689"/>
                    <a:pt x="303" y="2387"/>
                  </a:cubicBezTo>
                  <a:cubicBezTo>
                    <a:pt x="34" y="2051"/>
                    <a:pt x="1" y="1614"/>
                    <a:pt x="202" y="1278"/>
                  </a:cubicBezTo>
                  <a:cubicBezTo>
                    <a:pt x="303" y="1110"/>
                    <a:pt x="471" y="942"/>
                    <a:pt x="639" y="841"/>
                  </a:cubicBezTo>
                  <a:cubicBezTo>
                    <a:pt x="975" y="606"/>
                    <a:pt x="1311" y="370"/>
                    <a:pt x="1681" y="135"/>
                  </a:cubicBezTo>
                  <a:cubicBezTo>
                    <a:pt x="1815" y="34"/>
                    <a:pt x="1983" y="1"/>
                    <a:pt x="2151" y="1"/>
                  </a:cubicBezTo>
                  <a:cubicBezTo>
                    <a:pt x="2319" y="34"/>
                    <a:pt x="2420" y="236"/>
                    <a:pt x="2521" y="438"/>
                  </a:cubicBezTo>
                  <a:cubicBezTo>
                    <a:pt x="2756" y="975"/>
                    <a:pt x="2958" y="1513"/>
                    <a:pt x="3126" y="2084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7" name="Google Shape;2147;p44"/>
            <p:cNvSpPr/>
            <p:nvPr/>
          </p:nvSpPr>
          <p:spPr>
            <a:xfrm>
              <a:off x="6964152" y="4429410"/>
              <a:ext cx="47766" cy="58168"/>
            </a:xfrm>
            <a:custGeom>
              <a:rect b="b" l="l" r="r" t="t"/>
              <a:pathLst>
                <a:path extrusionOk="0" fill="none" h="3193" w="2622">
                  <a:moveTo>
                    <a:pt x="538" y="168"/>
                  </a:moveTo>
                  <a:cubicBezTo>
                    <a:pt x="908" y="34"/>
                    <a:pt x="1311" y="0"/>
                    <a:pt x="1715" y="34"/>
                  </a:cubicBezTo>
                  <a:cubicBezTo>
                    <a:pt x="2118" y="67"/>
                    <a:pt x="2454" y="336"/>
                    <a:pt x="2588" y="706"/>
                  </a:cubicBezTo>
                  <a:cubicBezTo>
                    <a:pt x="2622" y="907"/>
                    <a:pt x="2622" y="1109"/>
                    <a:pt x="2588" y="1311"/>
                  </a:cubicBezTo>
                  <a:cubicBezTo>
                    <a:pt x="2521" y="1748"/>
                    <a:pt x="2454" y="2151"/>
                    <a:pt x="2387" y="2554"/>
                  </a:cubicBezTo>
                  <a:cubicBezTo>
                    <a:pt x="2420" y="2957"/>
                    <a:pt x="1950" y="3193"/>
                    <a:pt x="1647" y="2991"/>
                  </a:cubicBezTo>
                  <a:cubicBezTo>
                    <a:pt x="1076" y="2789"/>
                    <a:pt x="538" y="2554"/>
                    <a:pt x="1" y="2285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8" name="Google Shape;2148;p44"/>
            <p:cNvSpPr/>
            <p:nvPr/>
          </p:nvSpPr>
          <p:spPr>
            <a:xfrm>
              <a:off x="6726013" y="4480820"/>
              <a:ext cx="58788" cy="58187"/>
            </a:xfrm>
            <a:custGeom>
              <a:rect b="b" l="l" r="r" t="t"/>
              <a:pathLst>
                <a:path extrusionOk="0" fill="none" h="3194" w="3227">
                  <a:moveTo>
                    <a:pt x="3226" y="1883"/>
                  </a:moveTo>
                  <a:cubicBezTo>
                    <a:pt x="3058" y="2253"/>
                    <a:pt x="2823" y="2555"/>
                    <a:pt x="2520" y="2857"/>
                  </a:cubicBezTo>
                  <a:cubicBezTo>
                    <a:pt x="2218" y="3126"/>
                    <a:pt x="1781" y="3193"/>
                    <a:pt x="1411" y="3025"/>
                  </a:cubicBezTo>
                  <a:cubicBezTo>
                    <a:pt x="1243" y="2925"/>
                    <a:pt x="1075" y="2790"/>
                    <a:pt x="975" y="2622"/>
                  </a:cubicBezTo>
                  <a:cubicBezTo>
                    <a:pt x="706" y="2286"/>
                    <a:pt x="437" y="1950"/>
                    <a:pt x="202" y="1614"/>
                  </a:cubicBezTo>
                  <a:cubicBezTo>
                    <a:pt x="67" y="1513"/>
                    <a:pt x="0" y="1345"/>
                    <a:pt x="0" y="1177"/>
                  </a:cubicBezTo>
                  <a:cubicBezTo>
                    <a:pt x="34" y="1009"/>
                    <a:pt x="202" y="875"/>
                    <a:pt x="370" y="774"/>
                  </a:cubicBezTo>
                  <a:cubicBezTo>
                    <a:pt x="907" y="471"/>
                    <a:pt x="1411" y="236"/>
                    <a:pt x="1983" y="1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9" name="Google Shape;2149;p44"/>
            <p:cNvSpPr/>
            <p:nvPr/>
          </p:nvSpPr>
          <p:spPr>
            <a:xfrm>
              <a:off x="6708251" y="4379203"/>
              <a:ext cx="47165" cy="58788"/>
            </a:xfrm>
            <a:custGeom>
              <a:rect b="b" l="l" r="r" t="t"/>
              <a:pathLst>
                <a:path extrusionOk="0" fill="none" h="3227" w="2589">
                  <a:moveTo>
                    <a:pt x="2151" y="3025"/>
                  </a:moveTo>
                  <a:cubicBezTo>
                    <a:pt x="1782" y="3159"/>
                    <a:pt x="1378" y="3227"/>
                    <a:pt x="975" y="3193"/>
                  </a:cubicBezTo>
                  <a:cubicBezTo>
                    <a:pt x="572" y="3193"/>
                    <a:pt x="202" y="2924"/>
                    <a:pt x="68" y="2554"/>
                  </a:cubicBezTo>
                  <a:cubicBezTo>
                    <a:pt x="0" y="2353"/>
                    <a:pt x="0" y="2151"/>
                    <a:pt x="34" y="1950"/>
                  </a:cubicBezTo>
                  <a:cubicBezTo>
                    <a:pt x="68" y="1546"/>
                    <a:pt x="135" y="1109"/>
                    <a:pt x="202" y="706"/>
                  </a:cubicBezTo>
                  <a:cubicBezTo>
                    <a:pt x="169" y="303"/>
                    <a:pt x="605" y="0"/>
                    <a:pt x="941" y="236"/>
                  </a:cubicBezTo>
                  <a:cubicBezTo>
                    <a:pt x="1513" y="404"/>
                    <a:pt x="2050" y="605"/>
                    <a:pt x="2588" y="841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50" name="Google Shape;2150;p44"/>
          <p:cNvSpPr txBox="1"/>
          <p:nvPr/>
        </p:nvSpPr>
        <p:spPr>
          <a:xfrm>
            <a:off x="396625" y="1845642"/>
            <a:ext cx="13956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Mercury is the smallest planet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151" name="Google Shape;2151;p44"/>
          <p:cNvSpPr txBox="1"/>
          <p:nvPr/>
        </p:nvSpPr>
        <p:spPr>
          <a:xfrm>
            <a:off x="396625" y="3036785"/>
            <a:ext cx="13956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2008</a:t>
            </a:r>
            <a:endParaRPr sz="16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152" name="Google Shape;2152;p44"/>
          <p:cNvSpPr txBox="1"/>
          <p:nvPr/>
        </p:nvSpPr>
        <p:spPr>
          <a:xfrm>
            <a:off x="2715008" y="1845642"/>
            <a:ext cx="13956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Venus has a beautiful name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153" name="Google Shape;2153;p44"/>
          <p:cNvSpPr txBox="1"/>
          <p:nvPr/>
        </p:nvSpPr>
        <p:spPr>
          <a:xfrm>
            <a:off x="2715008" y="3036785"/>
            <a:ext cx="13956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2012</a:t>
            </a:r>
            <a:endParaRPr sz="16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154" name="Google Shape;2154;p44"/>
          <p:cNvSpPr txBox="1"/>
          <p:nvPr/>
        </p:nvSpPr>
        <p:spPr>
          <a:xfrm>
            <a:off x="5033392" y="1845642"/>
            <a:ext cx="13956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Mars is actually a cold place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155" name="Google Shape;2155;p44"/>
          <p:cNvSpPr txBox="1"/>
          <p:nvPr/>
        </p:nvSpPr>
        <p:spPr>
          <a:xfrm>
            <a:off x="5033392" y="3036785"/>
            <a:ext cx="13956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2016</a:t>
            </a:r>
            <a:endParaRPr sz="16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156" name="Google Shape;2156;p44"/>
          <p:cNvSpPr txBox="1"/>
          <p:nvPr/>
        </p:nvSpPr>
        <p:spPr>
          <a:xfrm>
            <a:off x="7351775" y="1845642"/>
            <a:ext cx="13956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Neptune is the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farthest planet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157" name="Google Shape;2157;p44"/>
          <p:cNvSpPr txBox="1"/>
          <p:nvPr/>
        </p:nvSpPr>
        <p:spPr>
          <a:xfrm>
            <a:off x="7351775" y="3036785"/>
            <a:ext cx="13956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2020</a:t>
            </a:r>
            <a:endParaRPr sz="16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158" name="Google Shape;2158;p44"/>
          <p:cNvSpPr txBox="1"/>
          <p:nvPr/>
        </p:nvSpPr>
        <p:spPr>
          <a:xfrm>
            <a:off x="1555817" y="2453654"/>
            <a:ext cx="13956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2010</a:t>
            </a:r>
            <a:endParaRPr sz="16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159" name="Google Shape;2159;p44"/>
          <p:cNvSpPr txBox="1"/>
          <p:nvPr/>
        </p:nvSpPr>
        <p:spPr>
          <a:xfrm>
            <a:off x="3874200" y="2453654"/>
            <a:ext cx="13956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2014</a:t>
            </a:r>
            <a:endParaRPr sz="16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160" name="Google Shape;2160;p44"/>
          <p:cNvSpPr txBox="1"/>
          <p:nvPr/>
        </p:nvSpPr>
        <p:spPr>
          <a:xfrm>
            <a:off x="6192583" y="2453654"/>
            <a:ext cx="13956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2018</a:t>
            </a:r>
            <a:endParaRPr sz="16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161" name="Google Shape;2161;p44"/>
          <p:cNvSpPr txBox="1"/>
          <p:nvPr/>
        </p:nvSpPr>
        <p:spPr>
          <a:xfrm>
            <a:off x="1555817" y="3477578"/>
            <a:ext cx="13956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It’s only a bit larger than Moon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162" name="Google Shape;2162;p44"/>
          <p:cNvSpPr txBox="1"/>
          <p:nvPr/>
        </p:nvSpPr>
        <p:spPr>
          <a:xfrm>
            <a:off x="3874200" y="3477578"/>
            <a:ext cx="13956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It’s the second from the Sun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163" name="Google Shape;2163;p44"/>
          <p:cNvSpPr txBox="1"/>
          <p:nvPr/>
        </p:nvSpPr>
        <p:spPr>
          <a:xfrm>
            <a:off x="6192583" y="3477578"/>
            <a:ext cx="13956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Yes, this is the ringed one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2164" name="Google Shape;2164;p44"/>
          <p:cNvGrpSpPr/>
          <p:nvPr/>
        </p:nvGrpSpPr>
        <p:grpSpPr>
          <a:xfrm>
            <a:off x="1869466" y="4027549"/>
            <a:ext cx="768302" cy="681856"/>
            <a:chOff x="6786012" y="1282629"/>
            <a:chExt cx="768302" cy="681856"/>
          </a:xfrm>
        </p:grpSpPr>
        <p:sp>
          <p:nvSpPr>
            <p:cNvPr id="2165" name="Google Shape;2165;p44"/>
            <p:cNvSpPr/>
            <p:nvPr/>
          </p:nvSpPr>
          <p:spPr>
            <a:xfrm>
              <a:off x="6905633" y="1399345"/>
              <a:ext cx="542176" cy="480917"/>
            </a:xfrm>
            <a:custGeom>
              <a:rect b="b" l="l" r="r" t="t"/>
              <a:pathLst>
                <a:path extrusionOk="0" h="23371" w="26348">
                  <a:moveTo>
                    <a:pt x="11671" y="0"/>
                  </a:moveTo>
                  <a:cubicBezTo>
                    <a:pt x="8920" y="0"/>
                    <a:pt x="6110" y="427"/>
                    <a:pt x="3933" y="2293"/>
                  </a:cubicBezTo>
                  <a:cubicBezTo>
                    <a:pt x="1580" y="4343"/>
                    <a:pt x="169" y="7300"/>
                    <a:pt x="35" y="10459"/>
                  </a:cubicBezTo>
                  <a:cubicBezTo>
                    <a:pt x="1" y="14021"/>
                    <a:pt x="1446" y="17483"/>
                    <a:pt x="4034" y="19936"/>
                  </a:cubicBezTo>
                  <a:cubicBezTo>
                    <a:pt x="4403" y="20306"/>
                    <a:pt x="4840" y="20675"/>
                    <a:pt x="5311" y="20944"/>
                  </a:cubicBezTo>
                  <a:cubicBezTo>
                    <a:pt x="5949" y="21348"/>
                    <a:pt x="6621" y="21650"/>
                    <a:pt x="7327" y="21885"/>
                  </a:cubicBezTo>
                  <a:cubicBezTo>
                    <a:pt x="9228" y="22628"/>
                    <a:pt x="11208" y="23370"/>
                    <a:pt x="13220" y="23370"/>
                  </a:cubicBezTo>
                  <a:cubicBezTo>
                    <a:pt x="13484" y="23370"/>
                    <a:pt x="13749" y="23358"/>
                    <a:pt x="14015" y="23330"/>
                  </a:cubicBezTo>
                  <a:cubicBezTo>
                    <a:pt x="15460" y="23129"/>
                    <a:pt x="16838" y="22692"/>
                    <a:pt x="18148" y="21986"/>
                  </a:cubicBezTo>
                  <a:cubicBezTo>
                    <a:pt x="21173" y="20474"/>
                    <a:pt x="24096" y="18189"/>
                    <a:pt x="25373" y="14996"/>
                  </a:cubicBezTo>
                  <a:cubicBezTo>
                    <a:pt x="26348" y="12341"/>
                    <a:pt x="26214" y="9384"/>
                    <a:pt x="24970" y="6830"/>
                  </a:cubicBezTo>
                  <a:cubicBezTo>
                    <a:pt x="23760" y="4343"/>
                    <a:pt x="21677" y="2360"/>
                    <a:pt x="19089" y="1285"/>
                  </a:cubicBezTo>
                  <a:cubicBezTo>
                    <a:pt x="16972" y="378"/>
                    <a:pt x="14620" y="109"/>
                    <a:pt x="12334" y="8"/>
                  </a:cubicBezTo>
                  <a:cubicBezTo>
                    <a:pt x="12114" y="3"/>
                    <a:pt x="11893" y="0"/>
                    <a:pt x="116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6" name="Google Shape;2166;p44"/>
            <p:cNvSpPr/>
            <p:nvPr/>
          </p:nvSpPr>
          <p:spPr>
            <a:xfrm>
              <a:off x="6786012" y="1282629"/>
              <a:ext cx="768302" cy="681856"/>
            </a:xfrm>
            <a:custGeom>
              <a:rect b="b" l="l" r="r" t="t"/>
              <a:pathLst>
                <a:path extrusionOk="0" fill="none" h="33136" w="37337">
                  <a:moveTo>
                    <a:pt x="18147" y="32800"/>
                  </a:moveTo>
                  <a:cubicBezTo>
                    <a:pt x="20264" y="32564"/>
                    <a:pt x="22348" y="32094"/>
                    <a:pt x="24364" y="31287"/>
                  </a:cubicBezTo>
                  <a:cubicBezTo>
                    <a:pt x="27086" y="30313"/>
                    <a:pt x="29775" y="29036"/>
                    <a:pt x="31825" y="27053"/>
                  </a:cubicBezTo>
                  <a:cubicBezTo>
                    <a:pt x="37336" y="21777"/>
                    <a:pt x="36967" y="12166"/>
                    <a:pt x="31623" y="6755"/>
                  </a:cubicBezTo>
                  <a:cubicBezTo>
                    <a:pt x="24969" y="1"/>
                    <a:pt x="13980" y="605"/>
                    <a:pt x="6553" y="5713"/>
                  </a:cubicBezTo>
                  <a:cubicBezTo>
                    <a:pt x="34" y="10149"/>
                    <a:pt x="0" y="19794"/>
                    <a:pt x="4100" y="26011"/>
                  </a:cubicBezTo>
                  <a:cubicBezTo>
                    <a:pt x="7259" y="30582"/>
                    <a:pt x="12602" y="33136"/>
                    <a:pt x="18147" y="3280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7" name="Google Shape;2167;p44"/>
            <p:cNvSpPr/>
            <p:nvPr/>
          </p:nvSpPr>
          <p:spPr>
            <a:xfrm>
              <a:off x="6839948" y="1333806"/>
              <a:ext cx="659735" cy="585039"/>
            </a:xfrm>
            <a:custGeom>
              <a:rect b="b" l="l" r="r" t="t"/>
              <a:pathLst>
                <a:path extrusionOk="0" fill="none" h="28431" w="32061">
                  <a:moveTo>
                    <a:pt x="15560" y="28128"/>
                  </a:moveTo>
                  <a:cubicBezTo>
                    <a:pt x="17408" y="27927"/>
                    <a:pt x="19189" y="27523"/>
                    <a:pt x="20903" y="26851"/>
                  </a:cubicBezTo>
                  <a:cubicBezTo>
                    <a:pt x="23256" y="26011"/>
                    <a:pt x="25541" y="24902"/>
                    <a:pt x="27322" y="23188"/>
                  </a:cubicBezTo>
                  <a:cubicBezTo>
                    <a:pt x="32060" y="18685"/>
                    <a:pt x="31724" y="10452"/>
                    <a:pt x="27154" y="5781"/>
                  </a:cubicBezTo>
                  <a:cubicBezTo>
                    <a:pt x="21441" y="0"/>
                    <a:pt x="12031" y="504"/>
                    <a:pt x="5613" y="4873"/>
                  </a:cubicBezTo>
                  <a:cubicBezTo>
                    <a:pt x="34" y="8704"/>
                    <a:pt x="0" y="16971"/>
                    <a:pt x="3529" y="22281"/>
                  </a:cubicBezTo>
                  <a:cubicBezTo>
                    <a:pt x="6251" y="26213"/>
                    <a:pt x="10822" y="28431"/>
                    <a:pt x="15560" y="28128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10925">
              <a:solidFill>
                <a:srgbClr val="251734"/>
              </a:solidFill>
              <a:prstDash val="solid"/>
              <a:miter lim="3360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68" name="Google Shape;2168;p44"/>
          <p:cNvGrpSpPr/>
          <p:nvPr/>
        </p:nvGrpSpPr>
        <p:grpSpPr>
          <a:xfrm>
            <a:off x="2087692" y="4223675"/>
            <a:ext cx="331850" cy="289604"/>
            <a:chOff x="2058611" y="4286749"/>
            <a:chExt cx="331850" cy="289604"/>
          </a:xfrm>
        </p:grpSpPr>
        <p:sp>
          <p:nvSpPr>
            <p:cNvPr id="2169" name="Google Shape;2169;p44"/>
            <p:cNvSpPr/>
            <p:nvPr/>
          </p:nvSpPr>
          <p:spPr>
            <a:xfrm>
              <a:off x="2058611" y="4286749"/>
              <a:ext cx="235734" cy="224713"/>
            </a:xfrm>
            <a:custGeom>
              <a:rect b="b" l="l" r="r" t="t"/>
              <a:pathLst>
                <a:path extrusionOk="0" fill="none" h="12335" w="12940">
                  <a:moveTo>
                    <a:pt x="875" y="3395"/>
                  </a:moveTo>
                  <a:cubicBezTo>
                    <a:pt x="202" y="4504"/>
                    <a:pt x="1" y="5848"/>
                    <a:pt x="303" y="7125"/>
                  </a:cubicBezTo>
                  <a:cubicBezTo>
                    <a:pt x="606" y="8369"/>
                    <a:pt x="1648" y="9343"/>
                    <a:pt x="2958" y="9579"/>
                  </a:cubicBezTo>
                  <a:cubicBezTo>
                    <a:pt x="2555" y="10620"/>
                    <a:pt x="1950" y="11561"/>
                    <a:pt x="1110" y="12334"/>
                  </a:cubicBezTo>
                  <a:cubicBezTo>
                    <a:pt x="2622" y="11965"/>
                    <a:pt x="4235" y="10990"/>
                    <a:pt x="5075" y="9814"/>
                  </a:cubicBezTo>
                  <a:cubicBezTo>
                    <a:pt x="6487" y="10183"/>
                    <a:pt x="8906" y="9679"/>
                    <a:pt x="10351" y="8906"/>
                  </a:cubicBezTo>
                  <a:cubicBezTo>
                    <a:pt x="11763" y="8134"/>
                    <a:pt x="12939" y="6621"/>
                    <a:pt x="12805" y="4975"/>
                  </a:cubicBezTo>
                  <a:cubicBezTo>
                    <a:pt x="12704" y="4067"/>
                    <a:pt x="12301" y="3227"/>
                    <a:pt x="11662" y="2622"/>
                  </a:cubicBezTo>
                  <a:cubicBezTo>
                    <a:pt x="11024" y="1984"/>
                    <a:pt x="10284" y="1513"/>
                    <a:pt x="9444" y="1211"/>
                  </a:cubicBezTo>
                  <a:cubicBezTo>
                    <a:pt x="6420" y="1"/>
                    <a:pt x="2589" y="303"/>
                    <a:pt x="875" y="3395"/>
                  </a:cubicBezTo>
                  <a:close/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0" name="Google Shape;2170;p44"/>
            <p:cNvSpPr/>
            <p:nvPr/>
          </p:nvSpPr>
          <p:spPr>
            <a:xfrm>
              <a:off x="2111879" y="4344298"/>
              <a:ext cx="139601" cy="15339"/>
            </a:xfrm>
            <a:custGeom>
              <a:rect b="b" l="l" r="r" t="t"/>
              <a:pathLst>
                <a:path extrusionOk="0" fill="none" h="842" w="7663">
                  <a:moveTo>
                    <a:pt x="1" y="438"/>
                  </a:moveTo>
                  <a:cubicBezTo>
                    <a:pt x="2521" y="841"/>
                    <a:pt x="5142" y="1"/>
                    <a:pt x="7663" y="505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1" name="Google Shape;2171;p44"/>
            <p:cNvSpPr/>
            <p:nvPr/>
          </p:nvSpPr>
          <p:spPr>
            <a:xfrm>
              <a:off x="2109437" y="4378583"/>
              <a:ext cx="118778" cy="1257"/>
            </a:xfrm>
            <a:custGeom>
              <a:rect b="b" l="l" r="r" t="t"/>
              <a:pathLst>
                <a:path extrusionOk="0" fill="none" h="69" w="6520">
                  <a:moveTo>
                    <a:pt x="0" y="1"/>
                  </a:moveTo>
                  <a:cubicBezTo>
                    <a:pt x="2151" y="68"/>
                    <a:pt x="4335" y="68"/>
                    <a:pt x="6520" y="34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2" name="Google Shape;2172;p44"/>
            <p:cNvSpPr/>
            <p:nvPr/>
          </p:nvSpPr>
          <p:spPr>
            <a:xfrm>
              <a:off x="2102697" y="4410427"/>
              <a:ext cx="139601" cy="6740"/>
            </a:xfrm>
            <a:custGeom>
              <a:rect b="b" l="l" r="r" t="t"/>
              <a:pathLst>
                <a:path extrusionOk="0" fill="none" h="370" w="7663">
                  <a:moveTo>
                    <a:pt x="0" y="336"/>
                  </a:moveTo>
                  <a:cubicBezTo>
                    <a:pt x="2555" y="370"/>
                    <a:pt x="5109" y="236"/>
                    <a:pt x="7663" y="0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3" name="Google Shape;2173;p44"/>
            <p:cNvSpPr/>
            <p:nvPr/>
          </p:nvSpPr>
          <p:spPr>
            <a:xfrm>
              <a:off x="2188410" y="4381644"/>
              <a:ext cx="202050" cy="194709"/>
            </a:xfrm>
            <a:custGeom>
              <a:rect b="b" l="l" r="r" t="t"/>
              <a:pathLst>
                <a:path extrusionOk="0" fill="none" h="10688" w="11091">
                  <a:moveTo>
                    <a:pt x="101" y="4638"/>
                  </a:moveTo>
                  <a:cubicBezTo>
                    <a:pt x="0" y="5411"/>
                    <a:pt x="303" y="6184"/>
                    <a:pt x="874" y="6688"/>
                  </a:cubicBezTo>
                  <a:cubicBezTo>
                    <a:pt x="1412" y="7226"/>
                    <a:pt x="2084" y="7562"/>
                    <a:pt x="2857" y="7764"/>
                  </a:cubicBezTo>
                  <a:cubicBezTo>
                    <a:pt x="3663" y="7999"/>
                    <a:pt x="4537" y="8066"/>
                    <a:pt x="5377" y="7999"/>
                  </a:cubicBezTo>
                  <a:cubicBezTo>
                    <a:pt x="6049" y="9074"/>
                    <a:pt x="6923" y="10015"/>
                    <a:pt x="7998" y="10687"/>
                  </a:cubicBezTo>
                  <a:cubicBezTo>
                    <a:pt x="7662" y="9746"/>
                    <a:pt x="7629" y="8705"/>
                    <a:pt x="7931" y="7730"/>
                  </a:cubicBezTo>
                  <a:cubicBezTo>
                    <a:pt x="8704" y="7898"/>
                    <a:pt x="9511" y="7596"/>
                    <a:pt x="10048" y="6991"/>
                  </a:cubicBezTo>
                  <a:cubicBezTo>
                    <a:pt x="10821" y="5915"/>
                    <a:pt x="11090" y="4571"/>
                    <a:pt x="10788" y="3328"/>
                  </a:cubicBezTo>
                  <a:cubicBezTo>
                    <a:pt x="10553" y="2656"/>
                    <a:pt x="10149" y="2051"/>
                    <a:pt x="9612" y="1580"/>
                  </a:cubicBezTo>
                  <a:cubicBezTo>
                    <a:pt x="8603" y="539"/>
                    <a:pt x="7158" y="1"/>
                    <a:pt x="5747" y="135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4" name="Google Shape;2174;p44"/>
            <p:cNvSpPr/>
            <p:nvPr/>
          </p:nvSpPr>
          <p:spPr>
            <a:xfrm>
              <a:off x="2236778" y="4478379"/>
              <a:ext cx="104095" cy="3079"/>
            </a:xfrm>
            <a:custGeom>
              <a:rect b="b" l="l" r="r" t="t"/>
              <a:pathLst>
                <a:path extrusionOk="0" fill="none" h="169" w="5714">
                  <a:moveTo>
                    <a:pt x="0" y="169"/>
                  </a:moveTo>
                  <a:cubicBezTo>
                    <a:pt x="1916" y="1"/>
                    <a:pt x="3798" y="1"/>
                    <a:pt x="5713" y="135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5" name="Google Shape;2175;p44"/>
            <p:cNvSpPr/>
            <p:nvPr/>
          </p:nvSpPr>
          <p:spPr>
            <a:xfrm>
              <a:off x="2247180" y="4447154"/>
              <a:ext cx="97974" cy="1239"/>
            </a:xfrm>
            <a:custGeom>
              <a:rect b="b" l="l" r="r" t="t"/>
              <a:pathLst>
                <a:path extrusionOk="0" fill="none" h="68" w="5378">
                  <a:moveTo>
                    <a:pt x="0" y="68"/>
                  </a:moveTo>
                  <a:cubicBezTo>
                    <a:pt x="1311" y="1"/>
                    <a:pt x="4067" y="1"/>
                    <a:pt x="5377" y="68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6" name="Google Shape;2176;p44"/>
            <p:cNvSpPr/>
            <p:nvPr/>
          </p:nvSpPr>
          <p:spPr>
            <a:xfrm>
              <a:off x="2280245" y="4417769"/>
              <a:ext cx="58788" cy="3698"/>
            </a:xfrm>
            <a:custGeom>
              <a:rect b="b" l="l" r="r" t="t"/>
              <a:pathLst>
                <a:path extrusionOk="0" fill="none" h="203" w="3227">
                  <a:moveTo>
                    <a:pt x="0" y="202"/>
                  </a:moveTo>
                  <a:lnTo>
                    <a:pt x="1647" y="68"/>
                  </a:lnTo>
                  <a:cubicBezTo>
                    <a:pt x="2185" y="1"/>
                    <a:pt x="2722" y="1"/>
                    <a:pt x="3226" y="68"/>
                  </a:cubicBezTo>
                </a:path>
              </a:pathLst>
            </a:custGeom>
            <a:noFill/>
            <a:ln cap="rnd" cmpd="sng" w="109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0" name="Shape 2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1" name="Google Shape;2181;p45"/>
          <p:cNvGrpSpPr/>
          <p:nvPr/>
        </p:nvGrpSpPr>
        <p:grpSpPr>
          <a:xfrm>
            <a:off x="1357200" y="1222443"/>
            <a:ext cx="7329709" cy="3505200"/>
            <a:chOff x="1357200" y="1222443"/>
            <a:chExt cx="7329709" cy="3505200"/>
          </a:xfrm>
        </p:grpSpPr>
        <p:sp>
          <p:nvSpPr>
            <p:cNvPr id="2182" name="Google Shape;2182;p45"/>
            <p:cNvSpPr/>
            <p:nvPr/>
          </p:nvSpPr>
          <p:spPr>
            <a:xfrm>
              <a:off x="1357309" y="1222443"/>
              <a:ext cx="7329600" cy="3505200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3" name="Google Shape;2183;p45"/>
            <p:cNvSpPr/>
            <p:nvPr/>
          </p:nvSpPr>
          <p:spPr>
            <a:xfrm>
              <a:off x="1357200" y="1222450"/>
              <a:ext cx="7329600" cy="3279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84" name="Google Shape;2184;p45"/>
            <p:cNvGrpSpPr/>
            <p:nvPr/>
          </p:nvGrpSpPr>
          <p:grpSpPr>
            <a:xfrm>
              <a:off x="1461609" y="1321600"/>
              <a:ext cx="586800" cy="129600"/>
              <a:chOff x="-517175" y="752250"/>
              <a:chExt cx="586800" cy="129600"/>
            </a:xfrm>
          </p:grpSpPr>
          <p:sp>
            <p:nvSpPr>
              <p:cNvPr id="2185" name="Google Shape;2185;p45"/>
              <p:cNvSpPr/>
              <p:nvPr/>
            </p:nvSpPr>
            <p:spPr>
              <a:xfrm>
                <a:off x="-517175" y="752250"/>
                <a:ext cx="129600" cy="1296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6" name="Google Shape;2186;p45"/>
              <p:cNvSpPr/>
              <p:nvPr/>
            </p:nvSpPr>
            <p:spPr>
              <a:xfrm>
                <a:off x="-288575" y="752250"/>
                <a:ext cx="129600" cy="1296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7" name="Google Shape;2187;p45"/>
              <p:cNvSpPr/>
              <p:nvPr/>
            </p:nvSpPr>
            <p:spPr>
              <a:xfrm>
                <a:off x="-59975" y="752250"/>
                <a:ext cx="129600" cy="1296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188" name="Google Shape;2188;p45"/>
          <p:cNvGrpSpPr/>
          <p:nvPr/>
        </p:nvGrpSpPr>
        <p:grpSpPr>
          <a:xfrm>
            <a:off x="3523456" y="2172693"/>
            <a:ext cx="4904916" cy="2296294"/>
            <a:chOff x="3523456" y="2172693"/>
            <a:chExt cx="4904916" cy="2296294"/>
          </a:xfrm>
        </p:grpSpPr>
        <p:sp>
          <p:nvSpPr>
            <p:cNvPr id="2189" name="Google Shape;2189;p45"/>
            <p:cNvSpPr/>
            <p:nvPr/>
          </p:nvSpPr>
          <p:spPr>
            <a:xfrm>
              <a:off x="7912751" y="2766251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190" name="Google Shape;2190;p45"/>
            <p:cNvSpPr/>
            <p:nvPr/>
          </p:nvSpPr>
          <p:spPr>
            <a:xfrm>
              <a:off x="7912751" y="3359808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191" name="Google Shape;2191;p45"/>
            <p:cNvSpPr/>
            <p:nvPr/>
          </p:nvSpPr>
          <p:spPr>
            <a:xfrm>
              <a:off x="7912751" y="3953366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192" name="Google Shape;2192;p45"/>
            <p:cNvSpPr/>
            <p:nvPr/>
          </p:nvSpPr>
          <p:spPr>
            <a:xfrm>
              <a:off x="7912751" y="2172693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193" name="Google Shape;2193;p45"/>
            <p:cNvSpPr/>
            <p:nvPr/>
          </p:nvSpPr>
          <p:spPr>
            <a:xfrm>
              <a:off x="7285709" y="2766251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194" name="Google Shape;2194;p45"/>
            <p:cNvSpPr/>
            <p:nvPr/>
          </p:nvSpPr>
          <p:spPr>
            <a:xfrm>
              <a:off x="7285709" y="3359808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195" name="Google Shape;2195;p45"/>
            <p:cNvSpPr/>
            <p:nvPr/>
          </p:nvSpPr>
          <p:spPr>
            <a:xfrm>
              <a:off x="7285709" y="3953366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196" name="Google Shape;2196;p45"/>
            <p:cNvSpPr/>
            <p:nvPr/>
          </p:nvSpPr>
          <p:spPr>
            <a:xfrm>
              <a:off x="7285709" y="2172693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197" name="Google Shape;2197;p45"/>
            <p:cNvSpPr/>
            <p:nvPr/>
          </p:nvSpPr>
          <p:spPr>
            <a:xfrm>
              <a:off x="6658667" y="2766251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198" name="Google Shape;2198;p45"/>
            <p:cNvSpPr/>
            <p:nvPr/>
          </p:nvSpPr>
          <p:spPr>
            <a:xfrm>
              <a:off x="6658667" y="3359808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199" name="Google Shape;2199;p45"/>
            <p:cNvSpPr/>
            <p:nvPr/>
          </p:nvSpPr>
          <p:spPr>
            <a:xfrm>
              <a:off x="6658667" y="3953366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200" name="Google Shape;2200;p45"/>
            <p:cNvSpPr/>
            <p:nvPr/>
          </p:nvSpPr>
          <p:spPr>
            <a:xfrm>
              <a:off x="6658667" y="2172693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201" name="Google Shape;2201;p45"/>
            <p:cNvSpPr/>
            <p:nvPr/>
          </p:nvSpPr>
          <p:spPr>
            <a:xfrm>
              <a:off x="6031624" y="2766251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202" name="Google Shape;2202;p45"/>
            <p:cNvSpPr/>
            <p:nvPr/>
          </p:nvSpPr>
          <p:spPr>
            <a:xfrm>
              <a:off x="6031624" y="3359808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203" name="Google Shape;2203;p45"/>
            <p:cNvSpPr/>
            <p:nvPr/>
          </p:nvSpPr>
          <p:spPr>
            <a:xfrm>
              <a:off x="6031624" y="3953366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204" name="Google Shape;2204;p45"/>
            <p:cNvSpPr/>
            <p:nvPr/>
          </p:nvSpPr>
          <p:spPr>
            <a:xfrm>
              <a:off x="6031624" y="2172693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205" name="Google Shape;2205;p45"/>
            <p:cNvSpPr/>
            <p:nvPr/>
          </p:nvSpPr>
          <p:spPr>
            <a:xfrm>
              <a:off x="5404582" y="2766251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206" name="Google Shape;2206;p45"/>
            <p:cNvSpPr/>
            <p:nvPr/>
          </p:nvSpPr>
          <p:spPr>
            <a:xfrm>
              <a:off x="5404582" y="3359808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207" name="Google Shape;2207;p45"/>
            <p:cNvSpPr/>
            <p:nvPr/>
          </p:nvSpPr>
          <p:spPr>
            <a:xfrm>
              <a:off x="5404582" y="3953366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208" name="Google Shape;2208;p45"/>
            <p:cNvSpPr/>
            <p:nvPr/>
          </p:nvSpPr>
          <p:spPr>
            <a:xfrm>
              <a:off x="5404582" y="2172693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209" name="Google Shape;2209;p45"/>
            <p:cNvSpPr/>
            <p:nvPr/>
          </p:nvSpPr>
          <p:spPr>
            <a:xfrm>
              <a:off x="4777540" y="2766251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210" name="Google Shape;2210;p45"/>
            <p:cNvSpPr/>
            <p:nvPr/>
          </p:nvSpPr>
          <p:spPr>
            <a:xfrm>
              <a:off x="4777540" y="3359808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211" name="Google Shape;2211;p45"/>
            <p:cNvSpPr/>
            <p:nvPr/>
          </p:nvSpPr>
          <p:spPr>
            <a:xfrm>
              <a:off x="4777540" y="3953366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212" name="Google Shape;2212;p45"/>
            <p:cNvSpPr/>
            <p:nvPr/>
          </p:nvSpPr>
          <p:spPr>
            <a:xfrm>
              <a:off x="4777540" y="2172693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213" name="Google Shape;2213;p45"/>
            <p:cNvSpPr/>
            <p:nvPr/>
          </p:nvSpPr>
          <p:spPr>
            <a:xfrm>
              <a:off x="4150498" y="2766251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214" name="Google Shape;2214;p45"/>
            <p:cNvSpPr/>
            <p:nvPr/>
          </p:nvSpPr>
          <p:spPr>
            <a:xfrm>
              <a:off x="4150498" y="3359808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215" name="Google Shape;2215;p45"/>
            <p:cNvSpPr/>
            <p:nvPr/>
          </p:nvSpPr>
          <p:spPr>
            <a:xfrm>
              <a:off x="4150498" y="3953366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216" name="Google Shape;2216;p45"/>
            <p:cNvSpPr/>
            <p:nvPr/>
          </p:nvSpPr>
          <p:spPr>
            <a:xfrm>
              <a:off x="4150498" y="2172693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217" name="Google Shape;2217;p45"/>
            <p:cNvSpPr/>
            <p:nvPr/>
          </p:nvSpPr>
          <p:spPr>
            <a:xfrm>
              <a:off x="3523456" y="2766251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218" name="Google Shape;2218;p45"/>
            <p:cNvSpPr/>
            <p:nvPr/>
          </p:nvSpPr>
          <p:spPr>
            <a:xfrm>
              <a:off x="3523456" y="3359808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219" name="Google Shape;2219;p45"/>
            <p:cNvSpPr/>
            <p:nvPr/>
          </p:nvSpPr>
          <p:spPr>
            <a:xfrm>
              <a:off x="3523456" y="3953366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220" name="Google Shape;2220;p45"/>
            <p:cNvSpPr/>
            <p:nvPr/>
          </p:nvSpPr>
          <p:spPr>
            <a:xfrm>
              <a:off x="3523456" y="2172693"/>
              <a:ext cx="515621" cy="515621"/>
            </a:xfrm>
            <a:prstGeom prst="roundRect">
              <a:avLst>
                <a:gd fmla="val 5302" name="adj"/>
              </a:avLst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sp>
        <p:nvSpPr>
          <p:cNvPr id="2221" name="Google Shape;2221;p45"/>
          <p:cNvSpPr txBox="1"/>
          <p:nvPr>
            <p:ph type="title"/>
          </p:nvPr>
        </p:nvSpPr>
        <p:spPr>
          <a:xfrm>
            <a:off x="710250" y="411475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Style Infographics</a:t>
            </a:r>
            <a:endParaRPr/>
          </a:p>
        </p:txBody>
      </p:sp>
      <p:grpSp>
        <p:nvGrpSpPr>
          <p:cNvPr id="2222" name="Google Shape;2222;p45"/>
          <p:cNvGrpSpPr/>
          <p:nvPr/>
        </p:nvGrpSpPr>
        <p:grpSpPr>
          <a:xfrm>
            <a:off x="457269" y="1330445"/>
            <a:ext cx="1521001" cy="3397226"/>
            <a:chOff x="457269" y="1330445"/>
            <a:chExt cx="1521001" cy="3397226"/>
          </a:xfrm>
        </p:grpSpPr>
        <p:sp>
          <p:nvSpPr>
            <p:cNvPr id="2223" name="Google Shape;2223;p45"/>
            <p:cNvSpPr/>
            <p:nvPr/>
          </p:nvSpPr>
          <p:spPr>
            <a:xfrm>
              <a:off x="457269" y="1330445"/>
              <a:ext cx="984186" cy="1250627"/>
            </a:xfrm>
            <a:custGeom>
              <a:rect b="b" l="l" r="r" t="t"/>
              <a:pathLst>
                <a:path extrusionOk="0" h="55021" w="43299">
                  <a:moveTo>
                    <a:pt x="29410" y="0"/>
                  </a:moveTo>
                  <a:cubicBezTo>
                    <a:pt x="27403" y="0"/>
                    <a:pt x="25498" y="537"/>
                    <a:pt x="24051" y="1453"/>
                  </a:cubicBezTo>
                  <a:cubicBezTo>
                    <a:pt x="21049" y="3321"/>
                    <a:pt x="20149" y="6691"/>
                    <a:pt x="19281" y="8992"/>
                  </a:cubicBezTo>
                  <a:cubicBezTo>
                    <a:pt x="17613" y="13562"/>
                    <a:pt x="14044" y="16297"/>
                    <a:pt x="10175" y="18933"/>
                  </a:cubicBezTo>
                  <a:cubicBezTo>
                    <a:pt x="6405" y="21501"/>
                    <a:pt x="1535" y="25271"/>
                    <a:pt x="4104" y="30441"/>
                  </a:cubicBezTo>
                  <a:cubicBezTo>
                    <a:pt x="5271" y="32743"/>
                    <a:pt x="6739" y="34344"/>
                    <a:pt x="4537" y="38146"/>
                  </a:cubicBezTo>
                  <a:cubicBezTo>
                    <a:pt x="2336" y="41916"/>
                    <a:pt x="1" y="43684"/>
                    <a:pt x="1602" y="47320"/>
                  </a:cubicBezTo>
                  <a:cubicBezTo>
                    <a:pt x="2970" y="50427"/>
                    <a:pt x="4655" y="55020"/>
                    <a:pt x="10488" y="55020"/>
                  </a:cubicBezTo>
                  <a:cubicBezTo>
                    <a:pt x="11480" y="55020"/>
                    <a:pt x="12593" y="54887"/>
                    <a:pt x="13844" y="54591"/>
                  </a:cubicBezTo>
                  <a:cubicBezTo>
                    <a:pt x="22450" y="52557"/>
                    <a:pt x="25052" y="42816"/>
                    <a:pt x="25953" y="39180"/>
                  </a:cubicBezTo>
                  <a:cubicBezTo>
                    <a:pt x="26820" y="35545"/>
                    <a:pt x="31023" y="34043"/>
                    <a:pt x="34092" y="31442"/>
                  </a:cubicBezTo>
                  <a:cubicBezTo>
                    <a:pt x="37161" y="28840"/>
                    <a:pt x="36860" y="24737"/>
                    <a:pt x="35993" y="22135"/>
                  </a:cubicBezTo>
                  <a:cubicBezTo>
                    <a:pt x="35326" y="20133"/>
                    <a:pt x="34559" y="17265"/>
                    <a:pt x="36860" y="14996"/>
                  </a:cubicBezTo>
                  <a:lnTo>
                    <a:pt x="37161" y="15063"/>
                  </a:lnTo>
                  <a:cubicBezTo>
                    <a:pt x="37161" y="15063"/>
                    <a:pt x="41764" y="12995"/>
                    <a:pt x="42531" y="11727"/>
                  </a:cubicBezTo>
                  <a:cubicBezTo>
                    <a:pt x="43298" y="10460"/>
                    <a:pt x="39562" y="4856"/>
                    <a:pt x="35793" y="2054"/>
                  </a:cubicBezTo>
                  <a:cubicBezTo>
                    <a:pt x="33841" y="620"/>
                    <a:pt x="31566" y="0"/>
                    <a:pt x="29410" y="0"/>
                  </a:cubicBezTo>
                  <a:close/>
                </a:path>
              </a:pathLst>
            </a:custGeom>
            <a:solidFill>
              <a:schemeClr val="dk1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4" name="Google Shape;2224;p45"/>
            <p:cNvSpPr/>
            <p:nvPr/>
          </p:nvSpPr>
          <p:spPr>
            <a:xfrm>
              <a:off x="1405792" y="1935927"/>
              <a:ext cx="515607" cy="476807"/>
            </a:xfrm>
            <a:custGeom>
              <a:rect b="b" l="l" r="r" t="t"/>
              <a:pathLst>
                <a:path extrusionOk="0" h="20977" w="22684">
                  <a:moveTo>
                    <a:pt x="801" y="0"/>
                  </a:moveTo>
                  <a:lnTo>
                    <a:pt x="1" y="12242"/>
                  </a:lnTo>
                  <a:cubicBezTo>
                    <a:pt x="1" y="12242"/>
                    <a:pt x="9774" y="18580"/>
                    <a:pt x="11242" y="19381"/>
                  </a:cubicBezTo>
                  <a:cubicBezTo>
                    <a:pt x="12285" y="19926"/>
                    <a:pt x="13867" y="20976"/>
                    <a:pt x="15676" y="20976"/>
                  </a:cubicBezTo>
                  <a:cubicBezTo>
                    <a:pt x="16413" y="20976"/>
                    <a:pt x="17188" y="20802"/>
                    <a:pt x="17980" y="20348"/>
                  </a:cubicBezTo>
                  <a:cubicBezTo>
                    <a:pt x="20715" y="18780"/>
                    <a:pt x="22683" y="14577"/>
                    <a:pt x="21416" y="13610"/>
                  </a:cubicBezTo>
                  <a:cubicBezTo>
                    <a:pt x="20148" y="12609"/>
                    <a:pt x="14478" y="9874"/>
                    <a:pt x="12109" y="8406"/>
                  </a:cubicBezTo>
                  <a:cubicBezTo>
                    <a:pt x="9774" y="6972"/>
                    <a:pt x="801" y="0"/>
                    <a:pt x="801" y="0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5" name="Google Shape;2225;p45"/>
            <p:cNvSpPr/>
            <p:nvPr/>
          </p:nvSpPr>
          <p:spPr>
            <a:xfrm>
              <a:off x="1434613" y="2029938"/>
              <a:ext cx="78873" cy="199433"/>
            </a:xfrm>
            <a:custGeom>
              <a:rect b="b" l="l" r="r" t="t"/>
              <a:pathLst>
                <a:path extrusionOk="0" fill="none" h="8774" w="3470">
                  <a:moveTo>
                    <a:pt x="1535" y="0"/>
                  </a:moveTo>
                  <a:lnTo>
                    <a:pt x="0" y="8773"/>
                  </a:lnTo>
                  <a:lnTo>
                    <a:pt x="3469" y="1802"/>
                  </a:lnTo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6" name="Google Shape;2226;p45"/>
            <p:cNvSpPr/>
            <p:nvPr/>
          </p:nvSpPr>
          <p:spPr>
            <a:xfrm>
              <a:off x="1272344" y="2230008"/>
              <a:ext cx="219913" cy="743930"/>
            </a:xfrm>
            <a:custGeom>
              <a:rect b="b" l="l" r="r" t="t"/>
              <a:pathLst>
                <a:path extrusionOk="0" h="32729" w="9675">
                  <a:moveTo>
                    <a:pt x="3105" y="0"/>
                  </a:moveTo>
                  <a:cubicBezTo>
                    <a:pt x="2732" y="0"/>
                    <a:pt x="2364" y="323"/>
                    <a:pt x="2069" y="1239"/>
                  </a:cubicBezTo>
                  <a:cubicBezTo>
                    <a:pt x="1068" y="4375"/>
                    <a:pt x="1" y="10712"/>
                    <a:pt x="1" y="12013"/>
                  </a:cubicBezTo>
                  <a:cubicBezTo>
                    <a:pt x="1" y="13281"/>
                    <a:pt x="1335" y="26857"/>
                    <a:pt x="1335" y="26857"/>
                  </a:cubicBezTo>
                  <a:cubicBezTo>
                    <a:pt x="1335" y="26857"/>
                    <a:pt x="2002" y="27925"/>
                    <a:pt x="4671" y="30393"/>
                  </a:cubicBezTo>
                  <a:cubicBezTo>
                    <a:pt x="7137" y="32643"/>
                    <a:pt x="9318" y="32729"/>
                    <a:pt x="9635" y="32729"/>
                  </a:cubicBezTo>
                  <a:cubicBezTo>
                    <a:pt x="9661" y="32729"/>
                    <a:pt x="9674" y="32728"/>
                    <a:pt x="9674" y="32728"/>
                  </a:cubicBezTo>
                  <a:cubicBezTo>
                    <a:pt x="9674" y="32728"/>
                    <a:pt x="7940" y="28025"/>
                    <a:pt x="7539" y="25890"/>
                  </a:cubicBezTo>
                  <a:cubicBezTo>
                    <a:pt x="7139" y="23722"/>
                    <a:pt x="4904" y="1839"/>
                    <a:pt x="4904" y="1839"/>
                  </a:cubicBezTo>
                  <a:cubicBezTo>
                    <a:pt x="4904" y="1839"/>
                    <a:pt x="3993" y="0"/>
                    <a:pt x="3105" y="0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7" name="Google Shape;2227;p45"/>
            <p:cNvSpPr/>
            <p:nvPr/>
          </p:nvSpPr>
          <p:spPr>
            <a:xfrm>
              <a:off x="943282" y="3519072"/>
              <a:ext cx="370794" cy="1190370"/>
            </a:xfrm>
            <a:custGeom>
              <a:rect b="b" l="l" r="r" t="t"/>
              <a:pathLst>
                <a:path extrusionOk="0" h="52370" w="16313">
                  <a:moveTo>
                    <a:pt x="16312" y="0"/>
                  </a:moveTo>
                  <a:cubicBezTo>
                    <a:pt x="16312" y="0"/>
                    <a:pt x="4971" y="534"/>
                    <a:pt x="4971" y="1001"/>
                  </a:cubicBezTo>
                  <a:cubicBezTo>
                    <a:pt x="4971" y="1468"/>
                    <a:pt x="5004" y="4370"/>
                    <a:pt x="4938" y="6805"/>
                  </a:cubicBezTo>
                  <a:cubicBezTo>
                    <a:pt x="4838" y="9240"/>
                    <a:pt x="4838" y="10007"/>
                    <a:pt x="4137" y="12442"/>
                  </a:cubicBezTo>
                  <a:cubicBezTo>
                    <a:pt x="3437" y="14844"/>
                    <a:pt x="3637" y="18547"/>
                    <a:pt x="3904" y="24351"/>
                  </a:cubicBezTo>
                  <a:cubicBezTo>
                    <a:pt x="4137" y="30188"/>
                    <a:pt x="3103" y="38694"/>
                    <a:pt x="3103" y="38694"/>
                  </a:cubicBezTo>
                  <a:cubicBezTo>
                    <a:pt x="3103" y="38694"/>
                    <a:pt x="2136" y="40496"/>
                    <a:pt x="1502" y="41096"/>
                  </a:cubicBezTo>
                  <a:cubicBezTo>
                    <a:pt x="868" y="41697"/>
                    <a:pt x="968" y="43064"/>
                    <a:pt x="968" y="43064"/>
                  </a:cubicBezTo>
                  <a:lnTo>
                    <a:pt x="1" y="49135"/>
                  </a:lnTo>
                  <a:lnTo>
                    <a:pt x="1068" y="49335"/>
                  </a:lnTo>
                  <a:lnTo>
                    <a:pt x="1835" y="44632"/>
                  </a:lnTo>
                  <a:lnTo>
                    <a:pt x="2736" y="45433"/>
                  </a:lnTo>
                  <a:cubicBezTo>
                    <a:pt x="3603" y="46200"/>
                    <a:pt x="3103" y="47567"/>
                    <a:pt x="4404" y="49769"/>
                  </a:cubicBezTo>
                  <a:cubicBezTo>
                    <a:pt x="5338" y="51370"/>
                    <a:pt x="7039" y="52337"/>
                    <a:pt x="8907" y="52337"/>
                  </a:cubicBezTo>
                  <a:cubicBezTo>
                    <a:pt x="9159" y="52351"/>
                    <a:pt x="9379" y="52370"/>
                    <a:pt x="9558" y="52370"/>
                  </a:cubicBezTo>
                  <a:cubicBezTo>
                    <a:pt x="10232" y="52370"/>
                    <a:pt x="10330" y="52109"/>
                    <a:pt x="9407" y="50369"/>
                  </a:cubicBezTo>
                  <a:cubicBezTo>
                    <a:pt x="8273" y="48201"/>
                    <a:pt x="6038" y="41563"/>
                    <a:pt x="6439" y="39128"/>
                  </a:cubicBezTo>
                  <a:cubicBezTo>
                    <a:pt x="6839" y="36693"/>
                    <a:pt x="9141" y="28754"/>
                    <a:pt x="11609" y="23317"/>
                  </a:cubicBezTo>
                  <a:cubicBezTo>
                    <a:pt x="14077" y="17879"/>
                    <a:pt x="13410" y="13043"/>
                    <a:pt x="13544" y="9840"/>
                  </a:cubicBezTo>
                  <a:cubicBezTo>
                    <a:pt x="13644" y="6638"/>
                    <a:pt x="16312" y="0"/>
                    <a:pt x="16312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8" name="Google Shape;2228;p45"/>
            <p:cNvSpPr/>
            <p:nvPr/>
          </p:nvSpPr>
          <p:spPr>
            <a:xfrm>
              <a:off x="1056250" y="3519072"/>
              <a:ext cx="257826" cy="115105"/>
            </a:xfrm>
            <a:custGeom>
              <a:rect b="b" l="l" r="r" t="t"/>
              <a:pathLst>
                <a:path extrusionOk="0" h="5064" w="11343">
                  <a:moveTo>
                    <a:pt x="11342" y="0"/>
                  </a:moveTo>
                  <a:lnTo>
                    <a:pt x="11342" y="0"/>
                  </a:lnTo>
                  <a:cubicBezTo>
                    <a:pt x="11342" y="0"/>
                    <a:pt x="1" y="534"/>
                    <a:pt x="1" y="1001"/>
                  </a:cubicBezTo>
                  <a:lnTo>
                    <a:pt x="1" y="4803"/>
                  </a:lnTo>
                  <a:cubicBezTo>
                    <a:pt x="585" y="4923"/>
                    <a:pt x="1567" y="5063"/>
                    <a:pt x="2949" y="5063"/>
                  </a:cubicBezTo>
                  <a:cubicBezTo>
                    <a:pt x="4643" y="5063"/>
                    <a:pt x="6938" y="4853"/>
                    <a:pt x="9841" y="4136"/>
                  </a:cubicBezTo>
                  <a:cubicBezTo>
                    <a:pt x="10575" y="1901"/>
                    <a:pt x="11342" y="0"/>
                    <a:pt x="11342" y="0"/>
                  </a:cubicBezTo>
                  <a:close/>
                </a:path>
              </a:pathLst>
            </a:custGeom>
            <a:solidFill>
              <a:srgbClr val="04738C">
                <a:alpha val="11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9" name="Google Shape;2229;p45"/>
            <p:cNvSpPr/>
            <p:nvPr/>
          </p:nvSpPr>
          <p:spPr>
            <a:xfrm>
              <a:off x="943282" y="3519072"/>
              <a:ext cx="370794" cy="1194939"/>
            </a:xfrm>
            <a:custGeom>
              <a:rect b="b" l="l" r="r" t="t"/>
              <a:pathLst>
                <a:path extrusionOk="0" fill="none" h="52571" w="16313">
                  <a:moveTo>
                    <a:pt x="16312" y="0"/>
                  </a:moveTo>
                  <a:cubicBezTo>
                    <a:pt x="16312" y="0"/>
                    <a:pt x="13644" y="6638"/>
                    <a:pt x="13544" y="9840"/>
                  </a:cubicBezTo>
                  <a:cubicBezTo>
                    <a:pt x="13410" y="13043"/>
                    <a:pt x="14077" y="17879"/>
                    <a:pt x="11609" y="23317"/>
                  </a:cubicBezTo>
                  <a:cubicBezTo>
                    <a:pt x="9141" y="28754"/>
                    <a:pt x="6839" y="36693"/>
                    <a:pt x="6439" y="39128"/>
                  </a:cubicBezTo>
                  <a:cubicBezTo>
                    <a:pt x="6038" y="41563"/>
                    <a:pt x="8273" y="48201"/>
                    <a:pt x="9407" y="50369"/>
                  </a:cubicBezTo>
                  <a:cubicBezTo>
                    <a:pt x="10575" y="52571"/>
                    <a:pt x="10108" y="52404"/>
                    <a:pt x="8907" y="52337"/>
                  </a:cubicBezTo>
                  <a:cubicBezTo>
                    <a:pt x="7039" y="52337"/>
                    <a:pt x="5338" y="51370"/>
                    <a:pt x="4404" y="49769"/>
                  </a:cubicBezTo>
                  <a:cubicBezTo>
                    <a:pt x="3103" y="47567"/>
                    <a:pt x="3603" y="46200"/>
                    <a:pt x="2736" y="45433"/>
                  </a:cubicBezTo>
                  <a:lnTo>
                    <a:pt x="1835" y="44632"/>
                  </a:lnTo>
                  <a:lnTo>
                    <a:pt x="1068" y="49335"/>
                  </a:lnTo>
                  <a:lnTo>
                    <a:pt x="1" y="49135"/>
                  </a:lnTo>
                  <a:lnTo>
                    <a:pt x="968" y="43064"/>
                  </a:lnTo>
                  <a:cubicBezTo>
                    <a:pt x="968" y="43064"/>
                    <a:pt x="868" y="41697"/>
                    <a:pt x="1502" y="41096"/>
                  </a:cubicBezTo>
                  <a:cubicBezTo>
                    <a:pt x="2136" y="40496"/>
                    <a:pt x="3103" y="38694"/>
                    <a:pt x="3103" y="38694"/>
                  </a:cubicBezTo>
                  <a:cubicBezTo>
                    <a:pt x="3103" y="38694"/>
                    <a:pt x="4137" y="30188"/>
                    <a:pt x="3904" y="24351"/>
                  </a:cubicBezTo>
                  <a:cubicBezTo>
                    <a:pt x="3637" y="18547"/>
                    <a:pt x="3437" y="14844"/>
                    <a:pt x="4137" y="12442"/>
                  </a:cubicBezTo>
                  <a:cubicBezTo>
                    <a:pt x="4838" y="10007"/>
                    <a:pt x="4838" y="9240"/>
                    <a:pt x="4938" y="6805"/>
                  </a:cubicBezTo>
                  <a:cubicBezTo>
                    <a:pt x="5004" y="4370"/>
                    <a:pt x="4971" y="1468"/>
                    <a:pt x="4971" y="1001"/>
                  </a:cubicBezTo>
                  <a:cubicBezTo>
                    <a:pt x="4971" y="534"/>
                    <a:pt x="16312" y="0"/>
                    <a:pt x="16312" y="0"/>
                  </a:cubicBezTo>
                  <a:close/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0" name="Google Shape;2230;p45"/>
            <p:cNvSpPr/>
            <p:nvPr/>
          </p:nvSpPr>
          <p:spPr>
            <a:xfrm>
              <a:off x="942532" y="4450138"/>
              <a:ext cx="236301" cy="259713"/>
            </a:xfrm>
            <a:custGeom>
              <a:rect b="b" l="l" r="r" t="t"/>
              <a:pathLst>
                <a:path extrusionOk="0" h="11426" w="10396">
                  <a:moveTo>
                    <a:pt x="1635" y="1"/>
                  </a:moveTo>
                  <a:cubicBezTo>
                    <a:pt x="1602" y="67"/>
                    <a:pt x="1568" y="101"/>
                    <a:pt x="1501" y="167"/>
                  </a:cubicBezTo>
                  <a:cubicBezTo>
                    <a:pt x="868" y="735"/>
                    <a:pt x="1001" y="2136"/>
                    <a:pt x="1001" y="2136"/>
                  </a:cubicBezTo>
                  <a:lnTo>
                    <a:pt x="0" y="8207"/>
                  </a:lnTo>
                  <a:lnTo>
                    <a:pt x="1068" y="8407"/>
                  </a:lnTo>
                  <a:lnTo>
                    <a:pt x="1835" y="3670"/>
                  </a:lnTo>
                  <a:lnTo>
                    <a:pt x="2736" y="4471"/>
                  </a:lnTo>
                  <a:cubicBezTo>
                    <a:pt x="3636" y="5271"/>
                    <a:pt x="3136" y="6639"/>
                    <a:pt x="4404" y="8807"/>
                  </a:cubicBezTo>
                  <a:cubicBezTo>
                    <a:pt x="5338" y="10441"/>
                    <a:pt x="7039" y="11409"/>
                    <a:pt x="8907" y="11409"/>
                  </a:cubicBezTo>
                  <a:cubicBezTo>
                    <a:pt x="9132" y="11415"/>
                    <a:pt x="9331" y="11425"/>
                    <a:pt x="9500" y="11425"/>
                  </a:cubicBezTo>
                  <a:cubicBezTo>
                    <a:pt x="10257" y="11425"/>
                    <a:pt x="10395" y="11214"/>
                    <a:pt x="9440" y="9441"/>
                  </a:cubicBezTo>
                  <a:lnTo>
                    <a:pt x="9340" y="9174"/>
                  </a:lnTo>
                  <a:cubicBezTo>
                    <a:pt x="9017" y="9272"/>
                    <a:pt x="8715" y="9319"/>
                    <a:pt x="8434" y="9319"/>
                  </a:cubicBezTo>
                  <a:cubicBezTo>
                    <a:pt x="6423" y="9319"/>
                    <a:pt x="5407" y="6950"/>
                    <a:pt x="4237" y="4170"/>
                  </a:cubicBezTo>
                  <a:cubicBezTo>
                    <a:pt x="3570" y="2669"/>
                    <a:pt x="2702" y="1268"/>
                    <a:pt x="1635" y="1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1" name="Google Shape;2231;p45"/>
            <p:cNvSpPr/>
            <p:nvPr/>
          </p:nvSpPr>
          <p:spPr>
            <a:xfrm>
              <a:off x="937986" y="4577517"/>
              <a:ext cx="30345" cy="125879"/>
            </a:xfrm>
            <a:custGeom>
              <a:rect b="b" l="l" r="r" t="t"/>
              <a:pathLst>
                <a:path extrusionOk="0" h="5538" w="1335">
                  <a:moveTo>
                    <a:pt x="0" y="1"/>
                  </a:moveTo>
                  <a:lnTo>
                    <a:pt x="167" y="5505"/>
                  </a:lnTo>
                  <a:lnTo>
                    <a:pt x="934" y="5538"/>
                  </a:lnTo>
                  <a:lnTo>
                    <a:pt x="1335" y="140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2" name="Google Shape;2232;p45"/>
            <p:cNvSpPr/>
            <p:nvPr/>
          </p:nvSpPr>
          <p:spPr>
            <a:xfrm>
              <a:off x="812880" y="3496319"/>
              <a:ext cx="367499" cy="1230602"/>
            </a:xfrm>
            <a:custGeom>
              <a:rect b="b" l="l" r="r" t="t"/>
              <a:pathLst>
                <a:path extrusionOk="0" h="54140" w="16168">
                  <a:moveTo>
                    <a:pt x="1134" y="0"/>
                  </a:moveTo>
                  <a:cubicBezTo>
                    <a:pt x="1134" y="0"/>
                    <a:pt x="2836" y="3736"/>
                    <a:pt x="1435" y="9507"/>
                  </a:cubicBezTo>
                  <a:cubicBezTo>
                    <a:pt x="0" y="15245"/>
                    <a:pt x="1401" y="24318"/>
                    <a:pt x="3503" y="30055"/>
                  </a:cubicBezTo>
                  <a:cubicBezTo>
                    <a:pt x="5638" y="35793"/>
                    <a:pt x="5438" y="40963"/>
                    <a:pt x="5704" y="42197"/>
                  </a:cubicBezTo>
                  <a:cubicBezTo>
                    <a:pt x="5971" y="43431"/>
                    <a:pt x="5438" y="45866"/>
                    <a:pt x="5538" y="47568"/>
                  </a:cubicBezTo>
                  <a:cubicBezTo>
                    <a:pt x="5604" y="49236"/>
                    <a:pt x="8440" y="52071"/>
                    <a:pt x="9007" y="53005"/>
                  </a:cubicBezTo>
                  <a:cubicBezTo>
                    <a:pt x="9574" y="53939"/>
                    <a:pt x="13877" y="54106"/>
                    <a:pt x="14944" y="54139"/>
                  </a:cubicBezTo>
                  <a:cubicBezTo>
                    <a:pt x="14961" y="54140"/>
                    <a:pt x="14977" y="54140"/>
                    <a:pt x="14993" y="54140"/>
                  </a:cubicBezTo>
                  <a:cubicBezTo>
                    <a:pt x="16017" y="54140"/>
                    <a:pt x="16167" y="53098"/>
                    <a:pt x="15445" y="52638"/>
                  </a:cubicBezTo>
                  <a:cubicBezTo>
                    <a:pt x="14711" y="52138"/>
                    <a:pt x="13110" y="49336"/>
                    <a:pt x="13110" y="49336"/>
                  </a:cubicBezTo>
                  <a:cubicBezTo>
                    <a:pt x="13110" y="49336"/>
                    <a:pt x="10675" y="43898"/>
                    <a:pt x="10441" y="42064"/>
                  </a:cubicBezTo>
                  <a:cubicBezTo>
                    <a:pt x="10208" y="40196"/>
                    <a:pt x="9340" y="29321"/>
                    <a:pt x="9741" y="27053"/>
                  </a:cubicBezTo>
                  <a:cubicBezTo>
                    <a:pt x="10108" y="24751"/>
                    <a:pt x="11442" y="12109"/>
                    <a:pt x="11875" y="8773"/>
                  </a:cubicBezTo>
                  <a:cubicBezTo>
                    <a:pt x="12276" y="5438"/>
                    <a:pt x="12609" y="701"/>
                    <a:pt x="12609" y="701"/>
                  </a:cubicBezTo>
                  <a:lnTo>
                    <a:pt x="1134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3" name="Google Shape;2233;p45"/>
            <p:cNvSpPr/>
            <p:nvPr/>
          </p:nvSpPr>
          <p:spPr>
            <a:xfrm>
              <a:off x="838656" y="3496319"/>
              <a:ext cx="260077" cy="123356"/>
            </a:xfrm>
            <a:custGeom>
              <a:rect b="b" l="l" r="r" t="t"/>
              <a:pathLst>
                <a:path extrusionOk="0" h="5427" w="11442">
                  <a:moveTo>
                    <a:pt x="0" y="0"/>
                  </a:moveTo>
                  <a:lnTo>
                    <a:pt x="0" y="0"/>
                  </a:lnTo>
                  <a:cubicBezTo>
                    <a:pt x="501" y="1301"/>
                    <a:pt x="801" y="2702"/>
                    <a:pt x="834" y="4103"/>
                  </a:cubicBezTo>
                  <a:cubicBezTo>
                    <a:pt x="2533" y="4710"/>
                    <a:pt x="5471" y="5426"/>
                    <a:pt x="9751" y="5426"/>
                  </a:cubicBezTo>
                  <a:cubicBezTo>
                    <a:pt x="10179" y="5426"/>
                    <a:pt x="10620" y="5419"/>
                    <a:pt x="11075" y="5404"/>
                  </a:cubicBezTo>
                  <a:cubicBezTo>
                    <a:pt x="11309" y="2902"/>
                    <a:pt x="11442" y="701"/>
                    <a:pt x="11442" y="70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4738C">
                <a:alpha val="11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4" name="Google Shape;2234;p45"/>
            <p:cNvSpPr/>
            <p:nvPr/>
          </p:nvSpPr>
          <p:spPr>
            <a:xfrm>
              <a:off x="812880" y="3496319"/>
              <a:ext cx="367749" cy="1231352"/>
            </a:xfrm>
            <a:custGeom>
              <a:rect b="b" l="l" r="r" t="t"/>
              <a:pathLst>
                <a:path extrusionOk="0" fill="none" h="54173" w="16179">
                  <a:moveTo>
                    <a:pt x="1134" y="0"/>
                  </a:moveTo>
                  <a:cubicBezTo>
                    <a:pt x="1134" y="0"/>
                    <a:pt x="2836" y="3736"/>
                    <a:pt x="1435" y="9507"/>
                  </a:cubicBezTo>
                  <a:cubicBezTo>
                    <a:pt x="0" y="15245"/>
                    <a:pt x="1401" y="24318"/>
                    <a:pt x="3503" y="30055"/>
                  </a:cubicBezTo>
                  <a:cubicBezTo>
                    <a:pt x="5638" y="35793"/>
                    <a:pt x="5438" y="40963"/>
                    <a:pt x="5704" y="42197"/>
                  </a:cubicBezTo>
                  <a:cubicBezTo>
                    <a:pt x="5971" y="43431"/>
                    <a:pt x="5438" y="45866"/>
                    <a:pt x="5538" y="47568"/>
                  </a:cubicBezTo>
                  <a:cubicBezTo>
                    <a:pt x="5604" y="49236"/>
                    <a:pt x="8440" y="52071"/>
                    <a:pt x="9007" y="53005"/>
                  </a:cubicBezTo>
                  <a:cubicBezTo>
                    <a:pt x="9574" y="53939"/>
                    <a:pt x="13877" y="54106"/>
                    <a:pt x="14944" y="54139"/>
                  </a:cubicBezTo>
                  <a:cubicBezTo>
                    <a:pt x="16012" y="54172"/>
                    <a:pt x="16179" y="53105"/>
                    <a:pt x="15445" y="52638"/>
                  </a:cubicBezTo>
                  <a:cubicBezTo>
                    <a:pt x="14711" y="52138"/>
                    <a:pt x="13110" y="49336"/>
                    <a:pt x="13110" y="49336"/>
                  </a:cubicBezTo>
                  <a:cubicBezTo>
                    <a:pt x="13110" y="49336"/>
                    <a:pt x="10675" y="43898"/>
                    <a:pt x="10441" y="42064"/>
                  </a:cubicBezTo>
                  <a:cubicBezTo>
                    <a:pt x="10208" y="40196"/>
                    <a:pt x="9340" y="29321"/>
                    <a:pt x="9741" y="27053"/>
                  </a:cubicBezTo>
                  <a:cubicBezTo>
                    <a:pt x="10108" y="24751"/>
                    <a:pt x="11442" y="12109"/>
                    <a:pt x="11875" y="8773"/>
                  </a:cubicBezTo>
                  <a:cubicBezTo>
                    <a:pt x="12276" y="5438"/>
                    <a:pt x="12609" y="701"/>
                    <a:pt x="12609" y="701"/>
                  </a:cubicBezTo>
                  <a:close/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5" name="Google Shape;2235;p45"/>
            <p:cNvSpPr/>
            <p:nvPr/>
          </p:nvSpPr>
          <p:spPr>
            <a:xfrm>
              <a:off x="937213" y="4516100"/>
              <a:ext cx="243143" cy="210821"/>
            </a:xfrm>
            <a:custGeom>
              <a:rect b="b" l="l" r="r" t="t"/>
              <a:pathLst>
                <a:path extrusionOk="0" h="9275" w="10697">
                  <a:moveTo>
                    <a:pt x="168" y="1"/>
                  </a:moveTo>
                  <a:cubicBezTo>
                    <a:pt x="68" y="901"/>
                    <a:pt x="1" y="1802"/>
                    <a:pt x="34" y="2669"/>
                  </a:cubicBezTo>
                  <a:cubicBezTo>
                    <a:pt x="134" y="4337"/>
                    <a:pt x="2936" y="7206"/>
                    <a:pt x="3503" y="8140"/>
                  </a:cubicBezTo>
                  <a:cubicBezTo>
                    <a:pt x="4070" y="9074"/>
                    <a:pt x="8374" y="9241"/>
                    <a:pt x="9441" y="9274"/>
                  </a:cubicBezTo>
                  <a:cubicBezTo>
                    <a:pt x="9457" y="9275"/>
                    <a:pt x="9473" y="9275"/>
                    <a:pt x="9489" y="9275"/>
                  </a:cubicBezTo>
                  <a:cubicBezTo>
                    <a:pt x="10514" y="9275"/>
                    <a:pt x="10697" y="8233"/>
                    <a:pt x="9941" y="7773"/>
                  </a:cubicBezTo>
                  <a:cubicBezTo>
                    <a:pt x="9608" y="7473"/>
                    <a:pt x="9341" y="7173"/>
                    <a:pt x="9107" y="6806"/>
                  </a:cubicBezTo>
                  <a:cubicBezTo>
                    <a:pt x="7039" y="6706"/>
                    <a:pt x="4571" y="6472"/>
                    <a:pt x="3770" y="5705"/>
                  </a:cubicBezTo>
                  <a:cubicBezTo>
                    <a:pt x="2803" y="4838"/>
                    <a:pt x="501" y="635"/>
                    <a:pt x="168" y="1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6" name="Google Shape;2236;p45"/>
            <p:cNvSpPr/>
            <p:nvPr/>
          </p:nvSpPr>
          <p:spPr>
            <a:xfrm>
              <a:off x="674886" y="2542477"/>
              <a:ext cx="786276" cy="1031192"/>
            </a:xfrm>
            <a:custGeom>
              <a:rect b="b" l="l" r="r" t="t"/>
              <a:pathLst>
                <a:path extrusionOk="0" h="45367" w="34592">
                  <a:moveTo>
                    <a:pt x="5271" y="1"/>
                  </a:moveTo>
                  <a:cubicBezTo>
                    <a:pt x="5271" y="1"/>
                    <a:pt x="0" y="15846"/>
                    <a:pt x="401" y="22684"/>
                  </a:cubicBezTo>
                  <a:cubicBezTo>
                    <a:pt x="768" y="29522"/>
                    <a:pt x="4704" y="43032"/>
                    <a:pt x="4704" y="43032"/>
                  </a:cubicBezTo>
                  <a:cubicBezTo>
                    <a:pt x="4704" y="43032"/>
                    <a:pt x="13477" y="45367"/>
                    <a:pt x="19748" y="45367"/>
                  </a:cubicBezTo>
                  <a:cubicBezTo>
                    <a:pt x="23717" y="45300"/>
                    <a:pt x="27687" y="44633"/>
                    <a:pt x="31456" y="43399"/>
                  </a:cubicBezTo>
                  <a:cubicBezTo>
                    <a:pt x="31456" y="43399"/>
                    <a:pt x="34592" y="21316"/>
                    <a:pt x="33224" y="13511"/>
                  </a:cubicBezTo>
                  <a:cubicBezTo>
                    <a:pt x="32357" y="8741"/>
                    <a:pt x="30489" y="4204"/>
                    <a:pt x="27753" y="234"/>
                  </a:cubicBezTo>
                  <a:lnTo>
                    <a:pt x="5271" y="1"/>
                  </a:lnTo>
                  <a:close/>
                </a:path>
              </a:pathLst>
            </a:custGeom>
            <a:solidFill>
              <a:schemeClr val="dk2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7" name="Google Shape;2237;p45"/>
            <p:cNvSpPr/>
            <p:nvPr/>
          </p:nvSpPr>
          <p:spPr>
            <a:xfrm>
              <a:off x="772693" y="1872238"/>
              <a:ext cx="614937" cy="717745"/>
            </a:xfrm>
            <a:custGeom>
              <a:rect b="b" l="l" r="r" t="t"/>
              <a:pathLst>
                <a:path extrusionOk="0" h="31577" w="27054">
                  <a:moveTo>
                    <a:pt x="13076" y="0"/>
                  </a:moveTo>
                  <a:cubicBezTo>
                    <a:pt x="10541" y="0"/>
                    <a:pt x="5471" y="2235"/>
                    <a:pt x="5471" y="2235"/>
                  </a:cubicBezTo>
                  <a:cubicBezTo>
                    <a:pt x="5471" y="2235"/>
                    <a:pt x="1768" y="2735"/>
                    <a:pt x="901" y="4203"/>
                  </a:cubicBezTo>
                  <a:cubicBezTo>
                    <a:pt x="0" y="5638"/>
                    <a:pt x="1101" y="9474"/>
                    <a:pt x="2069" y="15244"/>
                  </a:cubicBezTo>
                  <a:cubicBezTo>
                    <a:pt x="3036" y="20982"/>
                    <a:pt x="4971" y="30755"/>
                    <a:pt x="4971" y="30755"/>
                  </a:cubicBezTo>
                  <a:cubicBezTo>
                    <a:pt x="4971" y="30755"/>
                    <a:pt x="7139" y="31356"/>
                    <a:pt x="12009" y="31556"/>
                  </a:cubicBezTo>
                  <a:cubicBezTo>
                    <a:pt x="12343" y="31570"/>
                    <a:pt x="12685" y="31576"/>
                    <a:pt x="13032" y="31576"/>
                  </a:cubicBezTo>
                  <a:cubicBezTo>
                    <a:pt x="17774" y="31576"/>
                    <a:pt x="23450" y="30389"/>
                    <a:pt x="23450" y="30389"/>
                  </a:cubicBezTo>
                  <a:cubicBezTo>
                    <a:pt x="23450" y="30389"/>
                    <a:pt x="27053" y="19614"/>
                    <a:pt x="26586" y="17179"/>
                  </a:cubicBezTo>
                  <a:cubicBezTo>
                    <a:pt x="26086" y="14744"/>
                    <a:pt x="22950" y="5838"/>
                    <a:pt x="22083" y="5070"/>
                  </a:cubicBezTo>
                  <a:cubicBezTo>
                    <a:pt x="21216" y="4270"/>
                    <a:pt x="15645" y="0"/>
                    <a:pt x="13076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8" name="Google Shape;2238;p45"/>
            <p:cNvSpPr/>
            <p:nvPr/>
          </p:nvSpPr>
          <p:spPr>
            <a:xfrm>
              <a:off x="1216996" y="1954111"/>
              <a:ext cx="170634" cy="623279"/>
            </a:xfrm>
            <a:custGeom>
              <a:rect b="b" l="l" r="r" t="t"/>
              <a:pathLst>
                <a:path extrusionOk="0" h="27421" w="7507">
                  <a:moveTo>
                    <a:pt x="634" y="1"/>
                  </a:moveTo>
                  <a:lnTo>
                    <a:pt x="1" y="901"/>
                  </a:lnTo>
                  <a:cubicBezTo>
                    <a:pt x="1" y="901"/>
                    <a:pt x="3270" y="10275"/>
                    <a:pt x="3370" y="13877"/>
                  </a:cubicBezTo>
                  <a:cubicBezTo>
                    <a:pt x="3470" y="17280"/>
                    <a:pt x="434" y="26286"/>
                    <a:pt x="34" y="27420"/>
                  </a:cubicBezTo>
                  <a:cubicBezTo>
                    <a:pt x="2269" y="27120"/>
                    <a:pt x="3903" y="26787"/>
                    <a:pt x="3903" y="26787"/>
                  </a:cubicBezTo>
                  <a:cubicBezTo>
                    <a:pt x="3903" y="26787"/>
                    <a:pt x="7506" y="16012"/>
                    <a:pt x="7039" y="13577"/>
                  </a:cubicBezTo>
                  <a:cubicBezTo>
                    <a:pt x="6539" y="11142"/>
                    <a:pt x="3403" y="2236"/>
                    <a:pt x="2536" y="1468"/>
                  </a:cubicBezTo>
                  <a:cubicBezTo>
                    <a:pt x="2269" y="1235"/>
                    <a:pt x="1568" y="668"/>
                    <a:pt x="634" y="1"/>
                  </a:cubicBezTo>
                  <a:close/>
                </a:path>
              </a:pathLst>
            </a:custGeom>
            <a:solidFill>
              <a:srgbClr val="04738C">
                <a:alpha val="11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9" name="Google Shape;2239;p45"/>
            <p:cNvSpPr/>
            <p:nvPr/>
          </p:nvSpPr>
          <p:spPr>
            <a:xfrm>
              <a:off x="772693" y="1872238"/>
              <a:ext cx="614937" cy="721837"/>
            </a:xfrm>
            <a:custGeom>
              <a:rect b="b" l="l" r="r" t="t"/>
              <a:pathLst>
                <a:path extrusionOk="0" fill="none" h="31757" w="27054">
                  <a:moveTo>
                    <a:pt x="5471" y="2235"/>
                  </a:moveTo>
                  <a:cubicBezTo>
                    <a:pt x="5471" y="2235"/>
                    <a:pt x="10541" y="0"/>
                    <a:pt x="13076" y="0"/>
                  </a:cubicBezTo>
                  <a:cubicBezTo>
                    <a:pt x="15645" y="0"/>
                    <a:pt x="21216" y="4270"/>
                    <a:pt x="22083" y="5070"/>
                  </a:cubicBezTo>
                  <a:cubicBezTo>
                    <a:pt x="22950" y="5838"/>
                    <a:pt x="26086" y="14744"/>
                    <a:pt x="26586" y="17179"/>
                  </a:cubicBezTo>
                  <a:cubicBezTo>
                    <a:pt x="27053" y="19614"/>
                    <a:pt x="23450" y="30389"/>
                    <a:pt x="23450" y="30389"/>
                  </a:cubicBezTo>
                  <a:cubicBezTo>
                    <a:pt x="23450" y="30389"/>
                    <a:pt x="16912" y="31756"/>
                    <a:pt x="12009" y="31556"/>
                  </a:cubicBezTo>
                  <a:cubicBezTo>
                    <a:pt x="7139" y="31356"/>
                    <a:pt x="4971" y="30755"/>
                    <a:pt x="4971" y="30755"/>
                  </a:cubicBezTo>
                  <a:cubicBezTo>
                    <a:pt x="4971" y="30755"/>
                    <a:pt x="3036" y="20982"/>
                    <a:pt x="2069" y="15244"/>
                  </a:cubicBezTo>
                  <a:cubicBezTo>
                    <a:pt x="1101" y="9474"/>
                    <a:pt x="0" y="5638"/>
                    <a:pt x="901" y="4203"/>
                  </a:cubicBezTo>
                  <a:cubicBezTo>
                    <a:pt x="1768" y="2735"/>
                    <a:pt x="5471" y="2235"/>
                    <a:pt x="5471" y="2235"/>
                  </a:cubicBezTo>
                  <a:close/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0" name="Google Shape;2240;p45"/>
            <p:cNvSpPr/>
            <p:nvPr/>
          </p:nvSpPr>
          <p:spPr>
            <a:xfrm>
              <a:off x="1174537" y="1904832"/>
              <a:ext cx="317720" cy="1069106"/>
            </a:xfrm>
            <a:custGeom>
              <a:rect b="b" l="l" r="r" t="t"/>
              <a:pathLst>
                <a:path extrusionOk="0" h="47035" w="13978">
                  <a:moveTo>
                    <a:pt x="1" y="1"/>
                  </a:moveTo>
                  <a:cubicBezTo>
                    <a:pt x="1" y="1"/>
                    <a:pt x="5071" y="9107"/>
                    <a:pt x="6539" y="14778"/>
                  </a:cubicBezTo>
                  <a:cubicBezTo>
                    <a:pt x="8006" y="20448"/>
                    <a:pt x="10475" y="44199"/>
                    <a:pt x="11542" y="45266"/>
                  </a:cubicBezTo>
                  <a:cubicBezTo>
                    <a:pt x="12276" y="45967"/>
                    <a:pt x="13077" y="46567"/>
                    <a:pt x="13977" y="47034"/>
                  </a:cubicBezTo>
                  <a:cubicBezTo>
                    <a:pt x="13977" y="47034"/>
                    <a:pt x="11075" y="30989"/>
                    <a:pt x="11075" y="26219"/>
                  </a:cubicBezTo>
                  <a:cubicBezTo>
                    <a:pt x="11075" y="21416"/>
                    <a:pt x="11842" y="2669"/>
                    <a:pt x="11342" y="1568"/>
                  </a:cubicBezTo>
                  <a:cubicBezTo>
                    <a:pt x="10875" y="501"/>
                    <a:pt x="9207" y="1101"/>
                    <a:pt x="5771" y="701"/>
                  </a:cubicBezTo>
                  <a:cubicBezTo>
                    <a:pt x="2369" y="30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1" name="Google Shape;2241;p45"/>
            <p:cNvSpPr/>
            <p:nvPr/>
          </p:nvSpPr>
          <p:spPr>
            <a:xfrm>
              <a:off x="595263" y="1860850"/>
              <a:ext cx="404162" cy="1164617"/>
            </a:xfrm>
            <a:custGeom>
              <a:rect b="b" l="l" r="r" t="t"/>
              <a:pathLst>
                <a:path extrusionOk="0" h="51237" w="17781">
                  <a:moveTo>
                    <a:pt x="17146" y="1"/>
                  </a:moveTo>
                  <a:lnTo>
                    <a:pt x="868" y="6139"/>
                  </a:lnTo>
                  <a:cubicBezTo>
                    <a:pt x="868" y="6139"/>
                    <a:pt x="1469" y="25119"/>
                    <a:pt x="1669" y="27554"/>
                  </a:cubicBezTo>
                  <a:cubicBezTo>
                    <a:pt x="1835" y="29989"/>
                    <a:pt x="2836" y="31256"/>
                    <a:pt x="4204" y="32257"/>
                  </a:cubicBezTo>
                  <a:cubicBezTo>
                    <a:pt x="4604" y="32541"/>
                    <a:pt x="4928" y="32641"/>
                    <a:pt x="5185" y="32641"/>
                  </a:cubicBezTo>
                  <a:cubicBezTo>
                    <a:pt x="5805" y="32641"/>
                    <a:pt x="6038" y="32057"/>
                    <a:pt x="6038" y="32057"/>
                  </a:cubicBezTo>
                  <a:lnTo>
                    <a:pt x="6038" y="32057"/>
                  </a:lnTo>
                  <a:cubicBezTo>
                    <a:pt x="6038" y="32058"/>
                    <a:pt x="3303" y="42298"/>
                    <a:pt x="1669" y="45800"/>
                  </a:cubicBezTo>
                  <a:cubicBezTo>
                    <a:pt x="1" y="49303"/>
                    <a:pt x="868" y="49536"/>
                    <a:pt x="868" y="49536"/>
                  </a:cubicBezTo>
                  <a:cubicBezTo>
                    <a:pt x="868" y="49536"/>
                    <a:pt x="4829" y="51237"/>
                    <a:pt x="8745" y="51237"/>
                  </a:cubicBezTo>
                  <a:cubicBezTo>
                    <a:pt x="9795" y="51237"/>
                    <a:pt x="10843" y="51114"/>
                    <a:pt x="11809" y="50804"/>
                  </a:cubicBezTo>
                  <a:cubicBezTo>
                    <a:pt x="16413" y="49336"/>
                    <a:pt x="17780" y="46000"/>
                    <a:pt x="17780" y="46000"/>
                  </a:cubicBezTo>
                  <a:lnTo>
                    <a:pt x="15212" y="16046"/>
                  </a:lnTo>
                  <a:cubicBezTo>
                    <a:pt x="15212" y="16046"/>
                    <a:pt x="15212" y="7439"/>
                    <a:pt x="15712" y="5471"/>
                  </a:cubicBezTo>
                  <a:cubicBezTo>
                    <a:pt x="16212" y="3503"/>
                    <a:pt x="17146" y="1"/>
                    <a:pt x="17146" y="1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2" name="Google Shape;2242;p45"/>
            <p:cNvSpPr/>
            <p:nvPr/>
          </p:nvSpPr>
          <p:spPr>
            <a:xfrm>
              <a:off x="724165" y="2683517"/>
              <a:ext cx="176680" cy="50824"/>
            </a:xfrm>
            <a:custGeom>
              <a:rect b="b" l="l" r="r" t="t"/>
              <a:pathLst>
                <a:path extrusionOk="0" fill="none" h="2236" w="7773">
                  <a:moveTo>
                    <a:pt x="1" y="968"/>
                  </a:moveTo>
                  <a:cubicBezTo>
                    <a:pt x="1" y="968"/>
                    <a:pt x="4871" y="1135"/>
                    <a:pt x="7773" y="0"/>
                  </a:cubicBezTo>
                  <a:lnTo>
                    <a:pt x="7773" y="1802"/>
                  </a:lnTo>
                  <a:cubicBezTo>
                    <a:pt x="5605" y="2102"/>
                    <a:pt x="3436" y="2235"/>
                    <a:pt x="1235" y="2235"/>
                  </a:cubicBezTo>
                </a:path>
              </a:pathLst>
            </a:custGeom>
            <a:solidFill>
              <a:schemeClr val="accent3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3" name="Google Shape;2243;p45"/>
            <p:cNvSpPr/>
            <p:nvPr/>
          </p:nvSpPr>
          <p:spPr>
            <a:xfrm>
              <a:off x="692320" y="2001890"/>
              <a:ext cx="129675" cy="170611"/>
            </a:xfrm>
            <a:custGeom>
              <a:rect b="b" l="l" r="r" t="t"/>
              <a:pathLst>
                <a:path extrusionOk="0" fill="none" h="7506" w="5705">
                  <a:moveTo>
                    <a:pt x="1" y="0"/>
                  </a:moveTo>
                  <a:cubicBezTo>
                    <a:pt x="1" y="0"/>
                    <a:pt x="4337" y="2902"/>
                    <a:pt x="5705" y="7506"/>
                  </a:cubicBezTo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4" name="Google Shape;2244;p45"/>
            <p:cNvSpPr/>
            <p:nvPr/>
          </p:nvSpPr>
          <p:spPr>
            <a:xfrm>
              <a:off x="870409" y="1835620"/>
              <a:ext cx="456350" cy="253485"/>
            </a:xfrm>
            <a:custGeom>
              <a:rect b="b" l="l" r="r" t="t"/>
              <a:pathLst>
                <a:path extrusionOk="0" h="11152" w="20077">
                  <a:moveTo>
                    <a:pt x="7956" y="0"/>
                  </a:moveTo>
                  <a:cubicBezTo>
                    <a:pt x="6740" y="0"/>
                    <a:pt x="5604" y="323"/>
                    <a:pt x="5041" y="1111"/>
                  </a:cubicBezTo>
                  <a:cubicBezTo>
                    <a:pt x="4608" y="1444"/>
                    <a:pt x="4207" y="1845"/>
                    <a:pt x="3841" y="2278"/>
                  </a:cubicBezTo>
                  <a:cubicBezTo>
                    <a:pt x="3273" y="2979"/>
                    <a:pt x="1772" y="6214"/>
                    <a:pt x="838" y="7182"/>
                  </a:cubicBezTo>
                  <a:cubicBezTo>
                    <a:pt x="1" y="8049"/>
                    <a:pt x="317" y="8327"/>
                    <a:pt x="655" y="8327"/>
                  </a:cubicBezTo>
                  <a:cubicBezTo>
                    <a:pt x="694" y="8327"/>
                    <a:pt x="734" y="8323"/>
                    <a:pt x="772" y="8316"/>
                  </a:cubicBezTo>
                  <a:cubicBezTo>
                    <a:pt x="1105" y="8249"/>
                    <a:pt x="4474" y="7048"/>
                    <a:pt x="5108" y="6748"/>
                  </a:cubicBezTo>
                  <a:cubicBezTo>
                    <a:pt x="5642" y="6548"/>
                    <a:pt x="6176" y="6348"/>
                    <a:pt x="6709" y="6214"/>
                  </a:cubicBezTo>
                  <a:lnTo>
                    <a:pt x="11746" y="11151"/>
                  </a:lnTo>
                  <a:lnTo>
                    <a:pt x="13147" y="6148"/>
                  </a:lnTo>
                  <a:cubicBezTo>
                    <a:pt x="13147" y="6148"/>
                    <a:pt x="18384" y="6548"/>
                    <a:pt x="19018" y="6615"/>
                  </a:cubicBezTo>
                  <a:cubicBezTo>
                    <a:pt x="19076" y="6621"/>
                    <a:pt x="19132" y="6624"/>
                    <a:pt x="19186" y="6624"/>
                  </a:cubicBezTo>
                  <a:cubicBezTo>
                    <a:pt x="19729" y="6624"/>
                    <a:pt x="20076" y="6348"/>
                    <a:pt x="19652" y="6348"/>
                  </a:cubicBezTo>
                  <a:cubicBezTo>
                    <a:pt x="19151" y="6348"/>
                    <a:pt x="15115" y="4313"/>
                    <a:pt x="14548" y="4046"/>
                  </a:cubicBezTo>
                  <a:cubicBezTo>
                    <a:pt x="13981" y="3746"/>
                    <a:pt x="13214" y="2078"/>
                    <a:pt x="11546" y="944"/>
                  </a:cubicBezTo>
                  <a:cubicBezTo>
                    <a:pt x="10665" y="374"/>
                    <a:pt x="9264" y="0"/>
                    <a:pt x="7956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5" name="Google Shape;2245;p45"/>
            <p:cNvSpPr/>
            <p:nvPr/>
          </p:nvSpPr>
          <p:spPr>
            <a:xfrm>
              <a:off x="985741" y="1711491"/>
              <a:ext cx="159246" cy="377613"/>
            </a:xfrm>
            <a:custGeom>
              <a:rect b="b" l="l" r="r" t="t"/>
              <a:pathLst>
                <a:path extrusionOk="0" h="16613" w="7006">
                  <a:moveTo>
                    <a:pt x="568" y="0"/>
                  </a:moveTo>
                  <a:lnTo>
                    <a:pt x="1" y="7272"/>
                  </a:lnTo>
                  <a:cubicBezTo>
                    <a:pt x="168" y="8040"/>
                    <a:pt x="468" y="8773"/>
                    <a:pt x="935" y="9441"/>
                  </a:cubicBezTo>
                  <a:cubicBezTo>
                    <a:pt x="1569" y="10208"/>
                    <a:pt x="6672" y="16612"/>
                    <a:pt x="6672" y="16612"/>
                  </a:cubicBezTo>
                  <a:lnTo>
                    <a:pt x="7006" y="8240"/>
                  </a:lnTo>
                  <a:cubicBezTo>
                    <a:pt x="6939" y="7539"/>
                    <a:pt x="5538" y="6405"/>
                    <a:pt x="4704" y="5871"/>
                  </a:cubicBezTo>
                  <a:cubicBezTo>
                    <a:pt x="3870" y="5304"/>
                    <a:pt x="568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6" name="Google Shape;2246;p45"/>
            <p:cNvSpPr/>
            <p:nvPr/>
          </p:nvSpPr>
          <p:spPr>
            <a:xfrm>
              <a:off x="989537" y="1711491"/>
              <a:ext cx="155450" cy="222936"/>
            </a:xfrm>
            <a:custGeom>
              <a:rect b="b" l="l" r="r" t="t"/>
              <a:pathLst>
                <a:path extrusionOk="0" h="9808" w="6839">
                  <a:moveTo>
                    <a:pt x="401" y="0"/>
                  </a:moveTo>
                  <a:lnTo>
                    <a:pt x="1" y="5438"/>
                  </a:lnTo>
                  <a:cubicBezTo>
                    <a:pt x="634" y="6739"/>
                    <a:pt x="5571" y="9641"/>
                    <a:pt x="6405" y="9774"/>
                  </a:cubicBezTo>
                  <a:cubicBezTo>
                    <a:pt x="6539" y="9774"/>
                    <a:pt x="6639" y="9807"/>
                    <a:pt x="6772" y="9807"/>
                  </a:cubicBezTo>
                  <a:lnTo>
                    <a:pt x="6839" y="8240"/>
                  </a:lnTo>
                  <a:cubicBezTo>
                    <a:pt x="6772" y="7539"/>
                    <a:pt x="5371" y="6405"/>
                    <a:pt x="4537" y="5871"/>
                  </a:cubicBezTo>
                  <a:cubicBezTo>
                    <a:pt x="3703" y="5304"/>
                    <a:pt x="401" y="0"/>
                    <a:pt x="401" y="0"/>
                  </a:cubicBezTo>
                  <a:close/>
                </a:path>
              </a:pathLst>
            </a:custGeom>
            <a:solidFill>
              <a:srgbClr val="263238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7" name="Google Shape;2247;p45"/>
            <p:cNvSpPr/>
            <p:nvPr/>
          </p:nvSpPr>
          <p:spPr>
            <a:xfrm>
              <a:off x="951624" y="1510558"/>
              <a:ext cx="376863" cy="406708"/>
            </a:xfrm>
            <a:custGeom>
              <a:rect b="b" l="l" r="r" t="t"/>
              <a:pathLst>
                <a:path extrusionOk="0" h="17893" w="16580">
                  <a:moveTo>
                    <a:pt x="14544" y="1"/>
                  </a:moveTo>
                  <a:cubicBezTo>
                    <a:pt x="14544" y="1"/>
                    <a:pt x="7039" y="4404"/>
                    <a:pt x="4804" y="5471"/>
                  </a:cubicBezTo>
                  <a:lnTo>
                    <a:pt x="3570" y="5805"/>
                  </a:lnTo>
                  <a:cubicBezTo>
                    <a:pt x="3570" y="5805"/>
                    <a:pt x="2267" y="3932"/>
                    <a:pt x="1424" y="3932"/>
                  </a:cubicBezTo>
                  <a:cubicBezTo>
                    <a:pt x="1333" y="3932"/>
                    <a:pt x="1247" y="3955"/>
                    <a:pt x="1168" y="4004"/>
                  </a:cubicBezTo>
                  <a:cubicBezTo>
                    <a:pt x="401" y="4471"/>
                    <a:pt x="1" y="5738"/>
                    <a:pt x="401" y="6872"/>
                  </a:cubicBezTo>
                  <a:cubicBezTo>
                    <a:pt x="801" y="7640"/>
                    <a:pt x="1368" y="8340"/>
                    <a:pt x="2069" y="8840"/>
                  </a:cubicBezTo>
                  <a:cubicBezTo>
                    <a:pt x="2069" y="8840"/>
                    <a:pt x="2169" y="12176"/>
                    <a:pt x="2636" y="13444"/>
                  </a:cubicBezTo>
                  <a:cubicBezTo>
                    <a:pt x="3136" y="14711"/>
                    <a:pt x="8273" y="17713"/>
                    <a:pt x="9107" y="17847"/>
                  </a:cubicBezTo>
                  <a:cubicBezTo>
                    <a:pt x="9289" y="17876"/>
                    <a:pt x="9467" y="17892"/>
                    <a:pt x="9639" y="17892"/>
                  </a:cubicBezTo>
                  <a:cubicBezTo>
                    <a:pt x="10257" y="17892"/>
                    <a:pt x="10795" y="17680"/>
                    <a:pt x="11109" y="17080"/>
                  </a:cubicBezTo>
                  <a:cubicBezTo>
                    <a:pt x="11542" y="16312"/>
                    <a:pt x="14211" y="13143"/>
                    <a:pt x="15378" y="8840"/>
                  </a:cubicBezTo>
                  <a:cubicBezTo>
                    <a:pt x="16579" y="4504"/>
                    <a:pt x="15879" y="701"/>
                    <a:pt x="14544" y="1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8" name="Google Shape;2248;p45"/>
            <p:cNvSpPr/>
            <p:nvPr/>
          </p:nvSpPr>
          <p:spPr>
            <a:xfrm>
              <a:off x="1198040" y="1671304"/>
              <a:ext cx="50824" cy="92534"/>
            </a:xfrm>
            <a:custGeom>
              <a:rect b="b" l="l" r="r" t="t"/>
              <a:pathLst>
                <a:path extrusionOk="0" fill="none" h="4071" w="2236">
                  <a:moveTo>
                    <a:pt x="2002" y="0"/>
                  </a:moveTo>
                  <a:lnTo>
                    <a:pt x="2236" y="4070"/>
                  </a:lnTo>
                  <a:lnTo>
                    <a:pt x="1" y="3570"/>
                  </a:lnTo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9" name="Google Shape;2249;p45"/>
            <p:cNvSpPr/>
            <p:nvPr/>
          </p:nvSpPr>
          <p:spPr>
            <a:xfrm>
              <a:off x="1134350" y="1763815"/>
              <a:ext cx="56893" cy="30345"/>
            </a:xfrm>
            <a:custGeom>
              <a:rect b="b" l="l" r="r" t="t"/>
              <a:pathLst>
                <a:path extrusionOk="0" fill="none" h="1335" w="2503">
                  <a:moveTo>
                    <a:pt x="1" y="0"/>
                  </a:moveTo>
                  <a:cubicBezTo>
                    <a:pt x="1" y="0"/>
                    <a:pt x="468" y="634"/>
                    <a:pt x="2503" y="1334"/>
                  </a:cubicBezTo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0" name="Google Shape;2250;p45"/>
            <p:cNvSpPr/>
            <p:nvPr/>
          </p:nvSpPr>
          <p:spPr>
            <a:xfrm>
              <a:off x="1126008" y="1660689"/>
              <a:ext cx="59166" cy="26549"/>
            </a:xfrm>
            <a:custGeom>
              <a:rect b="b" l="l" r="r" t="t"/>
              <a:pathLst>
                <a:path extrusionOk="0" fill="none" h="1168" w="2603">
                  <a:moveTo>
                    <a:pt x="1" y="0"/>
                  </a:moveTo>
                  <a:cubicBezTo>
                    <a:pt x="1" y="0"/>
                    <a:pt x="568" y="1168"/>
                    <a:pt x="2603" y="768"/>
                  </a:cubicBezTo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1" name="Google Shape;2251;p45"/>
            <p:cNvSpPr/>
            <p:nvPr/>
          </p:nvSpPr>
          <p:spPr>
            <a:xfrm>
              <a:off x="1260979" y="1697080"/>
              <a:ext cx="33390" cy="15956"/>
            </a:xfrm>
            <a:custGeom>
              <a:rect b="b" l="l" r="r" t="t"/>
              <a:pathLst>
                <a:path extrusionOk="0" fill="none" h="702" w="1469">
                  <a:moveTo>
                    <a:pt x="0" y="1"/>
                  </a:moveTo>
                  <a:cubicBezTo>
                    <a:pt x="334" y="468"/>
                    <a:pt x="934" y="701"/>
                    <a:pt x="1468" y="468"/>
                  </a:cubicBezTo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2" name="Google Shape;2252;p45"/>
            <p:cNvSpPr/>
            <p:nvPr/>
          </p:nvSpPr>
          <p:spPr>
            <a:xfrm>
              <a:off x="1139669" y="1605342"/>
              <a:ext cx="74327" cy="10638"/>
            </a:xfrm>
            <a:custGeom>
              <a:rect b="b" l="l" r="r" t="t"/>
              <a:pathLst>
                <a:path extrusionOk="0" fill="none" h="468" w="3270">
                  <a:moveTo>
                    <a:pt x="0" y="467"/>
                  </a:moveTo>
                  <a:cubicBezTo>
                    <a:pt x="1034" y="0"/>
                    <a:pt x="2235" y="0"/>
                    <a:pt x="3269" y="467"/>
                  </a:cubicBezTo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3" name="Google Shape;2253;p45"/>
            <p:cNvSpPr/>
            <p:nvPr/>
          </p:nvSpPr>
          <p:spPr>
            <a:xfrm>
              <a:off x="1272344" y="1628845"/>
              <a:ext cx="34913" cy="23526"/>
            </a:xfrm>
            <a:custGeom>
              <a:rect b="b" l="l" r="r" t="t"/>
              <a:pathLst>
                <a:path extrusionOk="0" fill="none" h="1035" w="1536">
                  <a:moveTo>
                    <a:pt x="1535" y="1035"/>
                  </a:moveTo>
                  <a:cubicBezTo>
                    <a:pt x="1268" y="267"/>
                    <a:pt x="1" y="0"/>
                    <a:pt x="1" y="0"/>
                  </a:cubicBezTo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4" name="Google Shape;2254;p45"/>
            <p:cNvSpPr/>
            <p:nvPr/>
          </p:nvSpPr>
          <p:spPr>
            <a:xfrm>
              <a:off x="1174900" y="2340794"/>
              <a:ext cx="465965" cy="139539"/>
            </a:xfrm>
            <a:custGeom>
              <a:rect b="b" l="l" r="r" t="t"/>
              <a:pathLst>
                <a:path extrusionOk="0" h="6139" w="20500">
                  <a:moveTo>
                    <a:pt x="18531" y="1"/>
                  </a:moveTo>
                  <a:lnTo>
                    <a:pt x="12293" y="1402"/>
                  </a:lnTo>
                  <a:cubicBezTo>
                    <a:pt x="12293" y="1402"/>
                    <a:pt x="8029" y="1219"/>
                    <a:pt x="5587" y="1219"/>
                  </a:cubicBezTo>
                  <a:cubicBezTo>
                    <a:pt x="4733" y="1219"/>
                    <a:pt x="4101" y="1241"/>
                    <a:pt x="3954" y="1302"/>
                  </a:cubicBezTo>
                  <a:cubicBezTo>
                    <a:pt x="3354" y="1502"/>
                    <a:pt x="3887" y="3837"/>
                    <a:pt x="3887" y="3837"/>
                  </a:cubicBezTo>
                  <a:cubicBezTo>
                    <a:pt x="3470" y="3854"/>
                    <a:pt x="3054" y="3862"/>
                    <a:pt x="2632" y="3862"/>
                  </a:cubicBezTo>
                  <a:cubicBezTo>
                    <a:pt x="2211" y="3862"/>
                    <a:pt x="1786" y="3854"/>
                    <a:pt x="1352" y="3837"/>
                  </a:cubicBezTo>
                  <a:cubicBezTo>
                    <a:pt x="1156" y="3809"/>
                    <a:pt x="981" y="3794"/>
                    <a:pt x="828" y="3794"/>
                  </a:cubicBezTo>
                  <a:cubicBezTo>
                    <a:pt x="253" y="3794"/>
                    <a:pt x="0" y="4003"/>
                    <a:pt x="185" y="4504"/>
                  </a:cubicBezTo>
                  <a:cubicBezTo>
                    <a:pt x="418" y="5105"/>
                    <a:pt x="1352" y="5672"/>
                    <a:pt x="2253" y="5672"/>
                  </a:cubicBezTo>
                  <a:cubicBezTo>
                    <a:pt x="3187" y="5605"/>
                    <a:pt x="4121" y="5471"/>
                    <a:pt x="5022" y="5305"/>
                  </a:cubicBezTo>
                  <a:cubicBezTo>
                    <a:pt x="5022" y="5305"/>
                    <a:pt x="7323" y="6139"/>
                    <a:pt x="8157" y="6139"/>
                  </a:cubicBezTo>
                  <a:cubicBezTo>
                    <a:pt x="9024" y="6139"/>
                    <a:pt x="10259" y="5405"/>
                    <a:pt x="10259" y="5405"/>
                  </a:cubicBezTo>
                  <a:cubicBezTo>
                    <a:pt x="10259" y="5405"/>
                    <a:pt x="11760" y="5438"/>
                    <a:pt x="12560" y="5505"/>
                  </a:cubicBezTo>
                  <a:cubicBezTo>
                    <a:pt x="12585" y="5507"/>
                    <a:pt x="12611" y="5508"/>
                    <a:pt x="12636" y="5508"/>
                  </a:cubicBezTo>
                  <a:cubicBezTo>
                    <a:pt x="13422" y="5508"/>
                    <a:pt x="14362" y="4537"/>
                    <a:pt x="14362" y="4537"/>
                  </a:cubicBezTo>
                  <a:lnTo>
                    <a:pt x="20499" y="4371"/>
                  </a:lnTo>
                  <a:lnTo>
                    <a:pt x="18531" y="1"/>
                  </a:lnTo>
                  <a:close/>
                </a:path>
              </a:pathLst>
            </a:custGeom>
            <a:solidFill>
              <a:srgbClr val="FFFFFF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5" name="Google Shape;2255;p45"/>
            <p:cNvSpPr/>
            <p:nvPr/>
          </p:nvSpPr>
          <p:spPr>
            <a:xfrm>
              <a:off x="1207904" y="2361274"/>
              <a:ext cx="87965" cy="104649"/>
            </a:xfrm>
            <a:custGeom>
              <a:rect b="b" l="l" r="r" t="t"/>
              <a:pathLst>
                <a:path extrusionOk="0" h="4604" w="3870">
                  <a:moveTo>
                    <a:pt x="1468" y="1"/>
                  </a:moveTo>
                  <a:cubicBezTo>
                    <a:pt x="1468" y="1"/>
                    <a:pt x="0" y="101"/>
                    <a:pt x="0" y="568"/>
                  </a:cubicBezTo>
                  <a:cubicBezTo>
                    <a:pt x="0" y="1001"/>
                    <a:pt x="1168" y="4404"/>
                    <a:pt x="1168" y="4404"/>
                  </a:cubicBezTo>
                  <a:lnTo>
                    <a:pt x="3536" y="4604"/>
                  </a:lnTo>
                  <a:cubicBezTo>
                    <a:pt x="3536" y="4604"/>
                    <a:pt x="3870" y="4504"/>
                    <a:pt x="3603" y="4037"/>
                  </a:cubicBezTo>
                  <a:cubicBezTo>
                    <a:pt x="3269" y="3636"/>
                    <a:pt x="2902" y="3236"/>
                    <a:pt x="2469" y="2936"/>
                  </a:cubicBezTo>
                  <a:lnTo>
                    <a:pt x="2536" y="401"/>
                  </a:lnTo>
                  <a:lnTo>
                    <a:pt x="1468" y="1"/>
                  </a:lnTo>
                  <a:close/>
                </a:path>
              </a:pathLst>
            </a:custGeom>
            <a:solidFill>
              <a:srgbClr val="FFFFFF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6" name="Google Shape;2256;p45"/>
            <p:cNvSpPr/>
            <p:nvPr/>
          </p:nvSpPr>
          <p:spPr>
            <a:xfrm>
              <a:off x="1233680" y="2350545"/>
              <a:ext cx="91011" cy="119923"/>
            </a:xfrm>
            <a:custGeom>
              <a:rect b="b" l="l" r="r" t="t"/>
              <a:pathLst>
                <a:path extrusionOk="0" h="5276" w="4004">
                  <a:moveTo>
                    <a:pt x="1071" y="0"/>
                  </a:moveTo>
                  <a:cubicBezTo>
                    <a:pt x="570" y="0"/>
                    <a:pt x="141" y="32"/>
                    <a:pt x="101" y="139"/>
                  </a:cubicBezTo>
                  <a:cubicBezTo>
                    <a:pt x="1" y="439"/>
                    <a:pt x="501" y="4742"/>
                    <a:pt x="501" y="4742"/>
                  </a:cubicBezTo>
                  <a:cubicBezTo>
                    <a:pt x="501" y="4742"/>
                    <a:pt x="3103" y="5276"/>
                    <a:pt x="3436" y="5276"/>
                  </a:cubicBezTo>
                  <a:cubicBezTo>
                    <a:pt x="3837" y="5209"/>
                    <a:pt x="4003" y="4742"/>
                    <a:pt x="3703" y="4442"/>
                  </a:cubicBezTo>
                  <a:cubicBezTo>
                    <a:pt x="3303" y="4142"/>
                    <a:pt x="2836" y="3875"/>
                    <a:pt x="2369" y="3641"/>
                  </a:cubicBezTo>
                  <a:lnTo>
                    <a:pt x="2736" y="72"/>
                  </a:lnTo>
                  <a:cubicBezTo>
                    <a:pt x="2736" y="72"/>
                    <a:pt x="1823" y="0"/>
                    <a:pt x="1071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7" name="Google Shape;2257;p45"/>
            <p:cNvSpPr/>
            <p:nvPr/>
          </p:nvSpPr>
          <p:spPr>
            <a:xfrm>
              <a:off x="1267048" y="2340680"/>
              <a:ext cx="83419" cy="124492"/>
            </a:xfrm>
            <a:custGeom>
              <a:rect b="b" l="l" r="r" t="t"/>
              <a:pathLst>
                <a:path extrusionOk="0" h="5477" w="3670">
                  <a:moveTo>
                    <a:pt x="576" y="0"/>
                  </a:moveTo>
                  <a:cubicBezTo>
                    <a:pt x="313" y="0"/>
                    <a:pt x="126" y="29"/>
                    <a:pt x="100" y="106"/>
                  </a:cubicBezTo>
                  <a:cubicBezTo>
                    <a:pt x="0" y="440"/>
                    <a:pt x="200" y="4743"/>
                    <a:pt x="200" y="4743"/>
                  </a:cubicBezTo>
                  <a:cubicBezTo>
                    <a:pt x="200" y="4743"/>
                    <a:pt x="2736" y="5476"/>
                    <a:pt x="3069" y="5476"/>
                  </a:cubicBezTo>
                  <a:cubicBezTo>
                    <a:pt x="3469" y="5443"/>
                    <a:pt x="3670" y="4976"/>
                    <a:pt x="3403" y="4676"/>
                  </a:cubicBezTo>
                  <a:cubicBezTo>
                    <a:pt x="3002" y="4309"/>
                    <a:pt x="2569" y="4009"/>
                    <a:pt x="2135" y="3775"/>
                  </a:cubicBezTo>
                  <a:lnTo>
                    <a:pt x="2736" y="239"/>
                  </a:lnTo>
                  <a:cubicBezTo>
                    <a:pt x="2736" y="239"/>
                    <a:pt x="1337" y="0"/>
                    <a:pt x="576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8" name="Google Shape;2258;p45"/>
            <p:cNvSpPr/>
            <p:nvPr/>
          </p:nvSpPr>
          <p:spPr>
            <a:xfrm>
              <a:off x="1291301" y="2327247"/>
              <a:ext cx="186545" cy="134130"/>
            </a:xfrm>
            <a:custGeom>
              <a:rect b="b" l="l" r="r" t="t"/>
              <a:pathLst>
                <a:path extrusionOk="0" h="5901" w="8207">
                  <a:moveTo>
                    <a:pt x="1379" y="0"/>
                  </a:moveTo>
                  <a:cubicBezTo>
                    <a:pt x="1150" y="0"/>
                    <a:pt x="1001" y="144"/>
                    <a:pt x="1001" y="330"/>
                  </a:cubicBezTo>
                  <a:cubicBezTo>
                    <a:pt x="1001" y="530"/>
                    <a:pt x="1" y="4700"/>
                    <a:pt x="334" y="5000"/>
                  </a:cubicBezTo>
                  <a:cubicBezTo>
                    <a:pt x="668" y="5300"/>
                    <a:pt x="2669" y="5901"/>
                    <a:pt x="2669" y="5901"/>
                  </a:cubicBezTo>
                  <a:cubicBezTo>
                    <a:pt x="2669" y="5901"/>
                    <a:pt x="3236" y="5500"/>
                    <a:pt x="3303" y="5334"/>
                  </a:cubicBezTo>
                  <a:cubicBezTo>
                    <a:pt x="3370" y="5167"/>
                    <a:pt x="2669" y="4700"/>
                    <a:pt x="2669" y="4700"/>
                  </a:cubicBezTo>
                  <a:lnTo>
                    <a:pt x="2803" y="3466"/>
                  </a:lnTo>
                  <a:lnTo>
                    <a:pt x="4270" y="3966"/>
                  </a:lnTo>
                  <a:lnTo>
                    <a:pt x="8207" y="2498"/>
                  </a:lnTo>
                  <a:cubicBezTo>
                    <a:pt x="8207" y="2498"/>
                    <a:pt x="1902" y="163"/>
                    <a:pt x="1568" y="30"/>
                  </a:cubicBezTo>
                  <a:cubicBezTo>
                    <a:pt x="1501" y="10"/>
                    <a:pt x="1437" y="0"/>
                    <a:pt x="1379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9" name="Google Shape;2259;p45"/>
            <p:cNvSpPr/>
            <p:nvPr/>
          </p:nvSpPr>
          <p:spPr>
            <a:xfrm>
              <a:off x="1291301" y="2325633"/>
              <a:ext cx="186545" cy="135744"/>
            </a:xfrm>
            <a:custGeom>
              <a:rect b="b" l="l" r="r" t="t"/>
              <a:pathLst>
                <a:path extrusionOk="0" fill="none" h="5972" w="8207">
                  <a:moveTo>
                    <a:pt x="8207" y="2569"/>
                  </a:moveTo>
                  <a:cubicBezTo>
                    <a:pt x="8207" y="2569"/>
                    <a:pt x="1902" y="234"/>
                    <a:pt x="1568" y="101"/>
                  </a:cubicBezTo>
                  <a:cubicBezTo>
                    <a:pt x="1235" y="1"/>
                    <a:pt x="1001" y="168"/>
                    <a:pt x="1001" y="401"/>
                  </a:cubicBezTo>
                  <a:cubicBezTo>
                    <a:pt x="1001" y="601"/>
                    <a:pt x="1" y="4771"/>
                    <a:pt x="334" y="5071"/>
                  </a:cubicBezTo>
                  <a:cubicBezTo>
                    <a:pt x="668" y="5371"/>
                    <a:pt x="2669" y="5972"/>
                    <a:pt x="2669" y="5972"/>
                  </a:cubicBezTo>
                  <a:cubicBezTo>
                    <a:pt x="2669" y="5972"/>
                    <a:pt x="3236" y="5571"/>
                    <a:pt x="3303" y="5405"/>
                  </a:cubicBezTo>
                  <a:cubicBezTo>
                    <a:pt x="3370" y="5238"/>
                    <a:pt x="2669" y="4771"/>
                    <a:pt x="2669" y="4771"/>
                  </a:cubicBezTo>
                  <a:lnTo>
                    <a:pt x="2803" y="3537"/>
                  </a:lnTo>
                  <a:lnTo>
                    <a:pt x="4270" y="4037"/>
                  </a:lnTo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0" name="Google Shape;2260;p45"/>
            <p:cNvSpPr/>
            <p:nvPr/>
          </p:nvSpPr>
          <p:spPr>
            <a:xfrm>
              <a:off x="1491461" y="2359001"/>
              <a:ext cx="62962" cy="81919"/>
            </a:xfrm>
            <a:custGeom>
              <a:rect b="b" l="l" r="r" t="t"/>
              <a:pathLst>
                <a:path extrusionOk="0" h="3604" w="2770">
                  <a:moveTo>
                    <a:pt x="1469" y="0"/>
                  </a:moveTo>
                  <a:lnTo>
                    <a:pt x="1" y="167"/>
                  </a:lnTo>
                  <a:cubicBezTo>
                    <a:pt x="1" y="167"/>
                    <a:pt x="1402" y="1835"/>
                    <a:pt x="735" y="3603"/>
                  </a:cubicBezTo>
                  <a:lnTo>
                    <a:pt x="2203" y="3603"/>
                  </a:lnTo>
                  <a:cubicBezTo>
                    <a:pt x="2203" y="3603"/>
                    <a:pt x="2770" y="768"/>
                    <a:pt x="1469" y="0"/>
                  </a:cubicBezTo>
                  <a:close/>
                </a:path>
              </a:pathLst>
            </a:custGeom>
            <a:solidFill>
              <a:schemeClr val="lt2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1" name="Google Shape;2261;p45"/>
            <p:cNvSpPr/>
            <p:nvPr/>
          </p:nvSpPr>
          <p:spPr>
            <a:xfrm>
              <a:off x="1541513" y="2220007"/>
              <a:ext cx="436757" cy="257781"/>
            </a:xfrm>
            <a:custGeom>
              <a:rect b="b" l="l" r="r" t="t"/>
              <a:pathLst>
                <a:path extrusionOk="0" h="11341" w="19215">
                  <a:moveTo>
                    <a:pt x="13977" y="0"/>
                  </a:moveTo>
                  <a:cubicBezTo>
                    <a:pt x="10947" y="0"/>
                    <a:pt x="1" y="5415"/>
                    <a:pt x="1" y="5415"/>
                  </a:cubicBezTo>
                  <a:cubicBezTo>
                    <a:pt x="1" y="5415"/>
                    <a:pt x="1001" y="6716"/>
                    <a:pt x="1235" y="11086"/>
                  </a:cubicBezTo>
                  <a:cubicBezTo>
                    <a:pt x="1249" y="11266"/>
                    <a:pt x="1751" y="11340"/>
                    <a:pt x="2559" y="11340"/>
                  </a:cubicBezTo>
                  <a:cubicBezTo>
                    <a:pt x="5488" y="11340"/>
                    <a:pt x="12436" y="10363"/>
                    <a:pt x="14711" y="9918"/>
                  </a:cubicBezTo>
                  <a:cubicBezTo>
                    <a:pt x="17646" y="9351"/>
                    <a:pt x="18781" y="8250"/>
                    <a:pt x="18981" y="5815"/>
                  </a:cubicBezTo>
                  <a:cubicBezTo>
                    <a:pt x="19214" y="3380"/>
                    <a:pt x="16512" y="945"/>
                    <a:pt x="14478" y="78"/>
                  </a:cubicBezTo>
                  <a:cubicBezTo>
                    <a:pt x="14351" y="25"/>
                    <a:pt x="14182" y="0"/>
                    <a:pt x="13977" y="0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2" name="Google Shape;2262;p45"/>
            <p:cNvSpPr/>
            <p:nvPr/>
          </p:nvSpPr>
          <p:spPr>
            <a:xfrm>
              <a:off x="838656" y="1550335"/>
              <a:ext cx="235074" cy="298831"/>
            </a:xfrm>
            <a:custGeom>
              <a:rect b="b" l="l" r="r" t="t"/>
              <a:pathLst>
                <a:path extrusionOk="0" h="13147" w="10342">
                  <a:moveTo>
                    <a:pt x="4598" y="1"/>
                  </a:moveTo>
                  <a:cubicBezTo>
                    <a:pt x="4475" y="1"/>
                    <a:pt x="4352" y="28"/>
                    <a:pt x="4237" y="85"/>
                  </a:cubicBezTo>
                  <a:lnTo>
                    <a:pt x="568" y="1920"/>
                  </a:lnTo>
                  <a:cubicBezTo>
                    <a:pt x="167" y="2120"/>
                    <a:pt x="0" y="2621"/>
                    <a:pt x="201" y="3021"/>
                  </a:cubicBezTo>
                  <a:lnTo>
                    <a:pt x="5004" y="12694"/>
                  </a:lnTo>
                  <a:cubicBezTo>
                    <a:pt x="5147" y="12980"/>
                    <a:pt x="5441" y="13146"/>
                    <a:pt x="5744" y="13146"/>
                  </a:cubicBezTo>
                  <a:cubicBezTo>
                    <a:pt x="5866" y="13146"/>
                    <a:pt x="5990" y="13119"/>
                    <a:pt x="6105" y="13061"/>
                  </a:cubicBezTo>
                  <a:lnTo>
                    <a:pt x="9774" y="11227"/>
                  </a:lnTo>
                  <a:cubicBezTo>
                    <a:pt x="10174" y="11027"/>
                    <a:pt x="10341" y="10560"/>
                    <a:pt x="10141" y="10159"/>
                  </a:cubicBezTo>
                  <a:lnTo>
                    <a:pt x="5338" y="452"/>
                  </a:lnTo>
                  <a:cubicBezTo>
                    <a:pt x="5195" y="167"/>
                    <a:pt x="4900" y="1"/>
                    <a:pt x="4598" y="1"/>
                  </a:cubicBezTo>
                  <a:close/>
                </a:path>
              </a:pathLst>
            </a:custGeom>
            <a:solidFill>
              <a:schemeClr val="lt2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3" name="Google Shape;2263;p45"/>
            <p:cNvSpPr/>
            <p:nvPr/>
          </p:nvSpPr>
          <p:spPr>
            <a:xfrm>
              <a:off x="843952" y="1618457"/>
              <a:ext cx="232801" cy="399366"/>
            </a:xfrm>
            <a:custGeom>
              <a:rect b="b" l="l" r="r" t="t"/>
              <a:pathLst>
                <a:path extrusionOk="0" h="17570" w="10242">
                  <a:moveTo>
                    <a:pt x="3687" y="1"/>
                  </a:moveTo>
                  <a:cubicBezTo>
                    <a:pt x="3266" y="1"/>
                    <a:pt x="2530" y="416"/>
                    <a:pt x="2236" y="858"/>
                  </a:cubicBezTo>
                  <a:cubicBezTo>
                    <a:pt x="1869" y="1358"/>
                    <a:pt x="1" y="6162"/>
                    <a:pt x="1" y="6162"/>
                  </a:cubicBezTo>
                  <a:lnTo>
                    <a:pt x="2069" y="12766"/>
                  </a:lnTo>
                  <a:lnTo>
                    <a:pt x="1102" y="16736"/>
                  </a:lnTo>
                  <a:lnTo>
                    <a:pt x="4538" y="17570"/>
                  </a:lnTo>
                  <a:cubicBezTo>
                    <a:pt x="4538" y="17570"/>
                    <a:pt x="6139" y="14301"/>
                    <a:pt x="6139" y="13367"/>
                  </a:cubicBezTo>
                  <a:lnTo>
                    <a:pt x="6139" y="9731"/>
                  </a:lnTo>
                  <a:lnTo>
                    <a:pt x="7740" y="6829"/>
                  </a:lnTo>
                  <a:lnTo>
                    <a:pt x="8774" y="6262"/>
                  </a:lnTo>
                  <a:cubicBezTo>
                    <a:pt x="8774" y="6262"/>
                    <a:pt x="9091" y="6351"/>
                    <a:pt x="9413" y="6351"/>
                  </a:cubicBezTo>
                  <a:cubicBezTo>
                    <a:pt x="9680" y="6351"/>
                    <a:pt x="9950" y="6289"/>
                    <a:pt x="10041" y="6061"/>
                  </a:cubicBezTo>
                  <a:cubicBezTo>
                    <a:pt x="10242" y="5561"/>
                    <a:pt x="9074" y="5294"/>
                    <a:pt x="9074" y="5294"/>
                  </a:cubicBezTo>
                  <a:lnTo>
                    <a:pt x="7306" y="5561"/>
                  </a:lnTo>
                  <a:lnTo>
                    <a:pt x="5572" y="7596"/>
                  </a:lnTo>
                  <a:lnTo>
                    <a:pt x="6472" y="4727"/>
                  </a:lnTo>
                  <a:cubicBezTo>
                    <a:pt x="6472" y="4727"/>
                    <a:pt x="8841" y="4093"/>
                    <a:pt x="9208" y="3693"/>
                  </a:cubicBezTo>
                  <a:cubicBezTo>
                    <a:pt x="9541" y="3259"/>
                    <a:pt x="9007" y="2993"/>
                    <a:pt x="9007" y="2993"/>
                  </a:cubicBezTo>
                  <a:lnTo>
                    <a:pt x="7373" y="2993"/>
                  </a:lnTo>
                  <a:cubicBezTo>
                    <a:pt x="7773" y="2893"/>
                    <a:pt x="8140" y="2659"/>
                    <a:pt x="8374" y="2359"/>
                  </a:cubicBezTo>
                  <a:cubicBezTo>
                    <a:pt x="8774" y="1792"/>
                    <a:pt x="7940" y="1725"/>
                    <a:pt x="7740" y="1725"/>
                  </a:cubicBezTo>
                  <a:cubicBezTo>
                    <a:pt x="7540" y="1725"/>
                    <a:pt x="3670" y="2192"/>
                    <a:pt x="3670" y="2192"/>
                  </a:cubicBezTo>
                  <a:lnTo>
                    <a:pt x="2336" y="6262"/>
                  </a:lnTo>
                  <a:lnTo>
                    <a:pt x="1869" y="5494"/>
                  </a:lnTo>
                  <a:lnTo>
                    <a:pt x="2936" y="1925"/>
                  </a:lnTo>
                  <a:cubicBezTo>
                    <a:pt x="3070" y="1525"/>
                    <a:pt x="3337" y="1191"/>
                    <a:pt x="3704" y="924"/>
                  </a:cubicBezTo>
                  <a:cubicBezTo>
                    <a:pt x="4171" y="658"/>
                    <a:pt x="4171" y="157"/>
                    <a:pt x="3837" y="24"/>
                  </a:cubicBezTo>
                  <a:cubicBezTo>
                    <a:pt x="3794" y="8"/>
                    <a:pt x="3743" y="1"/>
                    <a:pt x="3687" y="1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4" name="Google Shape;2264;p45"/>
            <p:cNvSpPr/>
            <p:nvPr/>
          </p:nvSpPr>
          <p:spPr>
            <a:xfrm>
              <a:off x="928871" y="1685715"/>
              <a:ext cx="82669" cy="104649"/>
            </a:xfrm>
            <a:custGeom>
              <a:rect b="b" l="l" r="r" t="t"/>
              <a:pathLst>
                <a:path extrusionOk="0" fill="none" h="4604" w="3637">
                  <a:moveTo>
                    <a:pt x="3637" y="0"/>
                  </a:moveTo>
                  <a:lnTo>
                    <a:pt x="1269" y="567"/>
                  </a:lnTo>
                  <a:lnTo>
                    <a:pt x="1" y="4604"/>
                  </a:lnTo>
                </a:path>
              </a:pathLst>
            </a:custGeom>
            <a:noFill/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5" name="Google Shape;2265;p45"/>
            <p:cNvSpPr/>
            <p:nvPr/>
          </p:nvSpPr>
          <p:spPr>
            <a:xfrm>
              <a:off x="621811" y="1969272"/>
              <a:ext cx="373067" cy="657693"/>
            </a:xfrm>
            <a:custGeom>
              <a:rect b="b" l="l" r="r" t="t"/>
              <a:pathLst>
                <a:path extrusionOk="0" h="28935" w="16413">
                  <a:moveTo>
                    <a:pt x="10041" y="1"/>
                  </a:moveTo>
                  <a:cubicBezTo>
                    <a:pt x="10041" y="1"/>
                    <a:pt x="934" y="21316"/>
                    <a:pt x="467" y="22784"/>
                  </a:cubicBezTo>
                  <a:cubicBezTo>
                    <a:pt x="0" y="24252"/>
                    <a:pt x="1034" y="27854"/>
                    <a:pt x="2902" y="28455"/>
                  </a:cubicBezTo>
                  <a:cubicBezTo>
                    <a:pt x="3657" y="28684"/>
                    <a:pt x="4847" y="28934"/>
                    <a:pt x="6081" y="28934"/>
                  </a:cubicBezTo>
                  <a:cubicBezTo>
                    <a:pt x="7902" y="28934"/>
                    <a:pt x="9819" y="28388"/>
                    <a:pt x="10575" y="26420"/>
                  </a:cubicBezTo>
                  <a:cubicBezTo>
                    <a:pt x="11375" y="24385"/>
                    <a:pt x="16412" y="2169"/>
                    <a:pt x="16412" y="2169"/>
                  </a:cubicBezTo>
                  <a:lnTo>
                    <a:pt x="10041" y="1"/>
                  </a:lnTo>
                  <a:close/>
                </a:path>
              </a:pathLst>
            </a:custGeom>
            <a:solidFill>
              <a:schemeClr val="accent3"/>
            </a:solidFill>
            <a:ln cap="rnd" cmpd="sng" w="108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66" name="Google Shape;2266;p45"/>
          <p:cNvSpPr/>
          <p:nvPr/>
        </p:nvSpPr>
        <p:spPr>
          <a:xfrm>
            <a:off x="7912751" y="1837737"/>
            <a:ext cx="515621" cy="257020"/>
          </a:xfrm>
          <a:prstGeom prst="roundRect">
            <a:avLst>
              <a:gd fmla="val 16305" name="adj"/>
            </a:avLst>
          </a:prstGeom>
          <a:solidFill>
            <a:schemeClr val="accent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22:00</a:t>
            </a:r>
            <a:endParaRPr sz="1000"/>
          </a:p>
        </p:txBody>
      </p:sp>
      <p:grpSp>
        <p:nvGrpSpPr>
          <p:cNvPr id="2267" name="Google Shape;2267;p45"/>
          <p:cNvGrpSpPr/>
          <p:nvPr/>
        </p:nvGrpSpPr>
        <p:grpSpPr>
          <a:xfrm>
            <a:off x="1523313" y="3081194"/>
            <a:ext cx="1520312" cy="1387781"/>
            <a:chOff x="1523313" y="3081194"/>
            <a:chExt cx="1520312" cy="1387781"/>
          </a:xfrm>
        </p:grpSpPr>
        <p:cxnSp>
          <p:nvCxnSpPr>
            <p:cNvPr id="2268" name="Google Shape;2268;p45"/>
            <p:cNvCxnSpPr/>
            <p:nvPr/>
          </p:nvCxnSpPr>
          <p:spPr>
            <a:xfrm>
              <a:off x="1618325" y="4468975"/>
              <a:ext cx="1425300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69" name="Google Shape;2269;p45"/>
            <p:cNvCxnSpPr/>
            <p:nvPr/>
          </p:nvCxnSpPr>
          <p:spPr>
            <a:xfrm>
              <a:off x="1618325" y="4191681"/>
              <a:ext cx="1425300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70" name="Google Shape;2270;p45"/>
            <p:cNvCxnSpPr/>
            <p:nvPr/>
          </p:nvCxnSpPr>
          <p:spPr>
            <a:xfrm>
              <a:off x="1618325" y="3914387"/>
              <a:ext cx="1425300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71" name="Google Shape;2271;p45"/>
            <p:cNvCxnSpPr/>
            <p:nvPr/>
          </p:nvCxnSpPr>
          <p:spPr>
            <a:xfrm>
              <a:off x="1618325" y="3637094"/>
              <a:ext cx="1425300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72" name="Google Shape;2272;p45"/>
            <p:cNvCxnSpPr/>
            <p:nvPr/>
          </p:nvCxnSpPr>
          <p:spPr>
            <a:xfrm>
              <a:off x="1618325" y="3359800"/>
              <a:ext cx="1425300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273" name="Google Shape;2273;p45"/>
            <p:cNvSpPr txBox="1"/>
            <p:nvPr/>
          </p:nvSpPr>
          <p:spPr>
            <a:xfrm>
              <a:off x="1523313" y="3081194"/>
              <a:ext cx="586800" cy="25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Notes:</a:t>
              </a:r>
              <a:endParaRPr sz="1000">
                <a:solidFill>
                  <a:schemeClr val="dk1"/>
                </a:solidFill>
              </a:endParaRPr>
            </a:p>
          </p:txBody>
        </p:sp>
      </p:grpSp>
      <p:grpSp>
        <p:nvGrpSpPr>
          <p:cNvPr id="2274" name="Google Shape;2274;p45"/>
          <p:cNvGrpSpPr/>
          <p:nvPr/>
        </p:nvGrpSpPr>
        <p:grpSpPr>
          <a:xfrm>
            <a:off x="8011733" y="2271116"/>
            <a:ext cx="317645" cy="318757"/>
            <a:chOff x="5779408" y="3699191"/>
            <a:chExt cx="317645" cy="318757"/>
          </a:xfrm>
        </p:grpSpPr>
        <p:sp>
          <p:nvSpPr>
            <p:cNvPr id="2275" name="Google Shape;2275;p45"/>
            <p:cNvSpPr/>
            <p:nvPr/>
          </p:nvSpPr>
          <p:spPr>
            <a:xfrm>
              <a:off x="5892837" y="3700334"/>
              <a:ext cx="204216" cy="317614"/>
            </a:xfrm>
            <a:custGeom>
              <a:rect b="b" l="l" r="r" t="t"/>
              <a:pathLst>
                <a:path extrusionOk="0" h="10002" w="6431">
                  <a:moveTo>
                    <a:pt x="4025" y="0"/>
                  </a:moveTo>
                  <a:cubicBezTo>
                    <a:pt x="3870" y="0"/>
                    <a:pt x="3704" y="60"/>
                    <a:pt x="3608" y="179"/>
                  </a:cubicBezTo>
                  <a:lnTo>
                    <a:pt x="1465" y="2322"/>
                  </a:lnTo>
                  <a:lnTo>
                    <a:pt x="299" y="1167"/>
                  </a:lnTo>
                  <a:cubicBezTo>
                    <a:pt x="269" y="1138"/>
                    <a:pt x="227" y="1123"/>
                    <a:pt x="184" y="1123"/>
                  </a:cubicBezTo>
                  <a:cubicBezTo>
                    <a:pt x="141" y="1123"/>
                    <a:pt x="96" y="1138"/>
                    <a:pt x="60" y="1167"/>
                  </a:cubicBezTo>
                  <a:cubicBezTo>
                    <a:pt x="1" y="1227"/>
                    <a:pt x="1" y="1322"/>
                    <a:pt x="60" y="1405"/>
                  </a:cubicBezTo>
                  <a:lnTo>
                    <a:pt x="1346" y="2679"/>
                  </a:lnTo>
                  <a:cubicBezTo>
                    <a:pt x="1370" y="2715"/>
                    <a:pt x="1418" y="2727"/>
                    <a:pt x="1465" y="2727"/>
                  </a:cubicBezTo>
                  <a:cubicBezTo>
                    <a:pt x="1501" y="2727"/>
                    <a:pt x="1549" y="2715"/>
                    <a:pt x="1584" y="2679"/>
                  </a:cubicBezTo>
                  <a:lnTo>
                    <a:pt x="3847" y="417"/>
                  </a:lnTo>
                  <a:cubicBezTo>
                    <a:pt x="3882" y="370"/>
                    <a:pt x="3966" y="346"/>
                    <a:pt x="4037" y="346"/>
                  </a:cubicBezTo>
                  <a:cubicBezTo>
                    <a:pt x="4109" y="346"/>
                    <a:pt x="4168" y="370"/>
                    <a:pt x="4228" y="417"/>
                  </a:cubicBezTo>
                  <a:lnTo>
                    <a:pt x="6049" y="2239"/>
                  </a:lnTo>
                  <a:cubicBezTo>
                    <a:pt x="6085" y="2275"/>
                    <a:pt x="6121" y="2358"/>
                    <a:pt x="6121" y="2429"/>
                  </a:cubicBezTo>
                  <a:cubicBezTo>
                    <a:pt x="6121" y="2501"/>
                    <a:pt x="6085" y="2560"/>
                    <a:pt x="6049" y="2620"/>
                  </a:cubicBezTo>
                  <a:lnTo>
                    <a:pt x="3775" y="4882"/>
                  </a:lnTo>
                  <a:cubicBezTo>
                    <a:pt x="3716" y="4942"/>
                    <a:pt x="3716" y="5049"/>
                    <a:pt x="3775" y="5120"/>
                  </a:cubicBezTo>
                  <a:lnTo>
                    <a:pt x="6049" y="7382"/>
                  </a:lnTo>
                  <a:cubicBezTo>
                    <a:pt x="6085" y="7430"/>
                    <a:pt x="6121" y="7501"/>
                    <a:pt x="6121" y="7573"/>
                  </a:cubicBezTo>
                  <a:cubicBezTo>
                    <a:pt x="6121" y="7656"/>
                    <a:pt x="6085" y="7716"/>
                    <a:pt x="6049" y="7775"/>
                  </a:cubicBezTo>
                  <a:lnTo>
                    <a:pt x="4228" y="9585"/>
                  </a:lnTo>
                  <a:cubicBezTo>
                    <a:pt x="4174" y="9639"/>
                    <a:pt x="4103" y="9665"/>
                    <a:pt x="4033" y="9665"/>
                  </a:cubicBezTo>
                  <a:cubicBezTo>
                    <a:pt x="3963" y="9665"/>
                    <a:pt x="3894" y="9639"/>
                    <a:pt x="3847" y="9585"/>
                  </a:cubicBezTo>
                  <a:lnTo>
                    <a:pt x="2989" y="8740"/>
                  </a:lnTo>
                  <a:cubicBezTo>
                    <a:pt x="2960" y="8710"/>
                    <a:pt x="2921" y="8695"/>
                    <a:pt x="2879" y="8695"/>
                  </a:cubicBezTo>
                  <a:cubicBezTo>
                    <a:pt x="2838" y="8695"/>
                    <a:pt x="2793" y="8710"/>
                    <a:pt x="2751" y="8740"/>
                  </a:cubicBezTo>
                  <a:cubicBezTo>
                    <a:pt x="2692" y="8799"/>
                    <a:pt x="2692" y="8906"/>
                    <a:pt x="2751" y="8978"/>
                  </a:cubicBezTo>
                  <a:lnTo>
                    <a:pt x="3608" y="9823"/>
                  </a:lnTo>
                  <a:cubicBezTo>
                    <a:pt x="3728" y="9942"/>
                    <a:pt x="3870" y="10002"/>
                    <a:pt x="4025" y="10002"/>
                  </a:cubicBezTo>
                  <a:cubicBezTo>
                    <a:pt x="4168" y="10002"/>
                    <a:pt x="4335" y="9942"/>
                    <a:pt x="4442" y="9823"/>
                  </a:cubicBezTo>
                  <a:lnTo>
                    <a:pt x="6252" y="8013"/>
                  </a:lnTo>
                  <a:cubicBezTo>
                    <a:pt x="6371" y="7894"/>
                    <a:pt x="6430" y="7740"/>
                    <a:pt x="6430" y="7597"/>
                  </a:cubicBezTo>
                  <a:cubicBezTo>
                    <a:pt x="6430" y="7430"/>
                    <a:pt x="6371" y="7275"/>
                    <a:pt x="6252" y="7180"/>
                  </a:cubicBezTo>
                  <a:lnTo>
                    <a:pt x="4109" y="4977"/>
                  </a:lnTo>
                  <a:lnTo>
                    <a:pt x="6252" y="2834"/>
                  </a:lnTo>
                  <a:cubicBezTo>
                    <a:pt x="6371" y="2715"/>
                    <a:pt x="6430" y="2560"/>
                    <a:pt x="6430" y="2417"/>
                  </a:cubicBezTo>
                  <a:cubicBezTo>
                    <a:pt x="6430" y="2251"/>
                    <a:pt x="6371" y="2096"/>
                    <a:pt x="6252" y="2001"/>
                  </a:cubicBezTo>
                  <a:lnTo>
                    <a:pt x="4442" y="179"/>
                  </a:lnTo>
                  <a:cubicBezTo>
                    <a:pt x="4323" y="60"/>
                    <a:pt x="4168" y="0"/>
                    <a:pt x="40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6" name="Google Shape;2276;p45"/>
            <p:cNvSpPr/>
            <p:nvPr/>
          </p:nvSpPr>
          <p:spPr>
            <a:xfrm>
              <a:off x="5779408" y="3699191"/>
              <a:ext cx="195134" cy="316883"/>
            </a:xfrm>
            <a:custGeom>
              <a:rect b="b" l="l" r="r" t="t"/>
              <a:pathLst>
                <a:path extrusionOk="0" h="9979" w="6145">
                  <a:moveTo>
                    <a:pt x="2477" y="1"/>
                  </a:moveTo>
                  <a:cubicBezTo>
                    <a:pt x="2311" y="1"/>
                    <a:pt x="2156" y="60"/>
                    <a:pt x="2061" y="179"/>
                  </a:cubicBezTo>
                  <a:lnTo>
                    <a:pt x="239" y="2001"/>
                  </a:lnTo>
                  <a:cubicBezTo>
                    <a:pt x="1" y="2239"/>
                    <a:pt x="1" y="2608"/>
                    <a:pt x="239" y="2846"/>
                  </a:cubicBezTo>
                  <a:lnTo>
                    <a:pt x="2382" y="4989"/>
                  </a:lnTo>
                  <a:lnTo>
                    <a:pt x="239" y="7133"/>
                  </a:lnTo>
                  <a:cubicBezTo>
                    <a:pt x="1" y="7371"/>
                    <a:pt x="1" y="7752"/>
                    <a:pt x="239" y="7990"/>
                  </a:cubicBezTo>
                  <a:lnTo>
                    <a:pt x="2061" y="9800"/>
                  </a:lnTo>
                  <a:cubicBezTo>
                    <a:pt x="2180" y="9919"/>
                    <a:pt x="2323" y="9978"/>
                    <a:pt x="2477" y="9978"/>
                  </a:cubicBezTo>
                  <a:cubicBezTo>
                    <a:pt x="2620" y="9978"/>
                    <a:pt x="2787" y="9919"/>
                    <a:pt x="2882" y="9800"/>
                  </a:cubicBezTo>
                  <a:lnTo>
                    <a:pt x="5037" y="7656"/>
                  </a:lnTo>
                  <a:lnTo>
                    <a:pt x="5859" y="8490"/>
                  </a:lnTo>
                  <a:cubicBezTo>
                    <a:pt x="5895" y="8520"/>
                    <a:pt x="5936" y="8535"/>
                    <a:pt x="5978" y="8535"/>
                  </a:cubicBezTo>
                  <a:cubicBezTo>
                    <a:pt x="6020" y="8535"/>
                    <a:pt x="6061" y="8520"/>
                    <a:pt x="6097" y="8490"/>
                  </a:cubicBezTo>
                  <a:cubicBezTo>
                    <a:pt x="6145" y="8430"/>
                    <a:pt x="6145" y="8323"/>
                    <a:pt x="6085" y="8264"/>
                  </a:cubicBezTo>
                  <a:lnTo>
                    <a:pt x="5156" y="7335"/>
                  </a:lnTo>
                  <a:cubicBezTo>
                    <a:pt x="5121" y="7299"/>
                    <a:pt x="5073" y="7287"/>
                    <a:pt x="5037" y="7287"/>
                  </a:cubicBezTo>
                  <a:cubicBezTo>
                    <a:pt x="4990" y="7287"/>
                    <a:pt x="4942" y="7299"/>
                    <a:pt x="4918" y="7335"/>
                  </a:cubicBezTo>
                  <a:lnTo>
                    <a:pt x="2656" y="9597"/>
                  </a:lnTo>
                  <a:cubicBezTo>
                    <a:pt x="2608" y="9633"/>
                    <a:pt x="2537" y="9669"/>
                    <a:pt x="2454" y="9669"/>
                  </a:cubicBezTo>
                  <a:cubicBezTo>
                    <a:pt x="2382" y="9669"/>
                    <a:pt x="2323" y="9633"/>
                    <a:pt x="2263" y="9597"/>
                  </a:cubicBezTo>
                  <a:lnTo>
                    <a:pt x="453" y="7776"/>
                  </a:lnTo>
                  <a:cubicBezTo>
                    <a:pt x="346" y="7668"/>
                    <a:pt x="346" y="7490"/>
                    <a:pt x="453" y="7395"/>
                  </a:cubicBezTo>
                  <a:lnTo>
                    <a:pt x="2716" y="5132"/>
                  </a:lnTo>
                  <a:cubicBezTo>
                    <a:pt x="2739" y="5097"/>
                    <a:pt x="2751" y="5049"/>
                    <a:pt x="2751" y="5013"/>
                  </a:cubicBezTo>
                  <a:cubicBezTo>
                    <a:pt x="2751" y="4966"/>
                    <a:pt x="2739" y="4918"/>
                    <a:pt x="2716" y="4894"/>
                  </a:cubicBezTo>
                  <a:lnTo>
                    <a:pt x="453" y="2632"/>
                  </a:lnTo>
                  <a:cubicBezTo>
                    <a:pt x="346" y="2525"/>
                    <a:pt x="346" y="2346"/>
                    <a:pt x="453" y="2239"/>
                  </a:cubicBezTo>
                  <a:lnTo>
                    <a:pt x="2263" y="417"/>
                  </a:lnTo>
                  <a:cubicBezTo>
                    <a:pt x="2311" y="382"/>
                    <a:pt x="2382" y="346"/>
                    <a:pt x="2454" y="346"/>
                  </a:cubicBezTo>
                  <a:cubicBezTo>
                    <a:pt x="2537" y="346"/>
                    <a:pt x="2597" y="382"/>
                    <a:pt x="2656" y="417"/>
                  </a:cubicBezTo>
                  <a:lnTo>
                    <a:pt x="3168" y="941"/>
                  </a:lnTo>
                  <a:cubicBezTo>
                    <a:pt x="3198" y="971"/>
                    <a:pt x="3239" y="986"/>
                    <a:pt x="3283" y="986"/>
                  </a:cubicBezTo>
                  <a:cubicBezTo>
                    <a:pt x="3326" y="986"/>
                    <a:pt x="3370" y="971"/>
                    <a:pt x="3406" y="941"/>
                  </a:cubicBezTo>
                  <a:cubicBezTo>
                    <a:pt x="3466" y="882"/>
                    <a:pt x="3466" y="775"/>
                    <a:pt x="3406" y="703"/>
                  </a:cubicBezTo>
                  <a:lnTo>
                    <a:pt x="2882" y="179"/>
                  </a:lnTo>
                  <a:cubicBezTo>
                    <a:pt x="2775" y="60"/>
                    <a:pt x="2620" y="1"/>
                    <a:pt x="24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77" name="Google Shape;2277;p45"/>
          <p:cNvGrpSpPr/>
          <p:nvPr/>
        </p:nvGrpSpPr>
        <p:grpSpPr>
          <a:xfrm>
            <a:off x="8011746" y="2864678"/>
            <a:ext cx="317645" cy="318757"/>
            <a:chOff x="5779408" y="3699191"/>
            <a:chExt cx="317645" cy="318757"/>
          </a:xfrm>
        </p:grpSpPr>
        <p:sp>
          <p:nvSpPr>
            <p:cNvPr id="2278" name="Google Shape;2278;p45"/>
            <p:cNvSpPr/>
            <p:nvPr/>
          </p:nvSpPr>
          <p:spPr>
            <a:xfrm>
              <a:off x="5892837" y="3700334"/>
              <a:ext cx="204216" cy="317614"/>
            </a:xfrm>
            <a:custGeom>
              <a:rect b="b" l="l" r="r" t="t"/>
              <a:pathLst>
                <a:path extrusionOk="0" h="10002" w="6431">
                  <a:moveTo>
                    <a:pt x="4025" y="0"/>
                  </a:moveTo>
                  <a:cubicBezTo>
                    <a:pt x="3870" y="0"/>
                    <a:pt x="3704" y="60"/>
                    <a:pt x="3608" y="179"/>
                  </a:cubicBezTo>
                  <a:lnTo>
                    <a:pt x="1465" y="2322"/>
                  </a:lnTo>
                  <a:lnTo>
                    <a:pt x="299" y="1167"/>
                  </a:lnTo>
                  <a:cubicBezTo>
                    <a:pt x="269" y="1138"/>
                    <a:pt x="227" y="1123"/>
                    <a:pt x="184" y="1123"/>
                  </a:cubicBezTo>
                  <a:cubicBezTo>
                    <a:pt x="141" y="1123"/>
                    <a:pt x="96" y="1138"/>
                    <a:pt x="60" y="1167"/>
                  </a:cubicBezTo>
                  <a:cubicBezTo>
                    <a:pt x="1" y="1227"/>
                    <a:pt x="1" y="1322"/>
                    <a:pt x="60" y="1405"/>
                  </a:cubicBezTo>
                  <a:lnTo>
                    <a:pt x="1346" y="2679"/>
                  </a:lnTo>
                  <a:cubicBezTo>
                    <a:pt x="1370" y="2715"/>
                    <a:pt x="1418" y="2727"/>
                    <a:pt x="1465" y="2727"/>
                  </a:cubicBezTo>
                  <a:cubicBezTo>
                    <a:pt x="1501" y="2727"/>
                    <a:pt x="1549" y="2715"/>
                    <a:pt x="1584" y="2679"/>
                  </a:cubicBezTo>
                  <a:lnTo>
                    <a:pt x="3847" y="417"/>
                  </a:lnTo>
                  <a:cubicBezTo>
                    <a:pt x="3882" y="370"/>
                    <a:pt x="3966" y="346"/>
                    <a:pt x="4037" y="346"/>
                  </a:cubicBezTo>
                  <a:cubicBezTo>
                    <a:pt x="4109" y="346"/>
                    <a:pt x="4168" y="370"/>
                    <a:pt x="4228" y="417"/>
                  </a:cubicBezTo>
                  <a:lnTo>
                    <a:pt x="6049" y="2239"/>
                  </a:lnTo>
                  <a:cubicBezTo>
                    <a:pt x="6085" y="2275"/>
                    <a:pt x="6121" y="2358"/>
                    <a:pt x="6121" y="2429"/>
                  </a:cubicBezTo>
                  <a:cubicBezTo>
                    <a:pt x="6121" y="2501"/>
                    <a:pt x="6085" y="2560"/>
                    <a:pt x="6049" y="2620"/>
                  </a:cubicBezTo>
                  <a:lnTo>
                    <a:pt x="3775" y="4882"/>
                  </a:lnTo>
                  <a:cubicBezTo>
                    <a:pt x="3716" y="4942"/>
                    <a:pt x="3716" y="5049"/>
                    <a:pt x="3775" y="5120"/>
                  </a:cubicBezTo>
                  <a:lnTo>
                    <a:pt x="6049" y="7382"/>
                  </a:lnTo>
                  <a:cubicBezTo>
                    <a:pt x="6085" y="7430"/>
                    <a:pt x="6121" y="7501"/>
                    <a:pt x="6121" y="7573"/>
                  </a:cubicBezTo>
                  <a:cubicBezTo>
                    <a:pt x="6121" y="7656"/>
                    <a:pt x="6085" y="7716"/>
                    <a:pt x="6049" y="7775"/>
                  </a:cubicBezTo>
                  <a:lnTo>
                    <a:pt x="4228" y="9585"/>
                  </a:lnTo>
                  <a:cubicBezTo>
                    <a:pt x="4174" y="9639"/>
                    <a:pt x="4103" y="9665"/>
                    <a:pt x="4033" y="9665"/>
                  </a:cubicBezTo>
                  <a:cubicBezTo>
                    <a:pt x="3963" y="9665"/>
                    <a:pt x="3894" y="9639"/>
                    <a:pt x="3847" y="9585"/>
                  </a:cubicBezTo>
                  <a:lnTo>
                    <a:pt x="2989" y="8740"/>
                  </a:lnTo>
                  <a:cubicBezTo>
                    <a:pt x="2960" y="8710"/>
                    <a:pt x="2921" y="8695"/>
                    <a:pt x="2879" y="8695"/>
                  </a:cubicBezTo>
                  <a:cubicBezTo>
                    <a:pt x="2838" y="8695"/>
                    <a:pt x="2793" y="8710"/>
                    <a:pt x="2751" y="8740"/>
                  </a:cubicBezTo>
                  <a:cubicBezTo>
                    <a:pt x="2692" y="8799"/>
                    <a:pt x="2692" y="8906"/>
                    <a:pt x="2751" y="8978"/>
                  </a:cubicBezTo>
                  <a:lnTo>
                    <a:pt x="3608" y="9823"/>
                  </a:lnTo>
                  <a:cubicBezTo>
                    <a:pt x="3728" y="9942"/>
                    <a:pt x="3870" y="10002"/>
                    <a:pt x="4025" y="10002"/>
                  </a:cubicBezTo>
                  <a:cubicBezTo>
                    <a:pt x="4168" y="10002"/>
                    <a:pt x="4335" y="9942"/>
                    <a:pt x="4442" y="9823"/>
                  </a:cubicBezTo>
                  <a:lnTo>
                    <a:pt x="6252" y="8013"/>
                  </a:lnTo>
                  <a:cubicBezTo>
                    <a:pt x="6371" y="7894"/>
                    <a:pt x="6430" y="7740"/>
                    <a:pt x="6430" y="7597"/>
                  </a:cubicBezTo>
                  <a:cubicBezTo>
                    <a:pt x="6430" y="7430"/>
                    <a:pt x="6371" y="7275"/>
                    <a:pt x="6252" y="7180"/>
                  </a:cubicBezTo>
                  <a:lnTo>
                    <a:pt x="4109" y="4977"/>
                  </a:lnTo>
                  <a:lnTo>
                    <a:pt x="6252" y="2834"/>
                  </a:lnTo>
                  <a:cubicBezTo>
                    <a:pt x="6371" y="2715"/>
                    <a:pt x="6430" y="2560"/>
                    <a:pt x="6430" y="2417"/>
                  </a:cubicBezTo>
                  <a:cubicBezTo>
                    <a:pt x="6430" y="2251"/>
                    <a:pt x="6371" y="2096"/>
                    <a:pt x="6252" y="2001"/>
                  </a:cubicBezTo>
                  <a:lnTo>
                    <a:pt x="4442" y="179"/>
                  </a:lnTo>
                  <a:cubicBezTo>
                    <a:pt x="4323" y="60"/>
                    <a:pt x="4168" y="0"/>
                    <a:pt x="40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9" name="Google Shape;2279;p45"/>
            <p:cNvSpPr/>
            <p:nvPr/>
          </p:nvSpPr>
          <p:spPr>
            <a:xfrm>
              <a:off x="5779408" y="3699191"/>
              <a:ext cx="195134" cy="316883"/>
            </a:xfrm>
            <a:custGeom>
              <a:rect b="b" l="l" r="r" t="t"/>
              <a:pathLst>
                <a:path extrusionOk="0" h="9979" w="6145">
                  <a:moveTo>
                    <a:pt x="2477" y="1"/>
                  </a:moveTo>
                  <a:cubicBezTo>
                    <a:pt x="2311" y="1"/>
                    <a:pt x="2156" y="60"/>
                    <a:pt x="2061" y="179"/>
                  </a:cubicBezTo>
                  <a:lnTo>
                    <a:pt x="239" y="2001"/>
                  </a:lnTo>
                  <a:cubicBezTo>
                    <a:pt x="1" y="2239"/>
                    <a:pt x="1" y="2608"/>
                    <a:pt x="239" y="2846"/>
                  </a:cubicBezTo>
                  <a:lnTo>
                    <a:pt x="2382" y="4989"/>
                  </a:lnTo>
                  <a:lnTo>
                    <a:pt x="239" y="7133"/>
                  </a:lnTo>
                  <a:cubicBezTo>
                    <a:pt x="1" y="7371"/>
                    <a:pt x="1" y="7752"/>
                    <a:pt x="239" y="7990"/>
                  </a:cubicBezTo>
                  <a:lnTo>
                    <a:pt x="2061" y="9800"/>
                  </a:lnTo>
                  <a:cubicBezTo>
                    <a:pt x="2180" y="9919"/>
                    <a:pt x="2323" y="9978"/>
                    <a:pt x="2477" y="9978"/>
                  </a:cubicBezTo>
                  <a:cubicBezTo>
                    <a:pt x="2620" y="9978"/>
                    <a:pt x="2787" y="9919"/>
                    <a:pt x="2882" y="9800"/>
                  </a:cubicBezTo>
                  <a:lnTo>
                    <a:pt x="5037" y="7656"/>
                  </a:lnTo>
                  <a:lnTo>
                    <a:pt x="5859" y="8490"/>
                  </a:lnTo>
                  <a:cubicBezTo>
                    <a:pt x="5895" y="8520"/>
                    <a:pt x="5936" y="8535"/>
                    <a:pt x="5978" y="8535"/>
                  </a:cubicBezTo>
                  <a:cubicBezTo>
                    <a:pt x="6020" y="8535"/>
                    <a:pt x="6061" y="8520"/>
                    <a:pt x="6097" y="8490"/>
                  </a:cubicBezTo>
                  <a:cubicBezTo>
                    <a:pt x="6145" y="8430"/>
                    <a:pt x="6145" y="8323"/>
                    <a:pt x="6085" y="8264"/>
                  </a:cubicBezTo>
                  <a:lnTo>
                    <a:pt x="5156" y="7335"/>
                  </a:lnTo>
                  <a:cubicBezTo>
                    <a:pt x="5121" y="7299"/>
                    <a:pt x="5073" y="7287"/>
                    <a:pt x="5037" y="7287"/>
                  </a:cubicBezTo>
                  <a:cubicBezTo>
                    <a:pt x="4990" y="7287"/>
                    <a:pt x="4942" y="7299"/>
                    <a:pt x="4918" y="7335"/>
                  </a:cubicBezTo>
                  <a:lnTo>
                    <a:pt x="2656" y="9597"/>
                  </a:lnTo>
                  <a:cubicBezTo>
                    <a:pt x="2608" y="9633"/>
                    <a:pt x="2537" y="9669"/>
                    <a:pt x="2454" y="9669"/>
                  </a:cubicBezTo>
                  <a:cubicBezTo>
                    <a:pt x="2382" y="9669"/>
                    <a:pt x="2323" y="9633"/>
                    <a:pt x="2263" y="9597"/>
                  </a:cubicBezTo>
                  <a:lnTo>
                    <a:pt x="453" y="7776"/>
                  </a:lnTo>
                  <a:cubicBezTo>
                    <a:pt x="346" y="7668"/>
                    <a:pt x="346" y="7490"/>
                    <a:pt x="453" y="7395"/>
                  </a:cubicBezTo>
                  <a:lnTo>
                    <a:pt x="2716" y="5132"/>
                  </a:lnTo>
                  <a:cubicBezTo>
                    <a:pt x="2739" y="5097"/>
                    <a:pt x="2751" y="5049"/>
                    <a:pt x="2751" y="5013"/>
                  </a:cubicBezTo>
                  <a:cubicBezTo>
                    <a:pt x="2751" y="4966"/>
                    <a:pt x="2739" y="4918"/>
                    <a:pt x="2716" y="4894"/>
                  </a:cubicBezTo>
                  <a:lnTo>
                    <a:pt x="453" y="2632"/>
                  </a:lnTo>
                  <a:cubicBezTo>
                    <a:pt x="346" y="2525"/>
                    <a:pt x="346" y="2346"/>
                    <a:pt x="453" y="2239"/>
                  </a:cubicBezTo>
                  <a:lnTo>
                    <a:pt x="2263" y="417"/>
                  </a:lnTo>
                  <a:cubicBezTo>
                    <a:pt x="2311" y="382"/>
                    <a:pt x="2382" y="346"/>
                    <a:pt x="2454" y="346"/>
                  </a:cubicBezTo>
                  <a:cubicBezTo>
                    <a:pt x="2537" y="346"/>
                    <a:pt x="2597" y="382"/>
                    <a:pt x="2656" y="417"/>
                  </a:cubicBezTo>
                  <a:lnTo>
                    <a:pt x="3168" y="941"/>
                  </a:lnTo>
                  <a:cubicBezTo>
                    <a:pt x="3198" y="971"/>
                    <a:pt x="3239" y="986"/>
                    <a:pt x="3283" y="986"/>
                  </a:cubicBezTo>
                  <a:cubicBezTo>
                    <a:pt x="3326" y="986"/>
                    <a:pt x="3370" y="971"/>
                    <a:pt x="3406" y="941"/>
                  </a:cubicBezTo>
                  <a:cubicBezTo>
                    <a:pt x="3466" y="882"/>
                    <a:pt x="3466" y="775"/>
                    <a:pt x="3406" y="703"/>
                  </a:cubicBezTo>
                  <a:lnTo>
                    <a:pt x="2882" y="179"/>
                  </a:lnTo>
                  <a:cubicBezTo>
                    <a:pt x="2775" y="60"/>
                    <a:pt x="2620" y="1"/>
                    <a:pt x="24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80" name="Google Shape;2280;p45"/>
          <p:cNvGrpSpPr/>
          <p:nvPr/>
        </p:nvGrpSpPr>
        <p:grpSpPr>
          <a:xfrm>
            <a:off x="8011758" y="3458241"/>
            <a:ext cx="317645" cy="318757"/>
            <a:chOff x="5779408" y="3699191"/>
            <a:chExt cx="317645" cy="318757"/>
          </a:xfrm>
        </p:grpSpPr>
        <p:sp>
          <p:nvSpPr>
            <p:cNvPr id="2281" name="Google Shape;2281;p45"/>
            <p:cNvSpPr/>
            <p:nvPr/>
          </p:nvSpPr>
          <p:spPr>
            <a:xfrm>
              <a:off x="5892837" y="3700334"/>
              <a:ext cx="204216" cy="317614"/>
            </a:xfrm>
            <a:custGeom>
              <a:rect b="b" l="l" r="r" t="t"/>
              <a:pathLst>
                <a:path extrusionOk="0" h="10002" w="6431">
                  <a:moveTo>
                    <a:pt x="4025" y="0"/>
                  </a:moveTo>
                  <a:cubicBezTo>
                    <a:pt x="3870" y="0"/>
                    <a:pt x="3704" y="60"/>
                    <a:pt x="3608" y="179"/>
                  </a:cubicBezTo>
                  <a:lnTo>
                    <a:pt x="1465" y="2322"/>
                  </a:lnTo>
                  <a:lnTo>
                    <a:pt x="299" y="1167"/>
                  </a:lnTo>
                  <a:cubicBezTo>
                    <a:pt x="269" y="1138"/>
                    <a:pt x="227" y="1123"/>
                    <a:pt x="184" y="1123"/>
                  </a:cubicBezTo>
                  <a:cubicBezTo>
                    <a:pt x="141" y="1123"/>
                    <a:pt x="96" y="1138"/>
                    <a:pt x="60" y="1167"/>
                  </a:cubicBezTo>
                  <a:cubicBezTo>
                    <a:pt x="1" y="1227"/>
                    <a:pt x="1" y="1322"/>
                    <a:pt x="60" y="1405"/>
                  </a:cubicBezTo>
                  <a:lnTo>
                    <a:pt x="1346" y="2679"/>
                  </a:lnTo>
                  <a:cubicBezTo>
                    <a:pt x="1370" y="2715"/>
                    <a:pt x="1418" y="2727"/>
                    <a:pt x="1465" y="2727"/>
                  </a:cubicBezTo>
                  <a:cubicBezTo>
                    <a:pt x="1501" y="2727"/>
                    <a:pt x="1549" y="2715"/>
                    <a:pt x="1584" y="2679"/>
                  </a:cubicBezTo>
                  <a:lnTo>
                    <a:pt x="3847" y="417"/>
                  </a:lnTo>
                  <a:cubicBezTo>
                    <a:pt x="3882" y="370"/>
                    <a:pt x="3966" y="346"/>
                    <a:pt x="4037" y="346"/>
                  </a:cubicBezTo>
                  <a:cubicBezTo>
                    <a:pt x="4109" y="346"/>
                    <a:pt x="4168" y="370"/>
                    <a:pt x="4228" y="417"/>
                  </a:cubicBezTo>
                  <a:lnTo>
                    <a:pt x="6049" y="2239"/>
                  </a:lnTo>
                  <a:cubicBezTo>
                    <a:pt x="6085" y="2275"/>
                    <a:pt x="6121" y="2358"/>
                    <a:pt x="6121" y="2429"/>
                  </a:cubicBezTo>
                  <a:cubicBezTo>
                    <a:pt x="6121" y="2501"/>
                    <a:pt x="6085" y="2560"/>
                    <a:pt x="6049" y="2620"/>
                  </a:cubicBezTo>
                  <a:lnTo>
                    <a:pt x="3775" y="4882"/>
                  </a:lnTo>
                  <a:cubicBezTo>
                    <a:pt x="3716" y="4942"/>
                    <a:pt x="3716" y="5049"/>
                    <a:pt x="3775" y="5120"/>
                  </a:cubicBezTo>
                  <a:lnTo>
                    <a:pt x="6049" y="7382"/>
                  </a:lnTo>
                  <a:cubicBezTo>
                    <a:pt x="6085" y="7430"/>
                    <a:pt x="6121" y="7501"/>
                    <a:pt x="6121" y="7573"/>
                  </a:cubicBezTo>
                  <a:cubicBezTo>
                    <a:pt x="6121" y="7656"/>
                    <a:pt x="6085" y="7716"/>
                    <a:pt x="6049" y="7775"/>
                  </a:cubicBezTo>
                  <a:lnTo>
                    <a:pt x="4228" y="9585"/>
                  </a:lnTo>
                  <a:cubicBezTo>
                    <a:pt x="4174" y="9639"/>
                    <a:pt x="4103" y="9665"/>
                    <a:pt x="4033" y="9665"/>
                  </a:cubicBezTo>
                  <a:cubicBezTo>
                    <a:pt x="3963" y="9665"/>
                    <a:pt x="3894" y="9639"/>
                    <a:pt x="3847" y="9585"/>
                  </a:cubicBezTo>
                  <a:lnTo>
                    <a:pt x="2989" y="8740"/>
                  </a:lnTo>
                  <a:cubicBezTo>
                    <a:pt x="2960" y="8710"/>
                    <a:pt x="2921" y="8695"/>
                    <a:pt x="2879" y="8695"/>
                  </a:cubicBezTo>
                  <a:cubicBezTo>
                    <a:pt x="2838" y="8695"/>
                    <a:pt x="2793" y="8710"/>
                    <a:pt x="2751" y="8740"/>
                  </a:cubicBezTo>
                  <a:cubicBezTo>
                    <a:pt x="2692" y="8799"/>
                    <a:pt x="2692" y="8906"/>
                    <a:pt x="2751" y="8978"/>
                  </a:cubicBezTo>
                  <a:lnTo>
                    <a:pt x="3608" y="9823"/>
                  </a:lnTo>
                  <a:cubicBezTo>
                    <a:pt x="3728" y="9942"/>
                    <a:pt x="3870" y="10002"/>
                    <a:pt x="4025" y="10002"/>
                  </a:cubicBezTo>
                  <a:cubicBezTo>
                    <a:pt x="4168" y="10002"/>
                    <a:pt x="4335" y="9942"/>
                    <a:pt x="4442" y="9823"/>
                  </a:cubicBezTo>
                  <a:lnTo>
                    <a:pt x="6252" y="8013"/>
                  </a:lnTo>
                  <a:cubicBezTo>
                    <a:pt x="6371" y="7894"/>
                    <a:pt x="6430" y="7740"/>
                    <a:pt x="6430" y="7597"/>
                  </a:cubicBezTo>
                  <a:cubicBezTo>
                    <a:pt x="6430" y="7430"/>
                    <a:pt x="6371" y="7275"/>
                    <a:pt x="6252" y="7180"/>
                  </a:cubicBezTo>
                  <a:lnTo>
                    <a:pt x="4109" y="4977"/>
                  </a:lnTo>
                  <a:lnTo>
                    <a:pt x="6252" y="2834"/>
                  </a:lnTo>
                  <a:cubicBezTo>
                    <a:pt x="6371" y="2715"/>
                    <a:pt x="6430" y="2560"/>
                    <a:pt x="6430" y="2417"/>
                  </a:cubicBezTo>
                  <a:cubicBezTo>
                    <a:pt x="6430" y="2251"/>
                    <a:pt x="6371" y="2096"/>
                    <a:pt x="6252" y="2001"/>
                  </a:cubicBezTo>
                  <a:lnTo>
                    <a:pt x="4442" y="179"/>
                  </a:lnTo>
                  <a:cubicBezTo>
                    <a:pt x="4323" y="60"/>
                    <a:pt x="4168" y="0"/>
                    <a:pt x="40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2" name="Google Shape;2282;p45"/>
            <p:cNvSpPr/>
            <p:nvPr/>
          </p:nvSpPr>
          <p:spPr>
            <a:xfrm>
              <a:off x="5779408" y="3699191"/>
              <a:ext cx="195134" cy="316883"/>
            </a:xfrm>
            <a:custGeom>
              <a:rect b="b" l="l" r="r" t="t"/>
              <a:pathLst>
                <a:path extrusionOk="0" h="9979" w="6145">
                  <a:moveTo>
                    <a:pt x="2477" y="1"/>
                  </a:moveTo>
                  <a:cubicBezTo>
                    <a:pt x="2311" y="1"/>
                    <a:pt x="2156" y="60"/>
                    <a:pt x="2061" y="179"/>
                  </a:cubicBezTo>
                  <a:lnTo>
                    <a:pt x="239" y="2001"/>
                  </a:lnTo>
                  <a:cubicBezTo>
                    <a:pt x="1" y="2239"/>
                    <a:pt x="1" y="2608"/>
                    <a:pt x="239" y="2846"/>
                  </a:cubicBezTo>
                  <a:lnTo>
                    <a:pt x="2382" y="4989"/>
                  </a:lnTo>
                  <a:lnTo>
                    <a:pt x="239" y="7133"/>
                  </a:lnTo>
                  <a:cubicBezTo>
                    <a:pt x="1" y="7371"/>
                    <a:pt x="1" y="7752"/>
                    <a:pt x="239" y="7990"/>
                  </a:cubicBezTo>
                  <a:lnTo>
                    <a:pt x="2061" y="9800"/>
                  </a:lnTo>
                  <a:cubicBezTo>
                    <a:pt x="2180" y="9919"/>
                    <a:pt x="2323" y="9978"/>
                    <a:pt x="2477" y="9978"/>
                  </a:cubicBezTo>
                  <a:cubicBezTo>
                    <a:pt x="2620" y="9978"/>
                    <a:pt x="2787" y="9919"/>
                    <a:pt x="2882" y="9800"/>
                  </a:cubicBezTo>
                  <a:lnTo>
                    <a:pt x="5037" y="7656"/>
                  </a:lnTo>
                  <a:lnTo>
                    <a:pt x="5859" y="8490"/>
                  </a:lnTo>
                  <a:cubicBezTo>
                    <a:pt x="5895" y="8520"/>
                    <a:pt x="5936" y="8535"/>
                    <a:pt x="5978" y="8535"/>
                  </a:cubicBezTo>
                  <a:cubicBezTo>
                    <a:pt x="6020" y="8535"/>
                    <a:pt x="6061" y="8520"/>
                    <a:pt x="6097" y="8490"/>
                  </a:cubicBezTo>
                  <a:cubicBezTo>
                    <a:pt x="6145" y="8430"/>
                    <a:pt x="6145" y="8323"/>
                    <a:pt x="6085" y="8264"/>
                  </a:cubicBezTo>
                  <a:lnTo>
                    <a:pt x="5156" y="7335"/>
                  </a:lnTo>
                  <a:cubicBezTo>
                    <a:pt x="5121" y="7299"/>
                    <a:pt x="5073" y="7287"/>
                    <a:pt x="5037" y="7287"/>
                  </a:cubicBezTo>
                  <a:cubicBezTo>
                    <a:pt x="4990" y="7287"/>
                    <a:pt x="4942" y="7299"/>
                    <a:pt x="4918" y="7335"/>
                  </a:cubicBezTo>
                  <a:lnTo>
                    <a:pt x="2656" y="9597"/>
                  </a:lnTo>
                  <a:cubicBezTo>
                    <a:pt x="2608" y="9633"/>
                    <a:pt x="2537" y="9669"/>
                    <a:pt x="2454" y="9669"/>
                  </a:cubicBezTo>
                  <a:cubicBezTo>
                    <a:pt x="2382" y="9669"/>
                    <a:pt x="2323" y="9633"/>
                    <a:pt x="2263" y="9597"/>
                  </a:cubicBezTo>
                  <a:lnTo>
                    <a:pt x="453" y="7776"/>
                  </a:lnTo>
                  <a:cubicBezTo>
                    <a:pt x="346" y="7668"/>
                    <a:pt x="346" y="7490"/>
                    <a:pt x="453" y="7395"/>
                  </a:cubicBezTo>
                  <a:lnTo>
                    <a:pt x="2716" y="5132"/>
                  </a:lnTo>
                  <a:cubicBezTo>
                    <a:pt x="2739" y="5097"/>
                    <a:pt x="2751" y="5049"/>
                    <a:pt x="2751" y="5013"/>
                  </a:cubicBezTo>
                  <a:cubicBezTo>
                    <a:pt x="2751" y="4966"/>
                    <a:pt x="2739" y="4918"/>
                    <a:pt x="2716" y="4894"/>
                  </a:cubicBezTo>
                  <a:lnTo>
                    <a:pt x="453" y="2632"/>
                  </a:lnTo>
                  <a:cubicBezTo>
                    <a:pt x="346" y="2525"/>
                    <a:pt x="346" y="2346"/>
                    <a:pt x="453" y="2239"/>
                  </a:cubicBezTo>
                  <a:lnTo>
                    <a:pt x="2263" y="417"/>
                  </a:lnTo>
                  <a:cubicBezTo>
                    <a:pt x="2311" y="382"/>
                    <a:pt x="2382" y="346"/>
                    <a:pt x="2454" y="346"/>
                  </a:cubicBezTo>
                  <a:cubicBezTo>
                    <a:pt x="2537" y="346"/>
                    <a:pt x="2597" y="382"/>
                    <a:pt x="2656" y="417"/>
                  </a:cubicBezTo>
                  <a:lnTo>
                    <a:pt x="3168" y="941"/>
                  </a:lnTo>
                  <a:cubicBezTo>
                    <a:pt x="3198" y="971"/>
                    <a:pt x="3239" y="986"/>
                    <a:pt x="3283" y="986"/>
                  </a:cubicBezTo>
                  <a:cubicBezTo>
                    <a:pt x="3326" y="986"/>
                    <a:pt x="3370" y="971"/>
                    <a:pt x="3406" y="941"/>
                  </a:cubicBezTo>
                  <a:cubicBezTo>
                    <a:pt x="3466" y="882"/>
                    <a:pt x="3466" y="775"/>
                    <a:pt x="3406" y="703"/>
                  </a:cubicBezTo>
                  <a:lnTo>
                    <a:pt x="2882" y="179"/>
                  </a:lnTo>
                  <a:cubicBezTo>
                    <a:pt x="2775" y="60"/>
                    <a:pt x="2620" y="1"/>
                    <a:pt x="24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83" name="Google Shape;2283;p45"/>
          <p:cNvGrpSpPr/>
          <p:nvPr/>
        </p:nvGrpSpPr>
        <p:grpSpPr>
          <a:xfrm>
            <a:off x="8011733" y="4051791"/>
            <a:ext cx="317645" cy="318757"/>
            <a:chOff x="5779408" y="3699191"/>
            <a:chExt cx="317645" cy="318757"/>
          </a:xfrm>
        </p:grpSpPr>
        <p:sp>
          <p:nvSpPr>
            <p:cNvPr id="2284" name="Google Shape;2284;p45"/>
            <p:cNvSpPr/>
            <p:nvPr/>
          </p:nvSpPr>
          <p:spPr>
            <a:xfrm>
              <a:off x="5892837" y="3700334"/>
              <a:ext cx="204216" cy="317614"/>
            </a:xfrm>
            <a:custGeom>
              <a:rect b="b" l="l" r="r" t="t"/>
              <a:pathLst>
                <a:path extrusionOk="0" h="10002" w="6431">
                  <a:moveTo>
                    <a:pt x="4025" y="0"/>
                  </a:moveTo>
                  <a:cubicBezTo>
                    <a:pt x="3870" y="0"/>
                    <a:pt x="3704" y="60"/>
                    <a:pt x="3608" y="179"/>
                  </a:cubicBezTo>
                  <a:lnTo>
                    <a:pt x="1465" y="2322"/>
                  </a:lnTo>
                  <a:lnTo>
                    <a:pt x="299" y="1167"/>
                  </a:lnTo>
                  <a:cubicBezTo>
                    <a:pt x="269" y="1138"/>
                    <a:pt x="227" y="1123"/>
                    <a:pt x="184" y="1123"/>
                  </a:cubicBezTo>
                  <a:cubicBezTo>
                    <a:pt x="141" y="1123"/>
                    <a:pt x="96" y="1138"/>
                    <a:pt x="60" y="1167"/>
                  </a:cubicBezTo>
                  <a:cubicBezTo>
                    <a:pt x="1" y="1227"/>
                    <a:pt x="1" y="1322"/>
                    <a:pt x="60" y="1405"/>
                  </a:cubicBezTo>
                  <a:lnTo>
                    <a:pt x="1346" y="2679"/>
                  </a:lnTo>
                  <a:cubicBezTo>
                    <a:pt x="1370" y="2715"/>
                    <a:pt x="1418" y="2727"/>
                    <a:pt x="1465" y="2727"/>
                  </a:cubicBezTo>
                  <a:cubicBezTo>
                    <a:pt x="1501" y="2727"/>
                    <a:pt x="1549" y="2715"/>
                    <a:pt x="1584" y="2679"/>
                  </a:cubicBezTo>
                  <a:lnTo>
                    <a:pt x="3847" y="417"/>
                  </a:lnTo>
                  <a:cubicBezTo>
                    <a:pt x="3882" y="370"/>
                    <a:pt x="3966" y="346"/>
                    <a:pt x="4037" y="346"/>
                  </a:cubicBezTo>
                  <a:cubicBezTo>
                    <a:pt x="4109" y="346"/>
                    <a:pt x="4168" y="370"/>
                    <a:pt x="4228" y="417"/>
                  </a:cubicBezTo>
                  <a:lnTo>
                    <a:pt x="6049" y="2239"/>
                  </a:lnTo>
                  <a:cubicBezTo>
                    <a:pt x="6085" y="2275"/>
                    <a:pt x="6121" y="2358"/>
                    <a:pt x="6121" y="2429"/>
                  </a:cubicBezTo>
                  <a:cubicBezTo>
                    <a:pt x="6121" y="2501"/>
                    <a:pt x="6085" y="2560"/>
                    <a:pt x="6049" y="2620"/>
                  </a:cubicBezTo>
                  <a:lnTo>
                    <a:pt x="3775" y="4882"/>
                  </a:lnTo>
                  <a:cubicBezTo>
                    <a:pt x="3716" y="4942"/>
                    <a:pt x="3716" y="5049"/>
                    <a:pt x="3775" y="5120"/>
                  </a:cubicBezTo>
                  <a:lnTo>
                    <a:pt x="6049" y="7382"/>
                  </a:lnTo>
                  <a:cubicBezTo>
                    <a:pt x="6085" y="7430"/>
                    <a:pt x="6121" y="7501"/>
                    <a:pt x="6121" y="7573"/>
                  </a:cubicBezTo>
                  <a:cubicBezTo>
                    <a:pt x="6121" y="7656"/>
                    <a:pt x="6085" y="7716"/>
                    <a:pt x="6049" y="7775"/>
                  </a:cubicBezTo>
                  <a:lnTo>
                    <a:pt x="4228" y="9585"/>
                  </a:lnTo>
                  <a:cubicBezTo>
                    <a:pt x="4174" y="9639"/>
                    <a:pt x="4103" y="9665"/>
                    <a:pt x="4033" y="9665"/>
                  </a:cubicBezTo>
                  <a:cubicBezTo>
                    <a:pt x="3963" y="9665"/>
                    <a:pt x="3894" y="9639"/>
                    <a:pt x="3847" y="9585"/>
                  </a:cubicBezTo>
                  <a:lnTo>
                    <a:pt x="2989" y="8740"/>
                  </a:lnTo>
                  <a:cubicBezTo>
                    <a:pt x="2960" y="8710"/>
                    <a:pt x="2921" y="8695"/>
                    <a:pt x="2879" y="8695"/>
                  </a:cubicBezTo>
                  <a:cubicBezTo>
                    <a:pt x="2838" y="8695"/>
                    <a:pt x="2793" y="8710"/>
                    <a:pt x="2751" y="8740"/>
                  </a:cubicBezTo>
                  <a:cubicBezTo>
                    <a:pt x="2692" y="8799"/>
                    <a:pt x="2692" y="8906"/>
                    <a:pt x="2751" y="8978"/>
                  </a:cubicBezTo>
                  <a:lnTo>
                    <a:pt x="3608" y="9823"/>
                  </a:lnTo>
                  <a:cubicBezTo>
                    <a:pt x="3728" y="9942"/>
                    <a:pt x="3870" y="10002"/>
                    <a:pt x="4025" y="10002"/>
                  </a:cubicBezTo>
                  <a:cubicBezTo>
                    <a:pt x="4168" y="10002"/>
                    <a:pt x="4335" y="9942"/>
                    <a:pt x="4442" y="9823"/>
                  </a:cubicBezTo>
                  <a:lnTo>
                    <a:pt x="6252" y="8013"/>
                  </a:lnTo>
                  <a:cubicBezTo>
                    <a:pt x="6371" y="7894"/>
                    <a:pt x="6430" y="7740"/>
                    <a:pt x="6430" y="7597"/>
                  </a:cubicBezTo>
                  <a:cubicBezTo>
                    <a:pt x="6430" y="7430"/>
                    <a:pt x="6371" y="7275"/>
                    <a:pt x="6252" y="7180"/>
                  </a:cubicBezTo>
                  <a:lnTo>
                    <a:pt x="4109" y="4977"/>
                  </a:lnTo>
                  <a:lnTo>
                    <a:pt x="6252" y="2834"/>
                  </a:lnTo>
                  <a:cubicBezTo>
                    <a:pt x="6371" y="2715"/>
                    <a:pt x="6430" y="2560"/>
                    <a:pt x="6430" y="2417"/>
                  </a:cubicBezTo>
                  <a:cubicBezTo>
                    <a:pt x="6430" y="2251"/>
                    <a:pt x="6371" y="2096"/>
                    <a:pt x="6252" y="2001"/>
                  </a:cubicBezTo>
                  <a:lnTo>
                    <a:pt x="4442" y="179"/>
                  </a:lnTo>
                  <a:cubicBezTo>
                    <a:pt x="4323" y="60"/>
                    <a:pt x="4168" y="0"/>
                    <a:pt x="40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5" name="Google Shape;2285;p45"/>
            <p:cNvSpPr/>
            <p:nvPr/>
          </p:nvSpPr>
          <p:spPr>
            <a:xfrm>
              <a:off x="5779408" y="3699191"/>
              <a:ext cx="195134" cy="316883"/>
            </a:xfrm>
            <a:custGeom>
              <a:rect b="b" l="l" r="r" t="t"/>
              <a:pathLst>
                <a:path extrusionOk="0" h="9979" w="6145">
                  <a:moveTo>
                    <a:pt x="2477" y="1"/>
                  </a:moveTo>
                  <a:cubicBezTo>
                    <a:pt x="2311" y="1"/>
                    <a:pt x="2156" y="60"/>
                    <a:pt x="2061" y="179"/>
                  </a:cubicBezTo>
                  <a:lnTo>
                    <a:pt x="239" y="2001"/>
                  </a:lnTo>
                  <a:cubicBezTo>
                    <a:pt x="1" y="2239"/>
                    <a:pt x="1" y="2608"/>
                    <a:pt x="239" y="2846"/>
                  </a:cubicBezTo>
                  <a:lnTo>
                    <a:pt x="2382" y="4989"/>
                  </a:lnTo>
                  <a:lnTo>
                    <a:pt x="239" y="7133"/>
                  </a:lnTo>
                  <a:cubicBezTo>
                    <a:pt x="1" y="7371"/>
                    <a:pt x="1" y="7752"/>
                    <a:pt x="239" y="7990"/>
                  </a:cubicBezTo>
                  <a:lnTo>
                    <a:pt x="2061" y="9800"/>
                  </a:lnTo>
                  <a:cubicBezTo>
                    <a:pt x="2180" y="9919"/>
                    <a:pt x="2323" y="9978"/>
                    <a:pt x="2477" y="9978"/>
                  </a:cubicBezTo>
                  <a:cubicBezTo>
                    <a:pt x="2620" y="9978"/>
                    <a:pt x="2787" y="9919"/>
                    <a:pt x="2882" y="9800"/>
                  </a:cubicBezTo>
                  <a:lnTo>
                    <a:pt x="5037" y="7656"/>
                  </a:lnTo>
                  <a:lnTo>
                    <a:pt x="5859" y="8490"/>
                  </a:lnTo>
                  <a:cubicBezTo>
                    <a:pt x="5895" y="8520"/>
                    <a:pt x="5936" y="8535"/>
                    <a:pt x="5978" y="8535"/>
                  </a:cubicBezTo>
                  <a:cubicBezTo>
                    <a:pt x="6020" y="8535"/>
                    <a:pt x="6061" y="8520"/>
                    <a:pt x="6097" y="8490"/>
                  </a:cubicBezTo>
                  <a:cubicBezTo>
                    <a:pt x="6145" y="8430"/>
                    <a:pt x="6145" y="8323"/>
                    <a:pt x="6085" y="8264"/>
                  </a:cubicBezTo>
                  <a:lnTo>
                    <a:pt x="5156" y="7335"/>
                  </a:lnTo>
                  <a:cubicBezTo>
                    <a:pt x="5121" y="7299"/>
                    <a:pt x="5073" y="7287"/>
                    <a:pt x="5037" y="7287"/>
                  </a:cubicBezTo>
                  <a:cubicBezTo>
                    <a:pt x="4990" y="7287"/>
                    <a:pt x="4942" y="7299"/>
                    <a:pt x="4918" y="7335"/>
                  </a:cubicBezTo>
                  <a:lnTo>
                    <a:pt x="2656" y="9597"/>
                  </a:lnTo>
                  <a:cubicBezTo>
                    <a:pt x="2608" y="9633"/>
                    <a:pt x="2537" y="9669"/>
                    <a:pt x="2454" y="9669"/>
                  </a:cubicBezTo>
                  <a:cubicBezTo>
                    <a:pt x="2382" y="9669"/>
                    <a:pt x="2323" y="9633"/>
                    <a:pt x="2263" y="9597"/>
                  </a:cubicBezTo>
                  <a:lnTo>
                    <a:pt x="453" y="7776"/>
                  </a:lnTo>
                  <a:cubicBezTo>
                    <a:pt x="346" y="7668"/>
                    <a:pt x="346" y="7490"/>
                    <a:pt x="453" y="7395"/>
                  </a:cubicBezTo>
                  <a:lnTo>
                    <a:pt x="2716" y="5132"/>
                  </a:lnTo>
                  <a:cubicBezTo>
                    <a:pt x="2739" y="5097"/>
                    <a:pt x="2751" y="5049"/>
                    <a:pt x="2751" y="5013"/>
                  </a:cubicBezTo>
                  <a:cubicBezTo>
                    <a:pt x="2751" y="4966"/>
                    <a:pt x="2739" y="4918"/>
                    <a:pt x="2716" y="4894"/>
                  </a:cubicBezTo>
                  <a:lnTo>
                    <a:pt x="453" y="2632"/>
                  </a:lnTo>
                  <a:cubicBezTo>
                    <a:pt x="346" y="2525"/>
                    <a:pt x="346" y="2346"/>
                    <a:pt x="453" y="2239"/>
                  </a:cubicBezTo>
                  <a:lnTo>
                    <a:pt x="2263" y="417"/>
                  </a:lnTo>
                  <a:cubicBezTo>
                    <a:pt x="2311" y="382"/>
                    <a:pt x="2382" y="346"/>
                    <a:pt x="2454" y="346"/>
                  </a:cubicBezTo>
                  <a:cubicBezTo>
                    <a:pt x="2537" y="346"/>
                    <a:pt x="2597" y="382"/>
                    <a:pt x="2656" y="417"/>
                  </a:cubicBezTo>
                  <a:lnTo>
                    <a:pt x="3168" y="941"/>
                  </a:lnTo>
                  <a:cubicBezTo>
                    <a:pt x="3198" y="971"/>
                    <a:pt x="3239" y="986"/>
                    <a:pt x="3283" y="986"/>
                  </a:cubicBezTo>
                  <a:cubicBezTo>
                    <a:pt x="3326" y="986"/>
                    <a:pt x="3370" y="971"/>
                    <a:pt x="3406" y="941"/>
                  </a:cubicBezTo>
                  <a:cubicBezTo>
                    <a:pt x="3466" y="882"/>
                    <a:pt x="3466" y="775"/>
                    <a:pt x="3406" y="703"/>
                  </a:cubicBezTo>
                  <a:lnTo>
                    <a:pt x="2882" y="179"/>
                  </a:lnTo>
                  <a:cubicBezTo>
                    <a:pt x="2775" y="60"/>
                    <a:pt x="2620" y="1"/>
                    <a:pt x="24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86" name="Google Shape;2286;p45"/>
          <p:cNvSpPr/>
          <p:nvPr/>
        </p:nvSpPr>
        <p:spPr>
          <a:xfrm>
            <a:off x="7285709" y="1837737"/>
            <a:ext cx="515621" cy="257020"/>
          </a:xfrm>
          <a:prstGeom prst="roundRect">
            <a:avLst>
              <a:gd fmla="val 16305" name="adj"/>
            </a:avLst>
          </a:prstGeom>
          <a:solidFill>
            <a:schemeClr val="accent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20</a:t>
            </a:r>
            <a:r>
              <a:rPr lang="en" sz="10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:00</a:t>
            </a:r>
            <a:endParaRPr sz="1000"/>
          </a:p>
        </p:txBody>
      </p:sp>
      <p:sp>
        <p:nvSpPr>
          <p:cNvPr id="2287" name="Google Shape;2287;p45"/>
          <p:cNvSpPr/>
          <p:nvPr/>
        </p:nvSpPr>
        <p:spPr>
          <a:xfrm>
            <a:off x="6658667" y="1837737"/>
            <a:ext cx="515621" cy="257020"/>
          </a:xfrm>
          <a:prstGeom prst="roundRect">
            <a:avLst>
              <a:gd fmla="val 16305" name="adj"/>
            </a:avLst>
          </a:prstGeom>
          <a:solidFill>
            <a:schemeClr val="accent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18</a:t>
            </a:r>
            <a:r>
              <a:rPr lang="en" sz="10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:00</a:t>
            </a:r>
            <a:endParaRPr sz="1000"/>
          </a:p>
        </p:txBody>
      </p:sp>
      <p:sp>
        <p:nvSpPr>
          <p:cNvPr id="2288" name="Google Shape;2288;p45"/>
          <p:cNvSpPr/>
          <p:nvPr/>
        </p:nvSpPr>
        <p:spPr>
          <a:xfrm>
            <a:off x="6031624" y="1837737"/>
            <a:ext cx="515621" cy="257020"/>
          </a:xfrm>
          <a:prstGeom prst="roundRect">
            <a:avLst>
              <a:gd fmla="val 16305" name="adj"/>
            </a:avLst>
          </a:prstGeom>
          <a:solidFill>
            <a:schemeClr val="accent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16</a:t>
            </a:r>
            <a:r>
              <a:rPr lang="en" sz="10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:00</a:t>
            </a:r>
            <a:endParaRPr sz="1000"/>
          </a:p>
        </p:txBody>
      </p:sp>
      <p:sp>
        <p:nvSpPr>
          <p:cNvPr id="2289" name="Google Shape;2289;p45"/>
          <p:cNvSpPr/>
          <p:nvPr/>
        </p:nvSpPr>
        <p:spPr>
          <a:xfrm>
            <a:off x="5404582" y="1837737"/>
            <a:ext cx="515621" cy="257020"/>
          </a:xfrm>
          <a:prstGeom prst="roundRect">
            <a:avLst>
              <a:gd fmla="val 16305" name="adj"/>
            </a:avLst>
          </a:prstGeom>
          <a:solidFill>
            <a:schemeClr val="accent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14</a:t>
            </a:r>
            <a:r>
              <a:rPr lang="en" sz="10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:00</a:t>
            </a:r>
            <a:endParaRPr sz="1000"/>
          </a:p>
        </p:txBody>
      </p:sp>
      <p:sp>
        <p:nvSpPr>
          <p:cNvPr id="2290" name="Google Shape;2290;p45"/>
          <p:cNvSpPr/>
          <p:nvPr/>
        </p:nvSpPr>
        <p:spPr>
          <a:xfrm>
            <a:off x="4777540" y="1837737"/>
            <a:ext cx="515621" cy="257020"/>
          </a:xfrm>
          <a:prstGeom prst="roundRect">
            <a:avLst>
              <a:gd fmla="val 16305" name="adj"/>
            </a:avLst>
          </a:prstGeom>
          <a:solidFill>
            <a:schemeClr val="accent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12</a:t>
            </a:r>
            <a:r>
              <a:rPr lang="en" sz="10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:00</a:t>
            </a:r>
            <a:endParaRPr sz="1000"/>
          </a:p>
        </p:txBody>
      </p:sp>
      <p:sp>
        <p:nvSpPr>
          <p:cNvPr id="2291" name="Google Shape;2291;p45"/>
          <p:cNvSpPr/>
          <p:nvPr/>
        </p:nvSpPr>
        <p:spPr>
          <a:xfrm>
            <a:off x="4150498" y="1837737"/>
            <a:ext cx="515621" cy="257020"/>
          </a:xfrm>
          <a:prstGeom prst="roundRect">
            <a:avLst>
              <a:gd fmla="val 16305" name="adj"/>
            </a:avLst>
          </a:prstGeom>
          <a:solidFill>
            <a:schemeClr val="accent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10</a:t>
            </a:r>
            <a:r>
              <a:rPr lang="en" sz="10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:00</a:t>
            </a:r>
            <a:endParaRPr sz="1000"/>
          </a:p>
        </p:txBody>
      </p:sp>
      <p:sp>
        <p:nvSpPr>
          <p:cNvPr id="2292" name="Google Shape;2292;p45"/>
          <p:cNvSpPr/>
          <p:nvPr/>
        </p:nvSpPr>
        <p:spPr>
          <a:xfrm>
            <a:off x="3523456" y="1837737"/>
            <a:ext cx="515621" cy="257020"/>
          </a:xfrm>
          <a:prstGeom prst="roundRect">
            <a:avLst>
              <a:gd fmla="val 16305" name="adj"/>
            </a:avLst>
          </a:prstGeom>
          <a:solidFill>
            <a:schemeClr val="accent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08</a:t>
            </a:r>
            <a:r>
              <a:rPr lang="en" sz="10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:00</a:t>
            </a:r>
            <a:endParaRPr sz="1000"/>
          </a:p>
        </p:txBody>
      </p:sp>
      <p:sp>
        <p:nvSpPr>
          <p:cNvPr id="2293" name="Google Shape;2293;p45"/>
          <p:cNvSpPr/>
          <p:nvPr/>
        </p:nvSpPr>
        <p:spPr>
          <a:xfrm rot="-5400000">
            <a:off x="3025614" y="2294482"/>
            <a:ext cx="515700" cy="257100"/>
          </a:xfrm>
          <a:prstGeom prst="roundRect">
            <a:avLst>
              <a:gd fmla="val 16305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DAY 1</a:t>
            </a:r>
            <a:endParaRPr sz="1000"/>
          </a:p>
        </p:txBody>
      </p:sp>
      <p:grpSp>
        <p:nvGrpSpPr>
          <p:cNvPr id="2294" name="Google Shape;2294;p45"/>
          <p:cNvGrpSpPr/>
          <p:nvPr/>
        </p:nvGrpSpPr>
        <p:grpSpPr>
          <a:xfrm>
            <a:off x="4857256" y="2297684"/>
            <a:ext cx="356196" cy="265631"/>
            <a:chOff x="5216456" y="3725484"/>
            <a:chExt cx="356196" cy="265631"/>
          </a:xfrm>
        </p:grpSpPr>
        <p:sp>
          <p:nvSpPr>
            <p:cNvPr id="2295" name="Google Shape;2295;p45"/>
            <p:cNvSpPr/>
            <p:nvPr/>
          </p:nvSpPr>
          <p:spPr>
            <a:xfrm>
              <a:off x="5216456" y="3814335"/>
              <a:ext cx="296465" cy="176780"/>
            </a:xfrm>
            <a:custGeom>
              <a:rect b="b" l="l" r="r" t="t"/>
              <a:pathLst>
                <a:path extrusionOk="0" h="5567" w="9336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6" name="Google Shape;2296;p45"/>
            <p:cNvSpPr/>
            <p:nvPr/>
          </p:nvSpPr>
          <p:spPr>
            <a:xfrm>
              <a:off x="5304925" y="3725484"/>
              <a:ext cx="267726" cy="170715"/>
            </a:xfrm>
            <a:custGeom>
              <a:rect b="b" l="l" r="r" t="t"/>
              <a:pathLst>
                <a:path extrusionOk="0" h="5376" w="8431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97" name="Google Shape;2297;p45"/>
          <p:cNvGrpSpPr/>
          <p:nvPr/>
        </p:nvGrpSpPr>
        <p:grpSpPr>
          <a:xfrm>
            <a:off x="6111343" y="2891247"/>
            <a:ext cx="356196" cy="265631"/>
            <a:chOff x="5216456" y="3725484"/>
            <a:chExt cx="356196" cy="265631"/>
          </a:xfrm>
        </p:grpSpPr>
        <p:sp>
          <p:nvSpPr>
            <p:cNvPr id="2298" name="Google Shape;2298;p45"/>
            <p:cNvSpPr/>
            <p:nvPr/>
          </p:nvSpPr>
          <p:spPr>
            <a:xfrm>
              <a:off x="5216456" y="3814335"/>
              <a:ext cx="296465" cy="176780"/>
            </a:xfrm>
            <a:custGeom>
              <a:rect b="b" l="l" r="r" t="t"/>
              <a:pathLst>
                <a:path extrusionOk="0" h="5567" w="9336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9" name="Google Shape;2299;p45"/>
            <p:cNvSpPr/>
            <p:nvPr/>
          </p:nvSpPr>
          <p:spPr>
            <a:xfrm>
              <a:off x="5304925" y="3725484"/>
              <a:ext cx="267726" cy="170715"/>
            </a:xfrm>
            <a:custGeom>
              <a:rect b="b" l="l" r="r" t="t"/>
              <a:pathLst>
                <a:path extrusionOk="0" h="5376" w="8431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00" name="Google Shape;2300;p45"/>
          <p:cNvGrpSpPr/>
          <p:nvPr/>
        </p:nvGrpSpPr>
        <p:grpSpPr>
          <a:xfrm>
            <a:off x="3603218" y="3484809"/>
            <a:ext cx="356196" cy="265631"/>
            <a:chOff x="5216456" y="3725484"/>
            <a:chExt cx="356196" cy="265631"/>
          </a:xfrm>
        </p:grpSpPr>
        <p:sp>
          <p:nvSpPr>
            <p:cNvPr id="2301" name="Google Shape;2301;p45"/>
            <p:cNvSpPr/>
            <p:nvPr/>
          </p:nvSpPr>
          <p:spPr>
            <a:xfrm>
              <a:off x="5216456" y="3814335"/>
              <a:ext cx="296465" cy="176780"/>
            </a:xfrm>
            <a:custGeom>
              <a:rect b="b" l="l" r="r" t="t"/>
              <a:pathLst>
                <a:path extrusionOk="0" h="5567" w="9336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2" name="Google Shape;2302;p45"/>
            <p:cNvSpPr/>
            <p:nvPr/>
          </p:nvSpPr>
          <p:spPr>
            <a:xfrm>
              <a:off x="5304925" y="3725484"/>
              <a:ext cx="267726" cy="170715"/>
            </a:xfrm>
            <a:custGeom>
              <a:rect b="b" l="l" r="r" t="t"/>
              <a:pathLst>
                <a:path extrusionOk="0" h="5376" w="8431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03" name="Google Shape;2303;p45"/>
          <p:cNvGrpSpPr/>
          <p:nvPr/>
        </p:nvGrpSpPr>
        <p:grpSpPr>
          <a:xfrm>
            <a:off x="6111343" y="3484809"/>
            <a:ext cx="356196" cy="265631"/>
            <a:chOff x="5216456" y="3725484"/>
            <a:chExt cx="356196" cy="265631"/>
          </a:xfrm>
        </p:grpSpPr>
        <p:sp>
          <p:nvSpPr>
            <p:cNvPr id="2304" name="Google Shape;2304;p45"/>
            <p:cNvSpPr/>
            <p:nvPr/>
          </p:nvSpPr>
          <p:spPr>
            <a:xfrm>
              <a:off x="5216456" y="3814335"/>
              <a:ext cx="296465" cy="176780"/>
            </a:xfrm>
            <a:custGeom>
              <a:rect b="b" l="l" r="r" t="t"/>
              <a:pathLst>
                <a:path extrusionOk="0" h="5567" w="9336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5" name="Google Shape;2305;p45"/>
            <p:cNvSpPr/>
            <p:nvPr/>
          </p:nvSpPr>
          <p:spPr>
            <a:xfrm>
              <a:off x="5304925" y="3725484"/>
              <a:ext cx="267726" cy="170715"/>
            </a:xfrm>
            <a:custGeom>
              <a:rect b="b" l="l" r="r" t="t"/>
              <a:pathLst>
                <a:path extrusionOk="0" h="5376" w="8431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06" name="Google Shape;2306;p45"/>
          <p:cNvGrpSpPr/>
          <p:nvPr/>
        </p:nvGrpSpPr>
        <p:grpSpPr>
          <a:xfrm>
            <a:off x="6738381" y="2891247"/>
            <a:ext cx="356196" cy="265631"/>
            <a:chOff x="5216456" y="3725484"/>
            <a:chExt cx="356196" cy="265631"/>
          </a:xfrm>
        </p:grpSpPr>
        <p:sp>
          <p:nvSpPr>
            <p:cNvPr id="2307" name="Google Shape;2307;p45"/>
            <p:cNvSpPr/>
            <p:nvPr/>
          </p:nvSpPr>
          <p:spPr>
            <a:xfrm>
              <a:off x="5216456" y="3814335"/>
              <a:ext cx="296465" cy="176780"/>
            </a:xfrm>
            <a:custGeom>
              <a:rect b="b" l="l" r="r" t="t"/>
              <a:pathLst>
                <a:path extrusionOk="0" h="5567" w="9336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8" name="Google Shape;2308;p45"/>
            <p:cNvSpPr/>
            <p:nvPr/>
          </p:nvSpPr>
          <p:spPr>
            <a:xfrm>
              <a:off x="5304925" y="3725484"/>
              <a:ext cx="267726" cy="170715"/>
            </a:xfrm>
            <a:custGeom>
              <a:rect b="b" l="l" r="r" t="t"/>
              <a:pathLst>
                <a:path extrusionOk="0" h="5376" w="8431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09" name="Google Shape;2309;p45"/>
          <p:cNvGrpSpPr/>
          <p:nvPr/>
        </p:nvGrpSpPr>
        <p:grpSpPr>
          <a:xfrm>
            <a:off x="3603168" y="2891247"/>
            <a:ext cx="356196" cy="265631"/>
            <a:chOff x="5216456" y="3725484"/>
            <a:chExt cx="356196" cy="265631"/>
          </a:xfrm>
        </p:grpSpPr>
        <p:sp>
          <p:nvSpPr>
            <p:cNvPr id="2310" name="Google Shape;2310;p45"/>
            <p:cNvSpPr/>
            <p:nvPr/>
          </p:nvSpPr>
          <p:spPr>
            <a:xfrm>
              <a:off x="5216456" y="3814335"/>
              <a:ext cx="296465" cy="176780"/>
            </a:xfrm>
            <a:custGeom>
              <a:rect b="b" l="l" r="r" t="t"/>
              <a:pathLst>
                <a:path extrusionOk="0" h="5567" w="9336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1" name="Google Shape;2311;p45"/>
            <p:cNvSpPr/>
            <p:nvPr/>
          </p:nvSpPr>
          <p:spPr>
            <a:xfrm>
              <a:off x="5304925" y="3725484"/>
              <a:ext cx="267726" cy="170715"/>
            </a:xfrm>
            <a:custGeom>
              <a:rect b="b" l="l" r="r" t="t"/>
              <a:pathLst>
                <a:path extrusionOk="0" h="5376" w="8431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12" name="Google Shape;2312;p45"/>
          <p:cNvSpPr/>
          <p:nvPr/>
        </p:nvSpPr>
        <p:spPr>
          <a:xfrm rot="-5400000">
            <a:off x="3025614" y="2895520"/>
            <a:ext cx="515700" cy="257100"/>
          </a:xfrm>
          <a:prstGeom prst="roundRect">
            <a:avLst>
              <a:gd fmla="val 16305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DAY 2</a:t>
            </a:r>
            <a:endParaRPr sz="100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2313" name="Google Shape;2313;p45"/>
          <p:cNvSpPr/>
          <p:nvPr/>
        </p:nvSpPr>
        <p:spPr>
          <a:xfrm rot="-5400000">
            <a:off x="3025614" y="3489082"/>
            <a:ext cx="515700" cy="257100"/>
          </a:xfrm>
          <a:prstGeom prst="roundRect">
            <a:avLst>
              <a:gd fmla="val 16305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DAY 3</a:t>
            </a:r>
            <a:endParaRPr sz="100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2314" name="Google Shape;2314;p45"/>
          <p:cNvSpPr/>
          <p:nvPr/>
        </p:nvSpPr>
        <p:spPr>
          <a:xfrm rot="-5400000">
            <a:off x="3025614" y="4082682"/>
            <a:ext cx="515700" cy="257100"/>
          </a:xfrm>
          <a:prstGeom prst="roundRect">
            <a:avLst>
              <a:gd fmla="val 16305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DAY 4</a:t>
            </a:r>
            <a:endParaRPr sz="100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A47"/>
        </a:solidFill>
      </p:bgPr>
    </p:bg>
    <p:spTree>
      <p:nvGrpSpPr>
        <p:cNvPr id="2318" name="Shape 2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9" name="Google Shape;2319;p46"/>
          <p:cNvSpPr txBox="1"/>
          <p:nvPr>
            <p:ph idx="4294967295" type="title"/>
          </p:nvPr>
        </p:nvSpPr>
        <p:spPr>
          <a:xfrm>
            <a:off x="914400" y="536525"/>
            <a:ext cx="73152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Instructions for use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0" name="Google Shape;2320;p46"/>
          <p:cNvSpPr txBox="1"/>
          <p:nvPr>
            <p:ph idx="4294967295" type="body"/>
          </p:nvPr>
        </p:nvSpPr>
        <p:spPr>
          <a:xfrm>
            <a:off x="914400" y="1096451"/>
            <a:ext cx="7315200" cy="28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 order to use this template, you must credit </a:t>
            </a:r>
            <a:r>
              <a:rPr b="1" lang="en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b="1" lang="en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lidesgo</a:t>
            </a:r>
            <a:r>
              <a:rPr lang="en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en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 your final presentation and include links to both websites.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You are allowed to:</a:t>
            </a:r>
            <a:endParaRPr b="1"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Modify this template.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Use it for both personal and commercial projects.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You are not allowed to:</a:t>
            </a:r>
            <a:endParaRPr b="1"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Sublicense, sell or rent any of Slidesgo Content (or a modified version of Slidesgo Content).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Distribute Slidesgo Content unless it has been expressly authorized by Slidesgo.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Include Slidesgo Content in an online or offline database or file.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Offer Slidesgo templates (or modified versions of Slidesgo templates) for download.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Acquire the copyright of Slidesgo Content.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1" name="Google Shape;2321;p46"/>
          <p:cNvSpPr txBox="1"/>
          <p:nvPr>
            <p:ph idx="4294967295" type="body"/>
          </p:nvPr>
        </p:nvSpPr>
        <p:spPr>
          <a:xfrm>
            <a:off x="960767" y="4027759"/>
            <a:ext cx="7047300" cy="4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 more information about editing slides, please read our FAQs or visit Slidesgo School: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https://slidesgo.com/faqs</a:t>
            </a: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en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https://slidesgo.com/slidesgo-school</a:t>
            </a:r>
            <a:endParaRPr u="sng"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A47"/>
        </a:solidFill>
      </p:bgPr>
    </p:bg>
    <p:spTree>
      <p:nvGrpSpPr>
        <p:cNvPr id="2325" name="Shape 2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6" name="Google Shape;2326;p47"/>
          <p:cNvSpPr txBox="1"/>
          <p:nvPr>
            <p:ph idx="4294967295" type="title"/>
          </p:nvPr>
        </p:nvSpPr>
        <p:spPr>
          <a:xfrm>
            <a:off x="1068100" y="533189"/>
            <a:ext cx="70473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Infographics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7" name="Google Shape;2327;p47"/>
          <p:cNvSpPr txBox="1"/>
          <p:nvPr>
            <p:ph idx="4294967295" type="body"/>
          </p:nvPr>
        </p:nvSpPr>
        <p:spPr>
          <a:xfrm>
            <a:off x="814075" y="1275800"/>
            <a:ext cx="6980400" cy="3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add and edit some </a:t>
            </a:r>
            <a:r>
              <a:rPr b="1" lang="en">
                <a:solidFill>
                  <a:srgbClr val="869FB2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</a:t>
            </a:r>
            <a:r>
              <a:rPr b="1" lang="en">
                <a:solidFill>
                  <a:srgbClr val="869FB2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nfographics</a:t>
            </a: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 your presentation to show your data in a visual way.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8" name="Google Shape;2328;p47"/>
          <p:cNvSpPr txBox="1"/>
          <p:nvPr/>
        </p:nvSpPr>
        <p:spPr>
          <a:xfrm>
            <a:off x="715075" y="1640334"/>
            <a:ext cx="5571300" cy="29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</a:pPr>
            <a:r>
              <a:rPr lang="en" sz="1100">
                <a:solidFill>
                  <a:srgbClr val="FFFFFF"/>
                </a:solidFill>
              </a:rPr>
              <a:t>Choose your favourite infographic and insert it in your presentation using Ctrl C + Ctrl V or Cmd C + Cmd V in Mac.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>
                <a:solidFill>
                  <a:srgbClr val="FFFFFF"/>
                </a:solidFill>
              </a:rPr>
              <a:t>Select one of the parts and </a:t>
            </a:r>
            <a:r>
              <a:rPr b="1" lang="en" sz="1100">
                <a:solidFill>
                  <a:srgbClr val="869FB2"/>
                </a:solidFill>
              </a:rPr>
              <a:t>ungroup</a:t>
            </a:r>
            <a:r>
              <a:rPr lang="en" sz="1100">
                <a:solidFill>
                  <a:srgbClr val="FFFFFF"/>
                </a:solidFill>
              </a:rPr>
              <a:t> it by right-clicking and choosing “Ungroup”. 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b="1" lang="en" sz="1100">
                <a:solidFill>
                  <a:srgbClr val="869FB2"/>
                </a:solidFill>
              </a:rPr>
              <a:t>Change the color</a:t>
            </a:r>
            <a:r>
              <a:rPr lang="en" sz="1100">
                <a:solidFill>
                  <a:srgbClr val="FFFFFF"/>
                </a:solidFill>
              </a:rPr>
              <a:t> by clicking on the paint bucket. 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>
                <a:solidFill>
                  <a:srgbClr val="FFFFFF"/>
                </a:solidFill>
              </a:rPr>
              <a:t>Then </a:t>
            </a:r>
            <a:r>
              <a:rPr b="1" lang="en" sz="1100">
                <a:solidFill>
                  <a:srgbClr val="869FB2"/>
                </a:solidFill>
              </a:rPr>
              <a:t>resize</a:t>
            </a:r>
            <a:r>
              <a:rPr lang="en" sz="1100">
                <a:solidFill>
                  <a:srgbClr val="FFFFFF"/>
                </a:solidFill>
              </a:rPr>
              <a:t> the element by clicking and dragging one of the square-shaped points of its bounding box (the cursor should look like a double-headed arrow). Remember to hold Shift while dragging to keep the proportions.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b="1" lang="en" sz="1100">
                <a:solidFill>
                  <a:srgbClr val="869FB2"/>
                </a:solidFill>
              </a:rPr>
              <a:t>Group</a:t>
            </a:r>
            <a:r>
              <a:rPr lang="en" sz="1100">
                <a:solidFill>
                  <a:srgbClr val="FFFFFF"/>
                </a:solidFill>
              </a:rPr>
              <a:t> the elements again by selecting them, right-clicking and choosing “Group”.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</a:pPr>
            <a:r>
              <a:rPr lang="en" sz="1100">
                <a:solidFill>
                  <a:srgbClr val="FFFFFF"/>
                </a:solidFill>
              </a:rPr>
              <a:t>Repeat the steps above with the other parts and when you’re done editing, copy the end result and paste it into your presentation.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>
                <a:solidFill>
                  <a:srgbClr val="FFFFFF"/>
                </a:solidFill>
              </a:rPr>
              <a:t>Remember to choose the</a:t>
            </a:r>
            <a:r>
              <a:rPr lang="en" sz="1100">
                <a:solidFill>
                  <a:srgbClr val="78909C"/>
                </a:solidFill>
              </a:rPr>
              <a:t> </a:t>
            </a:r>
            <a:r>
              <a:rPr lang="en" sz="1100">
                <a:solidFill>
                  <a:srgbClr val="869FB2"/>
                </a:solidFill>
              </a:rPr>
              <a:t>“</a:t>
            </a:r>
            <a:r>
              <a:rPr b="1" lang="en" sz="1100">
                <a:solidFill>
                  <a:srgbClr val="869FB2"/>
                </a:solidFill>
              </a:rPr>
              <a:t>Keep source formatting</a:t>
            </a:r>
            <a:r>
              <a:rPr lang="en" sz="1100">
                <a:solidFill>
                  <a:srgbClr val="869FB2"/>
                </a:solidFill>
              </a:rPr>
              <a:t>”</a:t>
            </a:r>
            <a:r>
              <a:rPr lang="en" sz="1100">
                <a:solidFill>
                  <a:srgbClr val="FFFFFF"/>
                </a:solidFill>
              </a:rPr>
              <a:t> option so that it keeps the design. For more info, please visit </a:t>
            </a:r>
            <a:r>
              <a:rPr b="1" lang="en" sz="1100">
                <a:solidFill>
                  <a:srgbClr val="869FB2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 School</a:t>
            </a:r>
            <a:r>
              <a:rPr lang="en" sz="1100">
                <a:solidFill>
                  <a:srgbClr val="FFFFFF"/>
                </a:solidFill>
              </a:rPr>
              <a:t>.</a:t>
            </a:r>
            <a:endParaRPr sz="1100"/>
          </a:p>
        </p:txBody>
      </p:sp>
      <p:grpSp>
        <p:nvGrpSpPr>
          <p:cNvPr id="2329" name="Google Shape;2329;p47"/>
          <p:cNvGrpSpPr/>
          <p:nvPr/>
        </p:nvGrpSpPr>
        <p:grpSpPr>
          <a:xfrm>
            <a:off x="6874322" y="1724357"/>
            <a:ext cx="1446116" cy="2863897"/>
            <a:chOff x="6529419" y="1724307"/>
            <a:chExt cx="1480463" cy="2931917"/>
          </a:xfrm>
        </p:grpSpPr>
        <p:grpSp>
          <p:nvGrpSpPr>
            <p:cNvPr id="2330" name="Google Shape;2330;p47"/>
            <p:cNvGrpSpPr/>
            <p:nvPr/>
          </p:nvGrpSpPr>
          <p:grpSpPr>
            <a:xfrm>
              <a:off x="6556827" y="1724307"/>
              <a:ext cx="956596" cy="944294"/>
              <a:chOff x="3800349" y="1238762"/>
              <a:chExt cx="1098904" cy="1084772"/>
            </a:xfrm>
          </p:grpSpPr>
          <p:grpSp>
            <p:nvGrpSpPr>
              <p:cNvPr id="2331" name="Google Shape;2331;p47"/>
              <p:cNvGrpSpPr/>
              <p:nvPr/>
            </p:nvGrpSpPr>
            <p:grpSpPr>
              <a:xfrm>
                <a:off x="3800349" y="1238762"/>
                <a:ext cx="1098904" cy="1084772"/>
                <a:chOff x="3800349" y="1238762"/>
                <a:chExt cx="1098904" cy="1084772"/>
              </a:xfrm>
            </p:grpSpPr>
            <p:sp>
              <p:nvSpPr>
                <p:cNvPr id="2332" name="Google Shape;2332;p47"/>
                <p:cNvSpPr/>
                <p:nvPr/>
              </p:nvSpPr>
              <p:spPr>
                <a:xfrm>
                  <a:off x="3800349" y="1238762"/>
                  <a:ext cx="1098904" cy="1084772"/>
                </a:xfrm>
                <a:custGeom>
                  <a:rect b="b" l="l" r="r" t="t"/>
                  <a:pathLst>
                    <a:path extrusionOk="0" h="45133" w="45721">
                      <a:moveTo>
                        <a:pt x="22825" y="1"/>
                      </a:moveTo>
                      <a:cubicBezTo>
                        <a:pt x="22054" y="1"/>
                        <a:pt x="21283" y="295"/>
                        <a:pt x="20693" y="885"/>
                      </a:cubicBezTo>
                      <a:lnTo>
                        <a:pt x="1179" y="20482"/>
                      </a:lnTo>
                      <a:cubicBezTo>
                        <a:pt x="0" y="21661"/>
                        <a:pt x="0" y="23566"/>
                        <a:pt x="1179" y="24733"/>
                      </a:cubicBezTo>
                      <a:lnTo>
                        <a:pt x="20777" y="44259"/>
                      </a:lnTo>
                      <a:cubicBezTo>
                        <a:pt x="21364" y="44841"/>
                        <a:pt x="22133" y="45133"/>
                        <a:pt x="22900" y="45133"/>
                      </a:cubicBezTo>
                      <a:cubicBezTo>
                        <a:pt x="23672" y="45133"/>
                        <a:pt x="24442" y="44838"/>
                        <a:pt x="25027" y="44247"/>
                      </a:cubicBezTo>
                      <a:lnTo>
                        <a:pt x="32873" y="36377"/>
                      </a:lnTo>
                      <a:cubicBezTo>
                        <a:pt x="33053" y="36197"/>
                        <a:pt x="33283" y="36110"/>
                        <a:pt x="33511" y="36110"/>
                      </a:cubicBezTo>
                      <a:cubicBezTo>
                        <a:pt x="33810" y="36110"/>
                        <a:pt x="34108" y="36260"/>
                        <a:pt x="34290" y="36544"/>
                      </a:cubicBezTo>
                      <a:cubicBezTo>
                        <a:pt x="34743" y="37246"/>
                        <a:pt x="35112" y="38020"/>
                        <a:pt x="35409" y="38806"/>
                      </a:cubicBezTo>
                      <a:cubicBezTo>
                        <a:pt x="35588" y="39294"/>
                        <a:pt x="35909" y="39735"/>
                        <a:pt x="36362" y="40080"/>
                      </a:cubicBezTo>
                      <a:cubicBezTo>
                        <a:pt x="36890" y="40489"/>
                        <a:pt x="37508" y="40695"/>
                        <a:pt x="38128" y="40695"/>
                      </a:cubicBezTo>
                      <a:cubicBezTo>
                        <a:pt x="38682" y="40695"/>
                        <a:pt x="39237" y="40530"/>
                        <a:pt x="39731" y="40199"/>
                      </a:cubicBezTo>
                      <a:cubicBezTo>
                        <a:pt x="41303" y="39127"/>
                        <a:pt x="41446" y="36984"/>
                        <a:pt x="40172" y="35710"/>
                      </a:cubicBezTo>
                      <a:cubicBezTo>
                        <a:pt x="39862" y="35401"/>
                        <a:pt x="39505" y="35186"/>
                        <a:pt x="39112" y="35044"/>
                      </a:cubicBezTo>
                      <a:cubicBezTo>
                        <a:pt x="38326" y="34758"/>
                        <a:pt x="37564" y="34401"/>
                        <a:pt x="36862" y="33948"/>
                      </a:cubicBezTo>
                      <a:cubicBezTo>
                        <a:pt x="36374" y="33639"/>
                        <a:pt x="36279" y="32960"/>
                        <a:pt x="36695" y="32543"/>
                      </a:cubicBezTo>
                      <a:lnTo>
                        <a:pt x="44553" y="24661"/>
                      </a:lnTo>
                      <a:cubicBezTo>
                        <a:pt x="45720" y="23483"/>
                        <a:pt x="45720" y="21578"/>
                        <a:pt x="44542" y="20399"/>
                      </a:cubicBezTo>
                      <a:lnTo>
                        <a:pt x="24956" y="885"/>
                      </a:lnTo>
                      <a:cubicBezTo>
                        <a:pt x="24366" y="295"/>
                        <a:pt x="23595" y="1"/>
                        <a:pt x="22825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33" name="Google Shape;2333;p47"/>
                <p:cNvSpPr/>
                <p:nvPr/>
              </p:nvSpPr>
              <p:spPr>
                <a:xfrm>
                  <a:off x="3884758" y="1311226"/>
                  <a:ext cx="287338" cy="287050"/>
                </a:xfrm>
                <a:custGeom>
                  <a:rect b="b" l="l" r="r" t="t"/>
                  <a:pathLst>
                    <a:path extrusionOk="0" h="11943" w="11955">
                      <a:moveTo>
                        <a:pt x="5978" y="1"/>
                      </a:moveTo>
                      <a:cubicBezTo>
                        <a:pt x="2679" y="1"/>
                        <a:pt x="1" y="2668"/>
                        <a:pt x="1" y="5966"/>
                      </a:cubicBezTo>
                      <a:cubicBezTo>
                        <a:pt x="1" y="9276"/>
                        <a:pt x="2679" y="11943"/>
                        <a:pt x="5978" y="11943"/>
                      </a:cubicBezTo>
                      <a:cubicBezTo>
                        <a:pt x="9276" y="11943"/>
                        <a:pt x="11954" y="9276"/>
                        <a:pt x="11954" y="5966"/>
                      </a:cubicBezTo>
                      <a:cubicBezTo>
                        <a:pt x="11954" y="2668"/>
                        <a:pt x="9276" y="1"/>
                        <a:pt x="5978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334" name="Google Shape;2334;p47"/>
              <p:cNvSpPr/>
              <p:nvPr/>
            </p:nvSpPr>
            <p:spPr>
              <a:xfrm>
                <a:off x="4162525" y="1593650"/>
                <a:ext cx="374561" cy="374975"/>
              </a:xfrm>
              <a:custGeom>
                <a:rect b="b" l="l" r="r" t="t"/>
                <a:pathLst>
                  <a:path extrusionOk="0" h="10872" w="10860">
                    <a:moveTo>
                      <a:pt x="5430" y="1"/>
                    </a:moveTo>
                    <a:cubicBezTo>
                      <a:pt x="3990" y="1"/>
                      <a:pt x="2608" y="560"/>
                      <a:pt x="1596" y="1584"/>
                    </a:cubicBezTo>
                    <a:cubicBezTo>
                      <a:pt x="561" y="2620"/>
                      <a:pt x="1" y="3989"/>
                      <a:pt x="1" y="5430"/>
                    </a:cubicBezTo>
                    <a:cubicBezTo>
                      <a:pt x="1" y="6561"/>
                      <a:pt x="346" y="7645"/>
                      <a:pt x="1001" y="8573"/>
                    </a:cubicBezTo>
                    <a:cubicBezTo>
                      <a:pt x="1632" y="9466"/>
                      <a:pt x="2513" y="10145"/>
                      <a:pt x="3537" y="10538"/>
                    </a:cubicBezTo>
                    <a:cubicBezTo>
                      <a:pt x="3559" y="10544"/>
                      <a:pt x="3579" y="10547"/>
                      <a:pt x="3599" y="10547"/>
                    </a:cubicBezTo>
                    <a:cubicBezTo>
                      <a:pt x="3656" y="10547"/>
                      <a:pt x="3704" y="10522"/>
                      <a:pt x="3740" y="10478"/>
                    </a:cubicBezTo>
                    <a:cubicBezTo>
                      <a:pt x="3763" y="10443"/>
                      <a:pt x="3763" y="10395"/>
                      <a:pt x="3763" y="10371"/>
                    </a:cubicBezTo>
                    <a:lnTo>
                      <a:pt x="3763" y="7275"/>
                    </a:lnTo>
                    <a:cubicBezTo>
                      <a:pt x="3763" y="7180"/>
                      <a:pt x="3692" y="7097"/>
                      <a:pt x="3585" y="7097"/>
                    </a:cubicBezTo>
                    <a:lnTo>
                      <a:pt x="2156" y="7097"/>
                    </a:lnTo>
                    <a:lnTo>
                      <a:pt x="2156" y="5835"/>
                    </a:lnTo>
                    <a:lnTo>
                      <a:pt x="3585" y="5835"/>
                    </a:lnTo>
                    <a:cubicBezTo>
                      <a:pt x="3680" y="5835"/>
                      <a:pt x="3763" y="5751"/>
                      <a:pt x="3763" y="5656"/>
                    </a:cubicBezTo>
                    <a:lnTo>
                      <a:pt x="3763" y="5430"/>
                    </a:lnTo>
                    <a:cubicBezTo>
                      <a:pt x="3763" y="3942"/>
                      <a:pt x="5180" y="2632"/>
                      <a:pt x="6799" y="2632"/>
                    </a:cubicBezTo>
                    <a:lnTo>
                      <a:pt x="7550" y="2632"/>
                    </a:lnTo>
                    <a:lnTo>
                      <a:pt x="7550" y="3894"/>
                    </a:lnTo>
                    <a:lnTo>
                      <a:pt x="6799" y="3894"/>
                    </a:lnTo>
                    <a:cubicBezTo>
                      <a:pt x="6311" y="3894"/>
                      <a:pt x="5883" y="4025"/>
                      <a:pt x="5561" y="4287"/>
                    </a:cubicBezTo>
                    <a:cubicBezTo>
                      <a:pt x="5228" y="4561"/>
                      <a:pt x="5025" y="4966"/>
                      <a:pt x="5025" y="5430"/>
                    </a:cubicBezTo>
                    <a:lnTo>
                      <a:pt x="5025" y="5656"/>
                    </a:lnTo>
                    <a:cubicBezTo>
                      <a:pt x="5025" y="5740"/>
                      <a:pt x="5109" y="5835"/>
                      <a:pt x="5204" y="5835"/>
                    </a:cubicBezTo>
                    <a:lnTo>
                      <a:pt x="5883" y="5835"/>
                    </a:lnTo>
                    <a:cubicBezTo>
                      <a:pt x="5966" y="5835"/>
                      <a:pt x="6061" y="5751"/>
                      <a:pt x="6061" y="5656"/>
                    </a:cubicBezTo>
                    <a:cubicBezTo>
                      <a:pt x="6061" y="5561"/>
                      <a:pt x="5978" y="5478"/>
                      <a:pt x="5883" y="5478"/>
                    </a:cubicBezTo>
                    <a:lnTo>
                      <a:pt x="5371" y="5478"/>
                    </a:lnTo>
                    <a:lnTo>
                      <a:pt x="5371" y="5418"/>
                    </a:lnTo>
                    <a:cubicBezTo>
                      <a:pt x="5371" y="4525"/>
                      <a:pt x="6145" y="4204"/>
                      <a:pt x="6799" y="4204"/>
                    </a:cubicBezTo>
                    <a:lnTo>
                      <a:pt x="7704" y="4204"/>
                    </a:lnTo>
                    <a:cubicBezTo>
                      <a:pt x="7800" y="4204"/>
                      <a:pt x="7883" y="4132"/>
                      <a:pt x="7883" y="4025"/>
                    </a:cubicBezTo>
                    <a:lnTo>
                      <a:pt x="7883" y="2418"/>
                    </a:lnTo>
                    <a:cubicBezTo>
                      <a:pt x="7883" y="2334"/>
                      <a:pt x="7811" y="2239"/>
                      <a:pt x="7704" y="2239"/>
                    </a:cubicBezTo>
                    <a:lnTo>
                      <a:pt x="6799" y="2239"/>
                    </a:lnTo>
                    <a:cubicBezTo>
                      <a:pt x="5966" y="2239"/>
                      <a:pt x="5121" y="2572"/>
                      <a:pt x="4466" y="3156"/>
                    </a:cubicBezTo>
                    <a:cubicBezTo>
                      <a:pt x="3799" y="3763"/>
                      <a:pt x="3418" y="4549"/>
                      <a:pt x="3418" y="5382"/>
                    </a:cubicBezTo>
                    <a:lnTo>
                      <a:pt x="3418" y="5442"/>
                    </a:lnTo>
                    <a:lnTo>
                      <a:pt x="1989" y="5442"/>
                    </a:lnTo>
                    <a:cubicBezTo>
                      <a:pt x="1906" y="5442"/>
                      <a:pt x="1811" y="5513"/>
                      <a:pt x="1811" y="5620"/>
                    </a:cubicBezTo>
                    <a:lnTo>
                      <a:pt x="1811" y="7228"/>
                    </a:lnTo>
                    <a:cubicBezTo>
                      <a:pt x="1811" y="7323"/>
                      <a:pt x="1894" y="7406"/>
                      <a:pt x="1989" y="7406"/>
                    </a:cubicBezTo>
                    <a:lnTo>
                      <a:pt x="3418" y="7406"/>
                    </a:lnTo>
                    <a:lnTo>
                      <a:pt x="3418" y="10085"/>
                    </a:lnTo>
                    <a:cubicBezTo>
                      <a:pt x="1561" y="9300"/>
                      <a:pt x="346" y="7442"/>
                      <a:pt x="346" y="5418"/>
                    </a:cubicBezTo>
                    <a:cubicBezTo>
                      <a:pt x="346" y="2596"/>
                      <a:pt x="2620" y="322"/>
                      <a:pt x="5430" y="322"/>
                    </a:cubicBezTo>
                    <a:cubicBezTo>
                      <a:pt x="8228" y="322"/>
                      <a:pt x="10526" y="2620"/>
                      <a:pt x="10526" y="5418"/>
                    </a:cubicBezTo>
                    <a:cubicBezTo>
                      <a:pt x="10526" y="8228"/>
                      <a:pt x="8240" y="10502"/>
                      <a:pt x="5430" y="10502"/>
                    </a:cubicBezTo>
                    <a:lnTo>
                      <a:pt x="5371" y="10502"/>
                    </a:lnTo>
                    <a:lnTo>
                      <a:pt x="5371" y="7418"/>
                    </a:lnTo>
                    <a:lnTo>
                      <a:pt x="7728" y="7418"/>
                    </a:lnTo>
                    <a:cubicBezTo>
                      <a:pt x="7811" y="7418"/>
                      <a:pt x="7907" y="7347"/>
                      <a:pt x="7907" y="7240"/>
                    </a:cubicBezTo>
                    <a:lnTo>
                      <a:pt x="7907" y="5656"/>
                    </a:lnTo>
                    <a:cubicBezTo>
                      <a:pt x="7907" y="5561"/>
                      <a:pt x="7823" y="5478"/>
                      <a:pt x="7728" y="5478"/>
                    </a:cubicBezTo>
                    <a:lnTo>
                      <a:pt x="6728" y="5478"/>
                    </a:lnTo>
                    <a:cubicBezTo>
                      <a:pt x="6633" y="5478"/>
                      <a:pt x="6549" y="5549"/>
                      <a:pt x="6549" y="5656"/>
                    </a:cubicBezTo>
                    <a:cubicBezTo>
                      <a:pt x="6549" y="5740"/>
                      <a:pt x="6621" y="5835"/>
                      <a:pt x="6728" y="5835"/>
                    </a:cubicBezTo>
                    <a:lnTo>
                      <a:pt x="7561" y="5835"/>
                    </a:lnTo>
                    <a:lnTo>
                      <a:pt x="7561" y="7097"/>
                    </a:lnTo>
                    <a:lnTo>
                      <a:pt x="5204" y="7097"/>
                    </a:lnTo>
                    <a:cubicBezTo>
                      <a:pt x="5121" y="7097"/>
                      <a:pt x="5025" y="7168"/>
                      <a:pt x="5025" y="7275"/>
                    </a:cubicBezTo>
                    <a:lnTo>
                      <a:pt x="5025" y="10693"/>
                    </a:lnTo>
                    <a:cubicBezTo>
                      <a:pt x="5025" y="10788"/>
                      <a:pt x="5109" y="10859"/>
                      <a:pt x="5192" y="10871"/>
                    </a:cubicBezTo>
                    <a:lnTo>
                      <a:pt x="5430" y="10871"/>
                    </a:lnTo>
                    <a:cubicBezTo>
                      <a:pt x="6871" y="10871"/>
                      <a:pt x="8240" y="10312"/>
                      <a:pt x="9276" y="9288"/>
                    </a:cubicBezTo>
                    <a:cubicBezTo>
                      <a:pt x="10300" y="8252"/>
                      <a:pt x="10859" y="6883"/>
                      <a:pt x="10859" y="5442"/>
                    </a:cubicBezTo>
                    <a:cubicBezTo>
                      <a:pt x="10859" y="3989"/>
                      <a:pt x="10300" y="2620"/>
                      <a:pt x="9276" y="1584"/>
                    </a:cubicBezTo>
                    <a:cubicBezTo>
                      <a:pt x="8240" y="560"/>
                      <a:pt x="6871" y="1"/>
                      <a:pt x="54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35" name="Google Shape;2335;p47"/>
            <p:cNvGrpSpPr/>
            <p:nvPr/>
          </p:nvGrpSpPr>
          <p:grpSpPr>
            <a:xfrm>
              <a:off x="7053286" y="2227254"/>
              <a:ext cx="956596" cy="944252"/>
              <a:chOff x="4370663" y="1816530"/>
              <a:chExt cx="1098904" cy="1084724"/>
            </a:xfrm>
          </p:grpSpPr>
          <p:grpSp>
            <p:nvGrpSpPr>
              <p:cNvPr id="2336" name="Google Shape;2336;p47"/>
              <p:cNvGrpSpPr/>
              <p:nvPr/>
            </p:nvGrpSpPr>
            <p:grpSpPr>
              <a:xfrm>
                <a:off x="4370663" y="1816530"/>
                <a:ext cx="1098904" cy="1084724"/>
                <a:chOff x="4370663" y="1816530"/>
                <a:chExt cx="1098904" cy="1084724"/>
              </a:xfrm>
            </p:grpSpPr>
            <p:sp>
              <p:nvSpPr>
                <p:cNvPr id="2337" name="Google Shape;2337;p47"/>
                <p:cNvSpPr/>
                <p:nvPr/>
              </p:nvSpPr>
              <p:spPr>
                <a:xfrm>
                  <a:off x="4370663" y="1816530"/>
                  <a:ext cx="1098904" cy="1084724"/>
                </a:xfrm>
                <a:custGeom>
                  <a:rect b="b" l="l" r="r" t="t"/>
                  <a:pathLst>
                    <a:path extrusionOk="0" h="45131" w="45721">
                      <a:moveTo>
                        <a:pt x="22862" y="0"/>
                      </a:moveTo>
                      <a:cubicBezTo>
                        <a:pt x="22092" y="0"/>
                        <a:pt x="21324" y="295"/>
                        <a:pt x="20741" y="884"/>
                      </a:cubicBezTo>
                      <a:lnTo>
                        <a:pt x="12871" y="8742"/>
                      </a:lnTo>
                      <a:cubicBezTo>
                        <a:pt x="12698" y="8921"/>
                        <a:pt x="12472" y="9005"/>
                        <a:pt x="12246" y="9005"/>
                      </a:cubicBezTo>
                      <a:cubicBezTo>
                        <a:pt x="11945" y="9005"/>
                        <a:pt x="11643" y="8855"/>
                        <a:pt x="11466" y="8576"/>
                      </a:cubicBezTo>
                      <a:cubicBezTo>
                        <a:pt x="11014" y="7861"/>
                        <a:pt x="10645" y="7099"/>
                        <a:pt x="10347" y="6302"/>
                      </a:cubicBezTo>
                      <a:cubicBezTo>
                        <a:pt x="10168" y="5813"/>
                        <a:pt x="9847" y="5373"/>
                        <a:pt x="9394" y="5028"/>
                      </a:cubicBezTo>
                      <a:cubicBezTo>
                        <a:pt x="8866" y="4619"/>
                        <a:pt x="8248" y="4413"/>
                        <a:pt x="7630" y="4413"/>
                      </a:cubicBezTo>
                      <a:cubicBezTo>
                        <a:pt x="7078" y="4413"/>
                        <a:pt x="6526" y="4577"/>
                        <a:pt x="6037" y="4909"/>
                      </a:cubicBezTo>
                      <a:cubicBezTo>
                        <a:pt x="4465" y="5968"/>
                        <a:pt x="4310" y="8123"/>
                        <a:pt x="5584" y="9385"/>
                      </a:cubicBezTo>
                      <a:cubicBezTo>
                        <a:pt x="5894" y="9695"/>
                        <a:pt x="6251" y="9921"/>
                        <a:pt x="6632" y="10064"/>
                      </a:cubicBezTo>
                      <a:cubicBezTo>
                        <a:pt x="7418" y="10350"/>
                        <a:pt x="8180" y="10707"/>
                        <a:pt x="8882" y="11159"/>
                      </a:cubicBezTo>
                      <a:cubicBezTo>
                        <a:pt x="9383" y="11469"/>
                        <a:pt x="9466" y="12148"/>
                        <a:pt x="9049" y="12564"/>
                      </a:cubicBezTo>
                      <a:lnTo>
                        <a:pt x="1179" y="20434"/>
                      </a:lnTo>
                      <a:cubicBezTo>
                        <a:pt x="0" y="21613"/>
                        <a:pt x="0" y="23518"/>
                        <a:pt x="1179" y="24697"/>
                      </a:cubicBezTo>
                      <a:lnTo>
                        <a:pt x="20741" y="44247"/>
                      </a:lnTo>
                      <a:cubicBezTo>
                        <a:pt x="21324" y="44836"/>
                        <a:pt x="22092" y="45131"/>
                        <a:pt x="22862" y="45131"/>
                      </a:cubicBezTo>
                      <a:cubicBezTo>
                        <a:pt x="23631" y="45131"/>
                        <a:pt x="24402" y="44836"/>
                        <a:pt x="24992" y="44247"/>
                      </a:cubicBezTo>
                      <a:lnTo>
                        <a:pt x="44554" y="24697"/>
                      </a:lnTo>
                      <a:cubicBezTo>
                        <a:pt x="45720" y="23518"/>
                        <a:pt x="45720" y="21613"/>
                        <a:pt x="44554" y="2043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38" name="Google Shape;2338;p47"/>
                <p:cNvSpPr/>
                <p:nvPr/>
              </p:nvSpPr>
              <p:spPr>
                <a:xfrm>
                  <a:off x="5055718" y="1904160"/>
                  <a:ext cx="287338" cy="287338"/>
                </a:xfrm>
                <a:custGeom>
                  <a:rect b="b" l="l" r="r" t="t"/>
                  <a:pathLst>
                    <a:path extrusionOk="0" h="11955" w="11955">
                      <a:moveTo>
                        <a:pt x="5978" y="0"/>
                      </a:moveTo>
                      <a:cubicBezTo>
                        <a:pt x="2680" y="0"/>
                        <a:pt x="1" y="2679"/>
                        <a:pt x="1" y="5977"/>
                      </a:cubicBezTo>
                      <a:cubicBezTo>
                        <a:pt x="1" y="9275"/>
                        <a:pt x="2680" y="11954"/>
                        <a:pt x="5978" y="11954"/>
                      </a:cubicBezTo>
                      <a:cubicBezTo>
                        <a:pt x="9276" y="11954"/>
                        <a:pt x="11955" y="9275"/>
                        <a:pt x="11955" y="5977"/>
                      </a:cubicBezTo>
                      <a:cubicBezTo>
                        <a:pt x="11955" y="2679"/>
                        <a:pt x="9276" y="0"/>
                        <a:pt x="5978" y="0"/>
                      </a:cubicBez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339" name="Google Shape;2339;p47"/>
              <p:cNvGrpSpPr/>
              <p:nvPr/>
            </p:nvGrpSpPr>
            <p:grpSpPr>
              <a:xfrm>
                <a:off x="4732628" y="2171596"/>
                <a:ext cx="374986" cy="374572"/>
                <a:chOff x="3303268" y="3817349"/>
                <a:chExt cx="346056" cy="345674"/>
              </a:xfrm>
            </p:grpSpPr>
            <p:sp>
              <p:nvSpPr>
                <p:cNvPr id="2340" name="Google Shape;2340;p47"/>
                <p:cNvSpPr/>
                <p:nvPr/>
              </p:nvSpPr>
              <p:spPr>
                <a:xfrm>
                  <a:off x="3303268" y="3817349"/>
                  <a:ext cx="346056" cy="345674"/>
                </a:xfrm>
                <a:custGeom>
                  <a:rect b="b" l="l" r="r" t="t"/>
                  <a:pathLst>
                    <a:path extrusionOk="0" h="10860" w="10872">
                      <a:moveTo>
                        <a:pt x="5418" y="334"/>
                      </a:moveTo>
                      <a:cubicBezTo>
                        <a:pt x="8228" y="334"/>
                        <a:pt x="10514" y="2608"/>
                        <a:pt x="10514" y="5430"/>
                      </a:cubicBezTo>
                      <a:cubicBezTo>
                        <a:pt x="10514" y="8240"/>
                        <a:pt x="8228" y="10514"/>
                        <a:pt x="5418" y="10514"/>
                      </a:cubicBezTo>
                      <a:cubicBezTo>
                        <a:pt x="2608" y="10514"/>
                        <a:pt x="334" y="8240"/>
                        <a:pt x="334" y="5430"/>
                      </a:cubicBezTo>
                      <a:cubicBezTo>
                        <a:pt x="334" y="2608"/>
                        <a:pt x="2608" y="334"/>
                        <a:pt x="5418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3" y="10859"/>
                        <a:pt x="8252" y="10300"/>
                        <a:pt x="9276" y="9264"/>
                      </a:cubicBezTo>
                      <a:cubicBezTo>
                        <a:pt x="10300" y="8240"/>
                        <a:pt x="10871" y="6871"/>
                        <a:pt x="10871" y="5430"/>
                      </a:cubicBezTo>
                      <a:cubicBezTo>
                        <a:pt x="10871" y="3989"/>
                        <a:pt x="10300" y="2620"/>
                        <a:pt x="9276" y="1584"/>
                      </a:cubicBezTo>
                      <a:cubicBezTo>
                        <a:pt x="8252" y="560"/>
                        <a:pt x="6883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41" name="Google Shape;2341;p47"/>
                <p:cNvSpPr/>
                <p:nvPr/>
              </p:nvSpPr>
              <p:spPr>
                <a:xfrm>
                  <a:off x="3368074" y="3882537"/>
                  <a:ext cx="215298" cy="215298"/>
                </a:xfrm>
                <a:custGeom>
                  <a:rect b="b" l="l" r="r" t="t"/>
                  <a:pathLst>
                    <a:path extrusionOk="0" h="6764" w="6764">
                      <a:moveTo>
                        <a:pt x="5335" y="346"/>
                      </a:moveTo>
                      <a:cubicBezTo>
                        <a:pt x="5930" y="346"/>
                        <a:pt x="6418" y="834"/>
                        <a:pt x="6418" y="1429"/>
                      </a:cubicBezTo>
                      <a:lnTo>
                        <a:pt x="6418" y="5335"/>
                      </a:lnTo>
                      <a:cubicBezTo>
                        <a:pt x="6418" y="5930"/>
                        <a:pt x="5930" y="6418"/>
                        <a:pt x="5335" y="6418"/>
                      </a:cubicBezTo>
                      <a:lnTo>
                        <a:pt x="1429" y="6418"/>
                      </a:lnTo>
                      <a:cubicBezTo>
                        <a:pt x="834" y="6418"/>
                        <a:pt x="346" y="5930"/>
                        <a:pt x="346" y="5335"/>
                      </a:cubicBezTo>
                      <a:lnTo>
                        <a:pt x="346" y="1429"/>
                      </a:lnTo>
                      <a:cubicBezTo>
                        <a:pt x="346" y="834"/>
                        <a:pt x="834" y="346"/>
                        <a:pt x="1429" y="346"/>
                      </a:cubicBezTo>
                      <a:close/>
                      <a:moveTo>
                        <a:pt x="1429" y="1"/>
                      </a:moveTo>
                      <a:cubicBezTo>
                        <a:pt x="644" y="1"/>
                        <a:pt x="1" y="644"/>
                        <a:pt x="1" y="1429"/>
                      </a:cubicBezTo>
                      <a:lnTo>
                        <a:pt x="1" y="5335"/>
                      </a:lnTo>
                      <a:cubicBezTo>
                        <a:pt x="1" y="6120"/>
                        <a:pt x="644" y="6763"/>
                        <a:pt x="1429" y="6763"/>
                      </a:cubicBezTo>
                      <a:lnTo>
                        <a:pt x="5335" y="6763"/>
                      </a:lnTo>
                      <a:cubicBezTo>
                        <a:pt x="6121" y="6763"/>
                        <a:pt x="6763" y="6120"/>
                        <a:pt x="6763" y="5335"/>
                      </a:cubicBezTo>
                      <a:lnTo>
                        <a:pt x="6763" y="1429"/>
                      </a:lnTo>
                      <a:cubicBezTo>
                        <a:pt x="6763" y="644"/>
                        <a:pt x="6121" y="1"/>
                        <a:pt x="533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42" name="Google Shape;2342;p47"/>
                <p:cNvSpPr/>
                <p:nvPr/>
              </p:nvSpPr>
              <p:spPr>
                <a:xfrm>
                  <a:off x="3418143" y="3933656"/>
                  <a:ext cx="114811" cy="112742"/>
                </a:xfrm>
                <a:custGeom>
                  <a:rect b="b" l="l" r="r" t="t"/>
                  <a:pathLst>
                    <a:path extrusionOk="0" h="3542" w="3607">
                      <a:moveTo>
                        <a:pt x="1822" y="0"/>
                      </a:moveTo>
                      <a:cubicBezTo>
                        <a:pt x="812" y="0"/>
                        <a:pt x="1" y="851"/>
                        <a:pt x="59" y="1859"/>
                      </a:cubicBezTo>
                      <a:cubicBezTo>
                        <a:pt x="95" y="2776"/>
                        <a:pt x="833" y="3502"/>
                        <a:pt x="1726" y="3538"/>
                      </a:cubicBezTo>
                      <a:cubicBezTo>
                        <a:pt x="1764" y="3541"/>
                        <a:pt x="1802" y="3542"/>
                        <a:pt x="1840" y="3542"/>
                      </a:cubicBezTo>
                      <a:cubicBezTo>
                        <a:pt x="2178" y="3542"/>
                        <a:pt x="2494" y="3447"/>
                        <a:pt x="2762" y="3276"/>
                      </a:cubicBezTo>
                      <a:cubicBezTo>
                        <a:pt x="2857" y="3217"/>
                        <a:pt x="2869" y="3086"/>
                        <a:pt x="2797" y="3014"/>
                      </a:cubicBezTo>
                      <a:cubicBezTo>
                        <a:pt x="2761" y="2978"/>
                        <a:pt x="2711" y="2964"/>
                        <a:pt x="2664" y="2964"/>
                      </a:cubicBezTo>
                      <a:cubicBezTo>
                        <a:pt x="2634" y="2964"/>
                        <a:pt x="2606" y="2969"/>
                        <a:pt x="2583" y="2979"/>
                      </a:cubicBezTo>
                      <a:cubicBezTo>
                        <a:pt x="2380" y="3096"/>
                        <a:pt x="2149" y="3185"/>
                        <a:pt x="1897" y="3185"/>
                      </a:cubicBezTo>
                      <a:cubicBezTo>
                        <a:pt x="1868" y="3185"/>
                        <a:pt x="1839" y="3183"/>
                        <a:pt x="1809" y="3181"/>
                      </a:cubicBezTo>
                      <a:cubicBezTo>
                        <a:pt x="1023" y="3169"/>
                        <a:pt x="380" y="2514"/>
                        <a:pt x="392" y="1716"/>
                      </a:cubicBezTo>
                      <a:cubicBezTo>
                        <a:pt x="426" y="948"/>
                        <a:pt x="1028" y="330"/>
                        <a:pt x="1792" y="330"/>
                      </a:cubicBezTo>
                      <a:cubicBezTo>
                        <a:pt x="1833" y="330"/>
                        <a:pt x="1874" y="332"/>
                        <a:pt x="1916" y="335"/>
                      </a:cubicBezTo>
                      <a:cubicBezTo>
                        <a:pt x="2619" y="371"/>
                        <a:pt x="3190" y="943"/>
                        <a:pt x="3250" y="1633"/>
                      </a:cubicBezTo>
                      <a:cubicBezTo>
                        <a:pt x="3285" y="1919"/>
                        <a:pt x="3214" y="2193"/>
                        <a:pt x="3095" y="2431"/>
                      </a:cubicBezTo>
                      <a:cubicBezTo>
                        <a:pt x="3059" y="2490"/>
                        <a:pt x="3059" y="2574"/>
                        <a:pt x="3119" y="2633"/>
                      </a:cubicBezTo>
                      <a:cubicBezTo>
                        <a:pt x="3149" y="2663"/>
                        <a:pt x="3191" y="2678"/>
                        <a:pt x="3234" y="2678"/>
                      </a:cubicBezTo>
                      <a:cubicBezTo>
                        <a:pt x="3295" y="2678"/>
                        <a:pt x="3358" y="2648"/>
                        <a:pt x="3393" y="2586"/>
                      </a:cubicBezTo>
                      <a:cubicBezTo>
                        <a:pt x="3536" y="2324"/>
                        <a:pt x="3607" y="2014"/>
                        <a:pt x="3583" y="1669"/>
                      </a:cubicBezTo>
                      <a:cubicBezTo>
                        <a:pt x="3536" y="764"/>
                        <a:pt x="2797" y="50"/>
                        <a:pt x="1904" y="2"/>
                      </a:cubicBezTo>
                      <a:cubicBezTo>
                        <a:pt x="1877" y="1"/>
                        <a:pt x="1849" y="0"/>
                        <a:pt x="182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43" name="Google Shape;2343;p47"/>
                <p:cNvSpPr/>
                <p:nvPr/>
              </p:nvSpPr>
              <p:spPr>
                <a:xfrm>
                  <a:off x="3519298" y="3910197"/>
                  <a:ext cx="29570" cy="29220"/>
                </a:xfrm>
                <a:custGeom>
                  <a:rect b="b" l="l" r="r" t="t"/>
                  <a:pathLst>
                    <a:path extrusionOk="0" h="918" w="929">
                      <a:moveTo>
                        <a:pt x="465" y="1"/>
                      </a:moveTo>
                      <a:cubicBezTo>
                        <a:pt x="203" y="1"/>
                        <a:pt x="0" y="203"/>
                        <a:pt x="0" y="453"/>
                      </a:cubicBezTo>
                      <a:cubicBezTo>
                        <a:pt x="0" y="715"/>
                        <a:pt x="203" y="918"/>
                        <a:pt x="465" y="918"/>
                      </a:cubicBezTo>
                      <a:cubicBezTo>
                        <a:pt x="715" y="918"/>
                        <a:pt x="929" y="715"/>
                        <a:pt x="929" y="453"/>
                      </a:cubicBezTo>
                      <a:cubicBezTo>
                        <a:pt x="929" y="203"/>
                        <a:pt x="715" y="1"/>
                        <a:pt x="46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344" name="Google Shape;2344;p47"/>
            <p:cNvGrpSpPr/>
            <p:nvPr/>
          </p:nvGrpSpPr>
          <p:grpSpPr>
            <a:xfrm>
              <a:off x="6547098" y="2715744"/>
              <a:ext cx="956596" cy="944315"/>
              <a:chOff x="3789173" y="2377690"/>
              <a:chExt cx="1098904" cy="1084796"/>
            </a:xfrm>
          </p:grpSpPr>
          <p:grpSp>
            <p:nvGrpSpPr>
              <p:cNvPr id="2345" name="Google Shape;2345;p47"/>
              <p:cNvGrpSpPr/>
              <p:nvPr/>
            </p:nvGrpSpPr>
            <p:grpSpPr>
              <a:xfrm>
                <a:off x="3789173" y="2377690"/>
                <a:ext cx="1098904" cy="1084796"/>
                <a:chOff x="3789173" y="2377690"/>
                <a:chExt cx="1098904" cy="1084796"/>
              </a:xfrm>
            </p:grpSpPr>
            <p:sp>
              <p:nvSpPr>
                <p:cNvPr id="2346" name="Google Shape;2346;p47"/>
                <p:cNvSpPr/>
                <p:nvPr/>
              </p:nvSpPr>
              <p:spPr>
                <a:xfrm>
                  <a:off x="3789173" y="2377690"/>
                  <a:ext cx="1098904" cy="1084796"/>
                </a:xfrm>
                <a:custGeom>
                  <a:rect b="b" l="l" r="r" t="t"/>
                  <a:pathLst>
                    <a:path extrusionOk="0" h="45134" w="45721">
                      <a:moveTo>
                        <a:pt x="22861" y="0"/>
                      </a:moveTo>
                      <a:cubicBezTo>
                        <a:pt x="22090" y="0"/>
                        <a:pt x="21319" y="295"/>
                        <a:pt x="20730" y="884"/>
                      </a:cubicBezTo>
                      <a:lnTo>
                        <a:pt x="1180" y="20446"/>
                      </a:lnTo>
                      <a:cubicBezTo>
                        <a:pt x="1" y="21613"/>
                        <a:pt x="1" y="23518"/>
                        <a:pt x="1180" y="24697"/>
                      </a:cubicBezTo>
                      <a:lnTo>
                        <a:pt x="20730" y="44259"/>
                      </a:lnTo>
                      <a:cubicBezTo>
                        <a:pt x="21319" y="44842"/>
                        <a:pt x="22090" y="45134"/>
                        <a:pt x="22861" y="45134"/>
                      </a:cubicBezTo>
                      <a:cubicBezTo>
                        <a:pt x="23632" y="45134"/>
                        <a:pt x="24403" y="44842"/>
                        <a:pt x="24992" y="44259"/>
                      </a:cubicBezTo>
                      <a:lnTo>
                        <a:pt x="44542" y="24697"/>
                      </a:lnTo>
                      <a:cubicBezTo>
                        <a:pt x="45721" y="23518"/>
                        <a:pt x="45721" y="21613"/>
                        <a:pt x="44542" y="20446"/>
                      </a:cubicBezTo>
                      <a:lnTo>
                        <a:pt x="36684" y="12576"/>
                      </a:lnTo>
                      <a:cubicBezTo>
                        <a:pt x="36267" y="12171"/>
                        <a:pt x="36363" y="11481"/>
                        <a:pt x="36851" y="11171"/>
                      </a:cubicBezTo>
                      <a:cubicBezTo>
                        <a:pt x="37565" y="10719"/>
                        <a:pt x="38327" y="10350"/>
                        <a:pt x="39125" y="10052"/>
                      </a:cubicBezTo>
                      <a:cubicBezTo>
                        <a:pt x="39613" y="9874"/>
                        <a:pt x="40054" y="9552"/>
                        <a:pt x="40399" y="9100"/>
                      </a:cubicBezTo>
                      <a:cubicBezTo>
                        <a:pt x="41173" y="8099"/>
                        <a:pt x="41220" y="6778"/>
                        <a:pt x="40518" y="5730"/>
                      </a:cubicBezTo>
                      <a:cubicBezTo>
                        <a:pt x="39932" y="4868"/>
                        <a:pt x="39013" y="4436"/>
                        <a:pt x="38094" y="4436"/>
                      </a:cubicBezTo>
                      <a:cubicBezTo>
                        <a:pt x="37349" y="4436"/>
                        <a:pt x="36606" y="4720"/>
                        <a:pt x="36041" y="5290"/>
                      </a:cubicBezTo>
                      <a:cubicBezTo>
                        <a:pt x="35732" y="5587"/>
                        <a:pt x="35505" y="5956"/>
                        <a:pt x="35362" y="6337"/>
                      </a:cubicBezTo>
                      <a:cubicBezTo>
                        <a:pt x="35077" y="7123"/>
                        <a:pt x="34720" y="7885"/>
                        <a:pt x="34267" y="8588"/>
                      </a:cubicBezTo>
                      <a:cubicBezTo>
                        <a:pt x="34091" y="8872"/>
                        <a:pt x="33797" y="9021"/>
                        <a:pt x="33498" y="9021"/>
                      </a:cubicBezTo>
                      <a:cubicBezTo>
                        <a:pt x="33271" y="9021"/>
                        <a:pt x="33042" y="8934"/>
                        <a:pt x="32862" y="8754"/>
                      </a:cubicBezTo>
                      <a:lnTo>
                        <a:pt x="24992" y="884"/>
                      </a:lnTo>
                      <a:cubicBezTo>
                        <a:pt x="24403" y="295"/>
                        <a:pt x="23632" y="0"/>
                        <a:pt x="22861" y="0"/>
                      </a:cubicBezTo>
                      <a:close/>
                    </a:path>
                  </a:pathLst>
                </a:custGeom>
                <a:solidFill>
                  <a:srgbClr val="4949E7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47" name="Google Shape;2347;p47"/>
                <p:cNvSpPr/>
                <p:nvPr/>
              </p:nvSpPr>
              <p:spPr>
                <a:xfrm>
                  <a:off x="3885623" y="2465897"/>
                  <a:ext cx="287050" cy="287338"/>
                </a:xfrm>
                <a:custGeom>
                  <a:rect b="b" l="l" r="r" t="t"/>
                  <a:pathLst>
                    <a:path extrusionOk="0" h="11955" w="11943">
                      <a:moveTo>
                        <a:pt x="5977" y="0"/>
                      </a:moveTo>
                      <a:cubicBezTo>
                        <a:pt x="2679" y="0"/>
                        <a:pt x="0" y="2679"/>
                        <a:pt x="0" y="5977"/>
                      </a:cubicBezTo>
                      <a:cubicBezTo>
                        <a:pt x="0" y="9275"/>
                        <a:pt x="2679" y="11954"/>
                        <a:pt x="5977" y="11954"/>
                      </a:cubicBezTo>
                      <a:cubicBezTo>
                        <a:pt x="9275" y="11954"/>
                        <a:pt x="11942" y="9275"/>
                        <a:pt x="11942" y="5977"/>
                      </a:cubicBezTo>
                      <a:cubicBezTo>
                        <a:pt x="11942" y="2679"/>
                        <a:pt x="9275" y="0"/>
                        <a:pt x="5977" y="0"/>
                      </a:cubicBezTo>
                      <a:close/>
                    </a:path>
                  </a:pathLst>
                </a:custGeom>
                <a:solidFill>
                  <a:srgbClr val="4949E7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348" name="Google Shape;2348;p47"/>
              <p:cNvGrpSpPr/>
              <p:nvPr/>
            </p:nvGrpSpPr>
            <p:grpSpPr>
              <a:xfrm>
                <a:off x="4151137" y="2732796"/>
                <a:ext cx="374986" cy="374572"/>
                <a:chOff x="3752358" y="3817349"/>
                <a:chExt cx="346056" cy="345674"/>
              </a:xfrm>
            </p:grpSpPr>
            <p:sp>
              <p:nvSpPr>
                <p:cNvPr id="2349" name="Google Shape;2349;p47"/>
                <p:cNvSpPr/>
                <p:nvPr/>
              </p:nvSpPr>
              <p:spPr>
                <a:xfrm>
                  <a:off x="3752358" y="3817349"/>
                  <a:ext cx="346056" cy="345674"/>
                </a:xfrm>
                <a:custGeom>
                  <a:rect b="b" l="l" r="r" t="t"/>
                  <a:pathLst>
                    <a:path extrusionOk="0" h="10860" w="10872">
                      <a:moveTo>
                        <a:pt x="5430" y="334"/>
                      </a:moveTo>
                      <a:cubicBezTo>
                        <a:pt x="8252" y="334"/>
                        <a:pt x="10526" y="2608"/>
                        <a:pt x="10526" y="5430"/>
                      </a:cubicBezTo>
                      <a:cubicBezTo>
                        <a:pt x="10526" y="8240"/>
                        <a:pt x="8228" y="10514"/>
                        <a:pt x="5430" y="10514"/>
                      </a:cubicBezTo>
                      <a:cubicBezTo>
                        <a:pt x="2620" y="10514"/>
                        <a:pt x="346" y="8240"/>
                        <a:pt x="346" y="5430"/>
                      </a:cubicBezTo>
                      <a:cubicBezTo>
                        <a:pt x="346" y="2608"/>
                        <a:pt x="2620" y="334"/>
                        <a:pt x="5430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2" y="10859"/>
                        <a:pt x="8252" y="10300"/>
                        <a:pt x="9276" y="9264"/>
                      </a:cubicBezTo>
                      <a:cubicBezTo>
                        <a:pt x="10300" y="8240"/>
                        <a:pt x="10871" y="6871"/>
                        <a:pt x="10871" y="5430"/>
                      </a:cubicBezTo>
                      <a:cubicBezTo>
                        <a:pt x="10871" y="3989"/>
                        <a:pt x="10300" y="2620"/>
                        <a:pt x="9276" y="1584"/>
                      </a:cubicBezTo>
                      <a:cubicBezTo>
                        <a:pt x="8252" y="560"/>
                        <a:pt x="6882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50" name="Google Shape;2350;p47"/>
                <p:cNvSpPr/>
                <p:nvPr/>
              </p:nvSpPr>
              <p:spPr>
                <a:xfrm>
                  <a:off x="3831933" y="3955682"/>
                  <a:ext cx="47809" cy="120540"/>
                </a:xfrm>
                <a:custGeom>
                  <a:rect b="b" l="l" r="r" t="t"/>
                  <a:pathLst>
                    <a:path extrusionOk="0" h="3787" w="1502">
                      <a:moveTo>
                        <a:pt x="1168" y="346"/>
                      </a:moveTo>
                      <a:lnTo>
                        <a:pt x="1168" y="3430"/>
                      </a:lnTo>
                      <a:lnTo>
                        <a:pt x="358" y="3430"/>
                      </a:lnTo>
                      <a:lnTo>
                        <a:pt x="358" y="346"/>
                      </a:lnTo>
                      <a:close/>
                      <a:moveTo>
                        <a:pt x="180" y="1"/>
                      </a:moveTo>
                      <a:cubicBezTo>
                        <a:pt x="96" y="1"/>
                        <a:pt x="1" y="72"/>
                        <a:pt x="1" y="179"/>
                      </a:cubicBezTo>
                      <a:lnTo>
                        <a:pt x="1" y="3608"/>
                      </a:lnTo>
                      <a:cubicBezTo>
                        <a:pt x="1" y="3703"/>
                        <a:pt x="72" y="3787"/>
                        <a:pt x="180" y="3787"/>
                      </a:cubicBezTo>
                      <a:lnTo>
                        <a:pt x="1323" y="3787"/>
                      </a:lnTo>
                      <a:cubicBezTo>
                        <a:pt x="1418" y="3787"/>
                        <a:pt x="1501" y="3715"/>
                        <a:pt x="1501" y="3608"/>
                      </a:cubicBezTo>
                      <a:lnTo>
                        <a:pt x="1501" y="179"/>
                      </a:lnTo>
                      <a:cubicBezTo>
                        <a:pt x="1501" y="72"/>
                        <a:pt x="1430" y="1"/>
                        <a:pt x="1323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51" name="Google Shape;2351;p47"/>
                <p:cNvSpPr/>
                <p:nvPr/>
              </p:nvSpPr>
              <p:spPr>
                <a:xfrm>
                  <a:off x="3824739" y="3890112"/>
                  <a:ext cx="55002" cy="55002"/>
                </a:xfrm>
                <a:custGeom>
                  <a:rect b="b" l="l" r="r" t="t"/>
                  <a:pathLst>
                    <a:path extrusionOk="0" h="1728" w="1728">
                      <a:moveTo>
                        <a:pt x="870" y="334"/>
                      </a:moveTo>
                      <a:cubicBezTo>
                        <a:pt x="1156" y="334"/>
                        <a:pt x="1394" y="572"/>
                        <a:pt x="1394" y="846"/>
                      </a:cubicBezTo>
                      <a:cubicBezTo>
                        <a:pt x="1394" y="1132"/>
                        <a:pt x="1156" y="1370"/>
                        <a:pt x="870" y="1370"/>
                      </a:cubicBezTo>
                      <a:cubicBezTo>
                        <a:pt x="584" y="1370"/>
                        <a:pt x="346" y="1132"/>
                        <a:pt x="346" y="846"/>
                      </a:cubicBezTo>
                      <a:cubicBezTo>
                        <a:pt x="346" y="572"/>
                        <a:pt x="584" y="334"/>
                        <a:pt x="870" y="334"/>
                      </a:cubicBezTo>
                      <a:close/>
                      <a:moveTo>
                        <a:pt x="870" y="1"/>
                      </a:moveTo>
                      <a:cubicBezTo>
                        <a:pt x="394" y="1"/>
                        <a:pt x="1" y="394"/>
                        <a:pt x="1" y="870"/>
                      </a:cubicBezTo>
                      <a:cubicBezTo>
                        <a:pt x="1" y="1346"/>
                        <a:pt x="394" y="1727"/>
                        <a:pt x="870" y="1727"/>
                      </a:cubicBezTo>
                      <a:cubicBezTo>
                        <a:pt x="1346" y="1727"/>
                        <a:pt x="1727" y="1334"/>
                        <a:pt x="1727" y="870"/>
                      </a:cubicBezTo>
                      <a:cubicBezTo>
                        <a:pt x="1727" y="394"/>
                        <a:pt x="1346" y="1"/>
                        <a:pt x="87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52" name="Google Shape;2352;p47"/>
                <p:cNvSpPr/>
                <p:nvPr/>
              </p:nvSpPr>
              <p:spPr>
                <a:xfrm>
                  <a:off x="3904696" y="3955682"/>
                  <a:ext cx="128148" cy="120540"/>
                </a:xfrm>
                <a:custGeom>
                  <a:rect b="b" l="l" r="r" t="t"/>
                  <a:pathLst>
                    <a:path extrusionOk="0" h="3787" w="4026">
                      <a:moveTo>
                        <a:pt x="191" y="1"/>
                      </a:moveTo>
                      <a:cubicBezTo>
                        <a:pt x="96" y="1"/>
                        <a:pt x="1" y="72"/>
                        <a:pt x="1" y="179"/>
                      </a:cubicBezTo>
                      <a:lnTo>
                        <a:pt x="1" y="3608"/>
                      </a:lnTo>
                      <a:cubicBezTo>
                        <a:pt x="1" y="3703"/>
                        <a:pt x="84" y="3787"/>
                        <a:pt x="191" y="3787"/>
                      </a:cubicBezTo>
                      <a:lnTo>
                        <a:pt x="1334" y="3787"/>
                      </a:lnTo>
                      <a:cubicBezTo>
                        <a:pt x="1418" y="3787"/>
                        <a:pt x="1513" y="3715"/>
                        <a:pt x="1513" y="3608"/>
                      </a:cubicBezTo>
                      <a:lnTo>
                        <a:pt x="1513" y="2382"/>
                      </a:lnTo>
                      <a:cubicBezTo>
                        <a:pt x="1513" y="1977"/>
                        <a:pt x="1596" y="1501"/>
                        <a:pt x="2037" y="1501"/>
                      </a:cubicBezTo>
                      <a:cubicBezTo>
                        <a:pt x="2347" y="1501"/>
                        <a:pt x="2477" y="1763"/>
                        <a:pt x="2525" y="2060"/>
                      </a:cubicBezTo>
                      <a:cubicBezTo>
                        <a:pt x="2537" y="2156"/>
                        <a:pt x="2608" y="2215"/>
                        <a:pt x="2692" y="2215"/>
                      </a:cubicBezTo>
                      <a:cubicBezTo>
                        <a:pt x="2787" y="2215"/>
                        <a:pt x="2870" y="2120"/>
                        <a:pt x="2847" y="2025"/>
                      </a:cubicBezTo>
                      <a:cubicBezTo>
                        <a:pt x="2763" y="1465"/>
                        <a:pt x="2477" y="1155"/>
                        <a:pt x="2013" y="1155"/>
                      </a:cubicBezTo>
                      <a:cubicBezTo>
                        <a:pt x="1465" y="1155"/>
                        <a:pt x="1156" y="1608"/>
                        <a:pt x="1156" y="2382"/>
                      </a:cubicBezTo>
                      <a:lnTo>
                        <a:pt x="1156" y="3430"/>
                      </a:lnTo>
                      <a:lnTo>
                        <a:pt x="346" y="3430"/>
                      </a:lnTo>
                      <a:lnTo>
                        <a:pt x="346" y="358"/>
                      </a:lnTo>
                      <a:lnTo>
                        <a:pt x="918" y="358"/>
                      </a:lnTo>
                      <a:lnTo>
                        <a:pt x="918" y="572"/>
                      </a:lnTo>
                      <a:cubicBezTo>
                        <a:pt x="918" y="632"/>
                        <a:pt x="930" y="679"/>
                        <a:pt x="977" y="715"/>
                      </a:cubicBezTo>
                      <a:cubicBezTo>
                        <a:pt x="1007" y="733"/>
                        <a:pt x="1043" y="742"/>
                        <a:pt x="1078" y="742"/>
                      </a:cubicBezTo>
                      <a:cubicBezTo>
                        <a:pt x="1114" y="742"/>
                        <a:pt x="1150" y="733"/>
                        <a:pt x="1180" y="715"/>
                      </a:cubicBezTo>
                      <a:cubicBezTo>
                        <a:pt x="1477" y="477"/>
                        <a:pt x="1835" y="358"/>
                        <a:pt x="2227" y="358"/>
                      </a:cubicBezTo>
                      <a:cubicBezTo>
                        <a:pt x="3204" y="358"/>
                        <a:pt x="3656" y="1191"/>
                        <a:pt x="3656" y="2001"/>
                      </a:cubicBezTo>
                      <a:lnTo>
                        <a:pt x="3656" y="3430"/>
                      </a:lnTo>
                      <a:lnTo>
                        <a:pt x="2847" y="3430"/>
                      </a:lnTo>
                      <a:lnTo>
                        <a:pt x="2847" y="2870"/>
                      </a:lnTo>
                      <a:cubicBezTo>
                        <a:pt x="2847" y="2775"/>
                        <a:pt x="2775" y="2703"/>
                        <a:pt x="2692" y="2703"/>
                      </a:cubicBezTo>
                      <a:cubicBezTo>
                        <a:pt x="2597" y="2703"/>
                        <a:pt x="2525" y="2775"/>
                        <a:pt x="2525" y="2870"/>
                      </a:cubicBezTo>
                      <a:lnTo>
                        <a:pt x="2525" y="3596"/>
                      </a:lnTo>
                      <a:cubicBezTo>
                        <a:pt x="2525" y="3691"/>
                        <a:pt x="2597" y="3775"/>
                        <a:pt x="2704" y="3775"/>
                      </a:cubicBezTo>
                      <a:lnTo>
                        <a:pt x="3847" y="3775"/>
                      </a:lnTo>
                      <a:cubicBezTo>
                        <a:pt x="3942" y="3775"/>
                        <a:pt x="4025" y="3703"/>
                        <a:pt x="4025" y="3596"/>
                      </a:cubicBezTo>
                      <a:lnTo>
                        <a:pt x="4025" y="1989"/>
                      </a:lnTo>
                      <a:cubicBezTo>
                        <a:pt x="4025" y="810"/>
                        <a:pt x="3299" y="1"/>
                        <a:pt x="2239" y="1"/>
                      </a:cubicBezTo>
                      <a:cubicBezTo>
                        <a:pt x="1894" y="1"/>
                        <a:pt x="1573" y="84"/>
                        <a:pt x="1275" y="251"/>
                      </a:cubicBezTo>
                      <a:lnTo>
                        <a:pt x="1275" y="179"/>
                      </a:lnTo>
                      <a:cubicBezTo>
                        <a:pt x="1275" y="84"/>
                        <a:pt x="1204" y="1"/>
                        <a:pt x="109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353" name="Google Shape;2353;p47"/>
            <p:cNvGrpSpPr/>
            <p:nvPr/>
          </p:nvGrpSpPr>
          <p:grpSpPr>
            <a:xfrm>
              <a:off x="7034853" y="3222917"/>
              <a:ext cx="956596" cy="944252"/>
              <a:chOff x="4349489" y="2960313"/>
              <a:chExt cx="1098904" cy="1084724"/>
            </a:xfrm>
          </p:grpSpPr>
          <p:grpSp>
            <p:nvGrpSpPr>
              <p:cNvPr id="2354" name="Google Shape;2354;p47"/>
              <p:cNvGrpSpPr/>
              <p:nvPr/>
            </p:nvGrpSpPr>
            <p:grpSpPr>
              <a:xfrm>
                <a:off x="4349489" y="2960313"/>
                <a:ext cx="1098904" cy="1084724"/>
                <a:chOff x="4349489" y="2960313"/>
                <a:chExt cx="1098904" cy="1084724"/>
              </a:xfrm>
            </p:grpSpPr>
            <p:sp>
              <p:nvSpPr>
                <p:cNvPr id="2355" name="Google Shape;2355;p47"/>
                <p:cNvSpPr/>
                <p:nvPr/>
              </p:nvSpPr>
              <p:spPr>
                <a:xfrm>
                  <a:off x="4349489" y="2960313"/>
                  <a:ext cx="1098904" cy="1084724"/>
                </a:xfrm>
                <a:custGeom>
                  <a:rect b="b" l="l" r="r" t="t"/>
                  <a:pathLst>
                    <a:path extrusionOk="0" h="45131" w="45721">
                      <a:moveTo>
                        <a:pt x="22862" y="0"/>
                      </a:moveTo>
                      <a:cubicBezTo>
                        <a:pt x="22092" y="0"/>
                        <a:pt x="21324" y="295"/>
                        <a:pt x="20741" y="884"/>
                      </a:cubicBezTo>
                      <a:lnTo>
                        <a:pt x="12871" y="8743"/>
                      </a:lnTo>
                      <a:cubicBezTo>
                        <a:pt x="12697" y="8917"/>
                        <a:pt x="12470" y="9001"/>
                        <a:pt x="12243" y="9001"/>
                      </a:cubicBezTo>
                      <a:cubicBezTo>
                        <a:pt x="11942" y="9001"/>
                        <a:pt x="11642" y="8854"/>
                        <a:pt x="11466" y="8576"/>
                      </a:cubicBezTo>
                      <a:cubicBezTo>
                        <a:pt x="11014" y="7861"/>
                        <a:pt x="10645" y="7099"/>
                        <a:pt x="10347" y="6302"/>
                      </a:cubicBezTo>
                      <a:cubicBezTo>
                        <a:pt x="10168" y="5814"/>
                        <a:pt x="9847" y="5373"/>
                        <a:pt x="9394" y="5028"/>
                      </a:cubicBezTo>
                      <a:cubicBezTo>
                        <a:pt x="8866" y="4619"/>
                        <a:pt x="8248" y="4413"/>
                        <a:pt x="7630" y="4413"/>
                      </a:cubicBezTo>
                      <a:cubicBezTo>
                        <a:pt x="7078" y="4413"/>
                        <a:pt x="6525" y="4577"/>
                        <a:pt x="6037" y="4909"/>
                      </a:cubicBezTo>
                      <a:cubicBezTo>
                        <a:pt x="4465" y="5968"/>
                        <a:pt x="4310" y="8123"/>
                        <a:pt x="5584" y="9385"/>
                      </a:cubicBezTo>
                      <a:cubicBezTo>
                        <a:pt x="5894" y="9695"/>
                        <a:pt x="6251" y="9921"/>
                        <a:pt x="6632" y="10064"/>
                      </a:cubicBezTo>
                      <a:cubicBezTo>
                        <a:pt x="7418" y="10350"/>
                        <a:pt x="8180" y="10707"/>
                        <a:pt x="8882" y="11159"/>
                      </a:cubicBezTo>
                      <a:cubicBezTo>
                        <a:pt x="9382" y="11469"/>
                        <a:pt x="9466" y="12148"/>
                        <a:pt x="9049" y="12564"/>
                      </a:cubicBezTo>
                      <a:lnTo>
                        <a:pt x="1179" y="20434"/>
                      </a:lnTo>
                      <a:cubicBezTo>
                        <a:pt x="0" y="21613"/>
                        <a:pt x="0" y="23518"/>
                        <a:pt x="1179" y="24697"/>
                      </a:cubicBezTo>
                      <a:lnTo>
                        <a:pt x="20741" y="44247"/>
                      </a:lnTo>
                      <a:cubicBezTo>
                        <a:pt x="21324" y="44836"/>
                        <a:pt x="22092" y="45131"/>
                        <a:pt x="22862" y="45131"/>
                      </a:cubicBezTo>
                      <a:cubicBezTo>
                        <a:pt x="23631" y="45131"/>
                        <a:pt x="24402" y="44836"/>
                        <a:pt x="24992" y="44247"/>
                      </a:cubicBezTo>
                      <a:lnTo>
                        <a:pt x="44554" y="24697"/>
                      </a:lnTo>
                      <a:cubicBezTo>
                        <a:pt x="45720" y="23518"/>
                        <a:pt x="45720" y="21613"/>
                        <a:pt x="44554" y="2043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FCBD2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56" name="Google Shape;2356;p47"/>
                <p:cNvSpPr/>
                <p:nvPr/>
              </p:nvSpPr>
              <p:spPr>
                <a:xfrm>
                  <a:off x="5065741" y="3026769"/>
                  <a:ext cx="287338" cy="287338"/>
                </a:xfrm>
                <a:custGeom>
                  <a:rect b="b" l="l" r="r" t="t"/>
                  <a:pathLst>
                    <a:path extrusionOk="0" h="11955" w="11955">
                      <a:moveTo>
                        <a:pt x="5978" y="1"/>
                      </a:moveTo>
                      <a:cubicBezTo>
                        <a:pt x="2680" y="1"/>
                        <a:pt x="1" y="2679"/>
                        <a:pt x="1" y="5978"/>
                      </a:cubicBezTo>
                      <a:cubicBezTo>
                        <a:pt x="1" y="9276"/>
                        <a:pt x="2680" y="11954"/>
                        <a:pt x="5978" y="11954"/>
                      </a:cubicBezTo>
                      <a:cubicBezTo>
                        <a:pt x="9276" y="11954"/>
                        <a:pt x="11955" y="9276"/>
                        <a:pt x="11955" y="5978"/>
                      </a:cubicBezTo>
                      <a:cubicBezTo>
                        <a:pt x="11955" y="2679"/>
                        <a:pt x="9276" y="1"/>
                        <a:pt x="5978" y="1"/>
                      </a:cubicBezTo>
                      <a:close/>
                    </a:path>
                  </a:pathLst>
                </a:custGeom>
                <a:solidFill>
                  <a:srgbClr val="FCBD2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357" name="Google Shape;2357;p47"/>
              <p:cNvGrpSpPr/>
              <p:nvPr/>
            </p:nvGrpSpPr>
            <p:grpSpPr>
              <a:xfrm>
                <a:off x="4732657" y="3315384"/>
                <a:ext cx="374952" cy="374572"/>
                <a:chOff x="4201447" y="3817349"/>
                <a:chExt cx="346024" cy="345674"/>
              </a:xfrm>
            </p:grpSpPr>
            <p:sp>
              <p:nvSpPr>
                <p:cNvPr id="2358" name="Google Shape;2358;p47"/>
                <p:cNvSpPr/>
                <p:nvPr/>
              </p:nvSpPr>
              <p:spPr>
                <a:xfrm>
                  <a:off x="4201447" y="3817349"/>
                  <a:ext cx="346024" cy="345674"/>
                </a:xfrm>
                <a:custGeom>
                  <a:rect b="b" l="l" r="r" t="t"/>
                  <a:pathLst>
                    <a:path extrusionOk="0" h="10860" w="10871">
                      <a:moveTo>
                        <a:pt x="5430" y="334"/>
                      </a:moveTo>
                      <a:cubicBezTo>
                        <a:pt x="8252" y="334"/>
                        <a:pt x="10526" y="2608"/>
                        <a:pt x="10526" y="5430"/>
                      </a:cubicBezTo>
                      <a:cubicBezTo>
                        <a:pt x="10526" y="8240"/>
                        <a:pt x="8252" y="10514"/>
                        <a:pt x="5430" y="10514"/>
                      </a:cubicBezTo>
                      <a:cubicBezTo>
                        <a:pt x="2620" y="10514"/>
                        <a:pt x="346" y="8240"/>
                        <a:pt x="346" y="5430"/>
                      </a:cubicBezTo>
                      <a:cubicBezTo>
                        <a:pt x="346" y="2608"/>
                        <a:pt x="2620" y="334"/>
                        <a:pt x="5430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2" y="10859"/>
                        <a:pt x="8252" y="10300"/>
                        <a:pt x="9276" y="9264"/>
                      </a:cubicBezTo>
                      <a:cubicBezTo>
                        <a:pt x="10299" y="8240"/>
                        <a:pt x="10871" y="6871"/>
                        <a:pt x="10871" y="5430"/>
                      </a:cubicBezTo>
                      <a:cubicBezTo>
                        <a:pt x="10871" y="3989"/>
                        <a:pt x="10299" y="2620"/>
                        <a:pt x="9276" y="1584"/>
                      </a:cubicBezTo>
                      <a:cubicBezTo>
                        <a:pt x="8252" y="560"/>
                        <a:pt x="6882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59" name="Google Shape;2359;p47"/>
                <p:cNvSpPr/>
                <p:nvPr/>
              </p:nvSpPr>
              <p:spPr>
                <a:xfrm>
                  <a:off x="4271569" y="3904531"/>
                  <a:ext cx="227394" cy="185728"/>
                </a:xfrm>
                <a:custGeom>
                  <a:rect b="b" l="l" r="r" t="t"/>
                  <a:pathLst>
                    <a:path extrusionOk="0" h="5835" w="7144">
                      <a:moveTo>
                        <a:pt x="4620" y="0"/>
                      </a:moveTo>
                      <a:cubicBezTo>
                        <a:pt x="3727" y="0"/>
                        <a:pt x="2977" y="691"/>
                        <a:pt x="2905" y="1572"/>
                      </a:cubicBezTo>
                      <a:cubicBezTo>
                        <a:pt x="2727" y="1548"/>
                        <a:pt x="2358" y="1441"/>
                        <a:pt x="2262" y="1405"/>
                      </a:cubicBezTo>
                      <a:cubicBezTo>
                        <a:pt x="1643" y="1203"/>
                        <a:pt x="1072" y="810"/>
                        <a:pt x="631" y="322"/>
                      </a:cubicBezTo>
                      <a:cubicBezTo>
                        <a:pt x="596" y="298"/>
                        <a:pt x="572" y="274"/>
                        <a:pt x="524" y="262"/>
                      </a:cubicBezTo>
                      <a:cubicBezTo>
                        <a:pt x="517" y="261"/>
                        <a:pt x="509" y="260"/>
                        <a:pt x="501" y="260"/>
                      </a:cubicBezTo>
                      <a:cubicBezTo>
                        <a:pt x="436" y="260"/>
                        <a:pt x="367" y="304"/>
                        <a:pt x="346" y="357"/>
                      </a:cubicBezTo>
                      <a:cubicBezTo>
                        <a:pt x="238" y="572"/>
                        <a:pt x="179" y="810"/>
                        <a:pt x="179" y="1048"/>
                      </a:cubicBezTo>
                      <a:cubicBezTo>
                        <a:pt x="179" y="1393"/>
                        <a:pt x="286" y="1727"/>
                        <a:pt x="476" y="1977"/>
                      </a:cubicBezTo>
                      <a:cubicBezTo>
                        <a:pt x="466" y="1975"/>
                        <a:pt x="456" y="1974"/>
                        <a:pt x="446" y="1974"/>
                      </a:cubicBezTo>
                      <a:cubicBezTo>
                        <a:pt x="397" y="1974"/>
                        <a:pt x="349" y="1997"/>
                        <a:pt x="310" y="2036"/>
                      </a:cubicBezTo>
                      <a:cubicBezTo>
                        <a:pt x="286" y="2060"/>
                        <a:pt x="286" y="2108"/>
                        <a:pt x="274" y="2143"/>
                      </a:cubicBezTo>
                      <a:lnTo>
                        <a:pt x="274" y="2203"/>
                      </a:lnTo>
                      <a:cubicBezTo>
                        <a:pt x="274" y="2655"/>
                        <a:pt x="476" y="3072"/>
                        <a:pt x="822" y="3358"/>
                      </a:cubicBezTo>
                      <a:cubicBezTo>
                        <a:pt x="786" y="3370"/>
                        <a:pt x="774" y="3405"/>
                        <a:pt x="762" y="3417"/>
                      </a:cubicBezTo>
                      <a:cubicBezTo>
                        <a:pt x="750" y="3465"/>
                        <a:pt x="727" y="3513"/>
                        <a:pt x="750" y="3548"/>
                      </a:cubicBezTo>
                      <a:cubicBezTo>
                        <a:pt x="893" y="4024"/>
                        <a:pt x="1262" y="4405"/>
                        <a:pt x="1727" y="4548"/>
                      </a:cubicBezTo>
                      <a:cubicBezTo>
                        <a:pt x="1310" y="4798"/>
                        <a:pt x="834" y="4941"/>
                        <a:pt x="334" y="4941"/>
                      </a:cubicBezTo>
                      <a:lnTo>
                        <a:pt x="191" y="4941"/>
                      </a:lnTo>
                      <a:cubicBezTo>
                        <a:pt x="107" y="4941"/>
                        <a:pt x="36" y="5001"/>
                        <a:pt x="12" y="5084"/>
                      </a:cubicBezTo>
                      <a:cubicBezTo>
                        <a:pt x="0" y="5156"/>
                        <a:pt x="48" y="5239"/>
                        <a:pt x="107" y="5263"/>
                      </a:cubicBezTo>
                      <a:cubicBezTo>
                        <a:pt x="727" y="5632"/>
                        <a:pt x="1465" y="5834"/>
                        <a:pt x="2191" y="5834"/>
                      </a:cubicBezTo>
                      <a:cubicBezTo>
                        <a:pt x="3072" y="5834"/>
                        <a:pt x="3905" y="5560"/>
                        <a:pt x="4596" y="5060"/>
                      </a:cubicBezTo>
                      <a:cubicBezTo>
                        <a:pt x="4691" y="5001"/>
                        <a:pt x="4691" y="4858"/>
                        <a:pt x="4620" y="4786"/>
                      </a:cubicBezTo>
                      <a:cubicBezTo>
                        <a:pt x="4587" y="4754"/>
                        <a:pt x="4544" y="4735"/>
                        <a:pt x="4499" y="4735"/>
                      </a:cubicBezTo>
                      <a:cubicBezTo>
                        <a:pt x="4463" y="4735"/>
                        <a:pt x="4426" y="4748"/>
                        <a:pt x="4394" y="4775"/>
                      </a:cubicBezTo>
                      <a:cubicBezTo>
                        <a:pt x="3763" y="5215"/>
                        <a:pt x="3013" y="5489"/>
                        <a:pt x="2191" y="5489"/>
                      </a:cubicBezTo>
                      <a:cubicBezTo>
                        <a:pt x="1727" y="5489"/>
                        <a:pt x="1262" y="5394"/>
                        <a:pt x="846" y="5239"/>
                      </a:cubicBezTo>
                      <a:cubicBezTo>
                        <a:pt x="1369" y="5144"/>
                        <a:pt x="1846" y="4917"/>
                        <a:pt x="2262" y="4584"/>
                      </a:cubicBezTo>
                      <a:cubicBezTo>
                        <a:pt x="2310" y="4536"/>
                        <a:pt x="2334" y="4477"/>
                        <a:pt x="2322" y="4417"/>
                      </a:cubicBezTo>
                      <a:cubicBezTo>
                        <a:pt x="2310" y="4346"/>
                        <a:pt x="2239" y="4286"/>
                        <a:pt x="2155" y="4286"/>
                      </a:cubicBezTo>
                      <a:cubicBezTo>
                        <a:pt x="1739" y="4263"/>
                        <a:pt x="1369" y="4048"/>
                        <a:pt x="1167" y="3691"/>
                      </a:cubicBezTo>
                      <a:cubicBezTo>
                        <a:pt x="1250" y="3691"/>
                        <a:pt x="1358" y="3667"/>
                        <a:pt x="1441" y="3643"/>
                      </a:cubicBezTo>
                      <a:cubicBezTo>
                        <a:pt x="1524" y="3632"/>
                        <a:pt x="1584" y="3572"/>
                        <a:pt x="1584" y="3489"/>
                      </a:cubicBezTo>
                      <a:cubicBezTo>
                        <a:pt x="1596" y="3405"/>
                        <a:pt x="1536" y="3334"/>
                        <a:pt x="1441" y="3298"/>
                      </a:cubicBezTo>
                      <a:cubicBezTo>
                        <a:pt x="1000" y="3191"/>
                        <a:pt x="667" y="2822"/>
                        <a:pt x="596" y="2381"/>
                      </a:cubicBezTo>
                      <a:lnTo>
                        <a:pt x="596" y="2381"/>
                      </a:lnTo>
                      <a:cubicBezTo>
                        <a:pt x="727" y="2405"/>
                        <a:pt x="869" y="2417"/>
                        <a:pt x="1000" y="2417"/>
                      </a:cubicBezTo>
                      <a:cubicBezTo>
                        <a:pt x="1084" y="2417"/>
                        <a:pt x="1143" y="2358"/>
                        <a:pt x="1167" y="2274"/>
                      </a:cubicBezTo>
                      <a:cubicBezTo>
                        <a:pt x="1179" y="2203"/>
                        <a:pt x="1131" y="2143"/>
                        <a:pt x="1072" y="2108"/>
                      </a:cubicBezTo>
                      <a:cubicBezTo>
                        <a:pt x="703" y="1881"/>
                        <a:pt x="476" y="1488"/>
                        <a:pt x="476" y="1048"/>
                      </a:cubicBezTo>
                      <a:cubicBezTo>
                        <a:pt x="476" y="953"/>
                        <a:pt x="488" y="846"/>
                        <a:pt x="524" y="738"/>
                      </a:cubicBezTo>
                      <a:cubicBezTo>
                        <a:pt x="965" y="1191"/>
                        <a:pt x="1524" y="1524"/>
                        <a:pt x="2120" y="1727"/>
                      </a:cubicBezTo>
                      <a:cubicBezTo>
                        <a:pt x="2120" y="1727"/>
                        <a:pt x="2715" y="1905"/>
                        <a:pt x="2929" y="1917"/>
                      </a:cubicBezTo>
                      <a:lnTo>
                        <a:pt x="3024" y="1917"/>
                      </a:lnTo>
                      <a:cubicBezTo>
                        <a:pt x="3096" y="1917"/>
                        <a:pt x="3167" y="1869"/>
                        <a:pt x="3191" y="1798"/>
                      </a:cubicBezTo>
                      <a:cubicBezTo>
                        <a:pt x="3203" y="1786"/>
                        <a:pt x="3203" y="1750"/>
                        <a:pt x="3203" y="1738"/>
                      </a:cubicBezTo>
                      <a:lnTo>
                        <a:pt x="3203" y="1703"/>
                      </a:lnTo>
                      <a:cubicBezTo>
                        <a:pt x="3203" y="953"/>
                        <a:pt x="3810" y="334"/>
                        <a:pt x="4572" y="334"/>
                      </a:cubicBezTo>
                      <a:cubicBezTo>
                        <a:pt x="4941" y="334"/>
                        <a:pt x="5287" y="488"/>
                        <a:pt x="5549" y="750"/>
                      </a:cubicBezTo>
                      <a:cubicBezTo>
                        <a:pt x="5585" y="787"/>
                        <a:pt x="5621" y="802"/>
                        <a:pt x="5663" y="802"/>
                      </a:cubicBezTo>
                      <a:cubicBezTo>
                        <a:pt x="5676" y="802"/>
                        <a:pt x="5689" y="801"/>
                        <a:pt x="5703" y="798"/>
                      </a:cubicBezTo>
                      <a:cubicBezTo>
                        <a:pt x="5882" y="762"/>
                        <a:pt x="6049" y="738"/>
                        <a:pt x="6203" y="679"/>
                      </a:cubicBezTo>
                      <a:lnTo>
                        <a:pt x="6203" y="679"/>
                      </a:lnTo>
                      <a:cubicBezTo>
                        <a:pt x="6120" y="762"/>
                        <a:pt x="6013" y="857"/>
                        <a:pt x="5894" y="917"/>
                      </a:cubicBezTo>
                      <a:cubicBezTo>
                        <a:pt x="5822" y="965"/>
                        <a:pt x="5787" y="1048"/>
                        <a:pt x="5822" y="1143"/>
                      </a:cubicBezTo>
                      <a:cubicBezTo>
                        <a:pt x="5846" y="1203"/>
                        <a:pt x="5930" y="1250"/>
                        <a:pt x="6001" y="1250"/>
                      </a:cubicBezTo>
                      <a:cubicBezTo>
                        <a:pt x="6144" y="1227"/>
                        <a:pt x="6287" y="1215"/>
                        <a:pt x="6418" y="1167"/>
                      </a:cubicBezTo>
                      <a:lnTo>
                        <a:pt x="6418" y="1167"/>
                      </a:lnTo>
                      <a:cubicBezTo>
                        <a:pt x="6299" y="1286"/>
                        <a:pt x="6168" y="1405"/>
                        <a:pt x="6013" y="1512"/>
                      </a:cubicBezTo>
                      <a:cubicBezTo>
                        <a:pt x="5965" y="1548"/>
                        <a:pt x="5941" y="1608"/>
                        <a:pt x="5941" y="1655"/>
                      </a:cubicBezTo>
                      <a:lnTo>
                        <a:pt x="5941" y="1679"/>
                      </a:lnTo>
                      <a:lnTo>
                        <a:pt x="5941" y="1703"/>
                      </a:lnTo>
                      <a:lnTo>
                        <a:pt x="5941" y="1727"/>
                      </a:lnTo>
                      <a:cubicBezTo>
                        <a:pt x="5941" y="2691"/>
                        <a:pt x="5572" y="3572"/>
                        <a:pt x="4977" y="4227"/>
                      </a:cubicBezTo>
                      <a:cubicBezTo>
                        <a:pt x="4918" y="4298"/>
                        <a:pt x="4918" y="4405"/>
                        <a:pt x="4977" y="4465"/>
                      </a:cubicBezTo>
                      <a:cubicBezTo>
                        <a:pt x="5011" y="4499"/>
                        <a:pt x="5053" y="4514"/>
                        <a:pt x="5096" y="4514"/>
                      </a:cubicBezTo>
                      <a:cubicBezTo>
                        <a:pt x="5143" y="4514"/>
                        <a:pt x="5190" y="4496"/>
                        <a:pt x="5227" y="4465"/>
                      </a:cubicBezTo>
                      <a:cubicBezTo>
                        <a:pt x="5894" y="3715"/>
                        <a:pt x="6263" y="2762"/>
                        <a:pt x="6287" y="1750"/>
                      </a:cubicBezTo>
                      <a:cubicBezTo>
                        <a:pt x="6596" y="1524"/>
                        <a:pt x="6846" y="1250"/>
                        <a:pt x="7061" y="917"/>
                      </a:cubicBezTo>
                      <a:cubicBezTo>
                        <a:pt x="7144" y="857"/>
                        <a:pt x="7132" y="750"/>
                        <a:pt x="7061" y="715"/>
                      </a:cubicBezTo>
                      <a:cubicBezTo>
                        <a:pt x="7029" y="683"/>
                        <a:pt x="6987" y="667"/>
                        <a:pt x="6937" y="667"/>
                      </a:cubicBezTo>
                      <a:cubicBezTo>
                        <a:pt x="6912" y="667"/>
                        <a:pt x="6886" y="671"/>
                        <a:pt x="6858" y="679"/>
                      </a:cubicBezTo>
                      <a:cubicBezTo>
                        <a:pt x="6775" y="726"/>
                        <a:pt x="6680" y="750"/>
                        <a:pt x="6596" y="786"/>
                      </a:cubicBezTo>
                      <a:cubicBezTo>
                        <a:pt x="6680" y="667"/>
                        <a:pt x="6763" y="512"/>
                        <a:pt x="6823" y="369"/>
                      </a:cubicBezTo>
                      <a:cubicBezTo>
                        <a:pt x="6834" y="310"/>
                        <a:pt x="6834" y="238"/>
                        <a:pt x="6787" y="191"/>
                      </a:cubicBezTo>
                      <a:cubicBezTo>
                        <a:pt x="6750" y="153"/>
                        <a:pt x="6703" y="135"/>
                        <a:pt x="6659" y="135"/>
                      </a:cubicBezTo>
                      <a:cubicBezTo>
                        <a:pt x="6632" y="135"/>
                        <a:pt x="6607" y="142"/>
                        <a:pt x="6584" y="155"/>
                      </a:cubicBezTo>
                      <a:cubicBezTo>
                        <a:pt x="6322" y="310"/>
                        <a:pt x="6061" y="393"/>
                        <a:pt x="5775" y="441"/>
                      </a:cubicBezTo>
                      <a:cubicBezTo>
                        <a:pt x="5465" y="143"/>
                        <a:pt x="5048" y="0"/>
                        <a:pt x="462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360" name="Google Shape;2360;p47"/>
            <p:cNvGrpSpPr/>
            <p:nvPr/>
          </p:nvGrpSpPr>
          <p:grpSpPr>
            <a:xfrm>
              <a:off x="6529419" y="3711909"/>
              <a:ext cx="956596" cy="944315"/>
              <a:chOff x="3768864" y="3522050"/>
              <a:chExt cx="1098904" cy="1084796"/>
            </a:xfrm>
          </p:grpSpPr>
          <p:grpSp>
            <p:nvGrpSpPr>
              <p:cNvPr id="2361" name="Google Shape;2361;p47"/>
              <p:cNvGrpSpPr/>
              <p:nvPr/>
            </p:nvGrpSpPr>
            <p:grpSpPr>
              <a:xfrm>
                <a:off x="3768864" y="3522050"/>
                <a:ext cx="1098904" cy="1084796"/>
                <a:chOff x="3768864" y="3522050"/>
                <a:chExt cx="1098904" cy="1084796"/>
              </a:xfrm>
            </p:grpSpPr>
            <p:sp>
              <p:nvSpPr>
                <p:cNvPr id="2362" name="Google Shape;2362;p47"/>
                <p:cNvSpPr/>
                <p:nvPr/>
              </p:nvSpPr>
              <p:spPr>
                <a:xfrm>
                  <a:off x="3768864" y="3522050"/>
                  <a:ext cx="1098904" cy="1084796"/>
                </a:xfrm>
                <a:custGeom>
                  <a:rect b="b" l="l" r="r" t="t"/>
                  <a:pathLst>
                    <a:path extrusionOk="0" h="45134" w="45721">
                      <a:moveTo>
                        <a:pt x="22862" y="0"/>
                      </a:moveTo>
                      <a:cubicBezTo>
                        <a:pt x="22093" y="0"/>
                        <a:pt x="21325" y="295"/>
                        <a:pt x="20741" y="884"/>
                      </a:cubicBezTo>
                      <a:lnTo>
                        <a:pt x="1179" y="20446"/>
                      </a:lnTo>
                      <a:cubicBezTo>
                        <a:pt x="1" y="21613"/>
                        <a:pt x="1" y="23518"/>
                        <a:pt x="1179" y="24697"/>
                      </a:cubicBezTo>
                      <a:lnTo>
                        <a:pt x="20741" y="44259"/>
                      </a:lnTo>
                      <a:cubicBezTo>
                        <a:pt x="21325" y="44842"/>
                        <a:pt x="22093" y="45134"/>
                        <a:pt x="22862" y="45134"/>
                      </a:cubicBezTo>
                      <a:cubicBezTo>
                        <a:pt x="23631" y="45134"/>
                        <a:pt x="24402" y="44842"/>
                        <a:pt x="24992" y="44259"/>
                      </a:cubicBezTo>
                      <a:lnTo>
                        <a:pt x="44554" y="24697"/>
                      </a:lnTo>
                      <a:cubicBezTo>
                        <a:pt x="45721" y="23518"/>
                        <a:pt x="45721" y="21613"/>
                        <a:pt x="44554" y="20446"/>
                      </a:cubicBezTo>
                      <a:lnTo>
                        <a:pt x="36684" y="12576"/>
                      </a:lnTo>
                      <a:cubicBezTo>
                        <a:pt x="36279" y="12171"/>
                        <a:pt x="36362" y="11481"/>
                        <a:pt x="36850" y="11171"/>
                      </a:cubicBezTo>
                      <a:cubicBezTo>
                        <a:pt x="37565" y="10719"/>
                        <a:pt x="38327" y="10362"/>
                        <a:pt x="39124" y="10052"/>
                      </a:cubicBezTo>
                      <a:cubicBezTo>
                        <a:pt x="39613" y="9874"/>
                        <a:pt x="40053" y="9552"/>
                        <a:pt x="40410" y="9100"/>
                      </a:cubicBezTo>
                      <a:cubicBezTo>
                        <a:pt x="41172" y="8111"/>
                        <a:pt x="41220" y="6778"/>
                        <a:pt x="40518" y="5742"/>
                      </a:cubicBezTo>
                      <a:cubicBezTo>
                        <a:pt x="39931" y="4872"/>
                        <a:pt x="39013" y="4437"/>
                        <a:pt x="38094" y="4437"/>
                      </a:cubicBezTo>
                      <a:cubicBezTo>
                        <a:pt x="37352" y="4437"/>
                        <a:pt x="36610" y="4721"/>
                        <a:pt x="36041" y="5290"/>
                      </a:cubicBezTo>
                      <a:cubicBezTo>
                        <a:pt x="35731" y="5599"/>
                        <a:pt x="35505" y="5956"/>
                        <a:pt x="35362" y="6337"/>
                      </a:cubicBezTo>
                      <a:cubicBezTo>
                        <a:pt x="35076" y="7135"/>
                        <a:pt x="34719" y="7885"/>
                        <a:pt x="34267" y="8588"/>
                      </a:cubicBezTo>
                      <a:cubicBezTo>
                        <a:pt x="34091" y="8872"/>
                        <a:pt x="33796" y="9021"/>
                        <a:pt x="33498" y="9021"/>
                      </a:cubicBezTo>
                      <a:cubicBezTo>
                        <a:pt x="33271" y="9021"/>
                        <a:pt x="33042" y="8934"/>
                        <a:pt x="32862" y="875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63" name="Google Shape;2363;p47"/>
                <p:cNvSpPr/>
                <p:nvPr/>
              </p:nvSpPr>
              <p:spPr>
                <a:xfrm>
                  <a:off x="3887041" y="3641743"/>
                  <a:ext cx="287338" cy="287026"/>
                </a:xfrm>
                <a:custGeom>
                  <a:rect b="b" l="l" r="r" t="t"/>
                  <a:pathLst>
                    <a:path extrusionOk="0" h="11942" w="11955">
                      <a:moveTo>
                        <a:pt x="5978" y="0"/>
                      </a:moveTo>
                      <a:cubicBezTo>
                        <a:pt x="2680" y="0"/>
                        <a:pt x="1" y="2667"/>
                        <a:pt x="1" y="5977"/>
                      </a:cubicBezTo>
                      <a:cubicBezTo>
                        <a:pt x="1" y="9275"/>
                        <a:pt x="2680" y="11942"/>
                        <a:pt x="5978" y="11942"/>
                      </a:cubicBezTo>
                      <a:cubicBezTo>
                        <a:pt x="9276" y="11942"/>
                        <a:pt x="11955" y="9275"/>
                        <a:pt x="11955" y="5977"/>
                      </a:cubicBezTo>
                      <a:cubicBezTo>
                        <a:pt x="11955" y="2667"/>
                        <a:pt x="9276" y="0"/>
                        <a:pt x="5978" y="0"/>
                      </a:cubicBez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364" name="Google Shape;2364;p47"/>
              <p:cNvGrpSpPr/>
              <p:nvPr/>
            </p:nvGrpSpPr>
            <p:grpSpPr>
              <a:xfrm>
                <a:off x="4139616" y="3871555"/>
                <a:ext cx="357419" cy="357005"/>
                <a:chOff x="7482229" y="3351230"/>
                <a:chExt cx="357419" cy="357005"/>
              </a:xfrm>
            </p:grpSpPr>
            <p:sp>
              <p:nvSpPr>
                <p:cNvPr id="2365" name="Google Shape;2365;p47"/>
                <p:cNvSpPr/>
                <p:nvPr/>
              </p:nvSpPr>
              <p:spPr>
                <a:xfrm>
                  <a:off x="7482229" y="3351230"/>
                  <a:ext cx="357419" cy="357005"/>
                </a:xfrm>
                <a:custGeom>
                  <a:rect b="b" l="l" r="r" t="t"/>
                  <a:pathLst>
                    <a:path extrusionOk="0" h="11216" w="11229">
                      <a:moveTo>
                        <a:pt x="5633" y="357"/>
                      </a:moveTo>
                      <a:cubicBezTo>
                        <a:pt x="8538" y="357"/>
                        <a:pt x="10883" y="2703"/>
                        <a:pt x="10883" y="5608"/>
                      </a:cubicBezTo>
                      <a:cubicBezTo>
                        <a:pt x="10883" y="8513"/>
                        <a:pt x="8538" y="10859"/>
                        <a:pt x="5633" y="10859"/>
                      </a:cubicBezTo>
                      <a:cubicBezTo>
                        <a:pt x="2728" y="10859"/>
                        <a:pt x="382" y="8513"/>
                        <a:pt x="382" y="5608"/>
                      </a:cubicBezTo>
                      <a:cubicBezTo>
                        <a:pt x="382" y="2703"/>
                        <a:pt x="2728" y="357"/>
                        <a:pt x="5633" y="357"/>
                      </a:cubicBezTo>
                      <a:close/>
                      <a:moveTo>
                        <a:pt x="5621" y="0"/>
                      </a:moveTo>
                      <a:cubicBezTo>
                        <a:pt x="4109" y="0"/>
                        <a:pt x="2716" y="572"/>
                        <a:pt x="1644" y="1631"/>
                      </a:cubicBezTo>
                      <a:cubicBezTo>
                        <a:pt x="584" y="2691"/>
                        <a:pt x="1" y="4108"/>
                        <a:pt x="1" y="5608"/>
                      </a:cubicBezTo>
                      <a:cubicBezTo>
                        <a:pt x="1" y="7108"/>
                        <a:pt x="584" y="8513"/>
                        <a:pt x="1644" y="9585"/>
                      </a:cubicBezTo>
                      <a:cubicBezTo>
                        <a:pt x="2704" y="10632"/>
                        <a:pt x="4109" y="11216"/>
                        <a:pt x="5621" y="11216"/>
                      </a:cubicBezTo>
                      <a:cubicBezTo>
                        <a:pt x="7121" y="11216"/>
                        <a:pt x="8526" y="10632"/>
                        <a:pt x="9597" y="9585"/>
                      </a:cubicBezTo>
                      <a:cubicBezTo>
                        <a:pt x="10645" y="8525"/>
                        <a:pt x="11229" y="7108"/>
                        <a:pt x="11229" y="5608"/>
                      </a:cubicBezTo>
                      <a:cubicBezTo>
                        <a:pt x="11229" y="4108"/>
                        <a:pt x="10669" y="2703"/>
                        <a:pt x="9597" y="1631"/>
                      </a:cubicBezTo>
                      <a:cubicBezTo>
                        <a:pt x="8538" y="572"/>
                        <a:pt x="7121" y="0"/>
                        <a:pt x="562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66" name="Google Shape;2366;p47"/>
                <p:cNvSpPr/>
                <p:nvPr/>
              </p:nvSpPr>
              <p:spPr>
                <a:xfrm>
                  <a:off x="7592138" y="3605616"/>
                  <a:ext cx="137983" cy="32530"/>
                </a:xfrm>
                <a:custGeom>
                  <a:rect b="b" l="l" r="r" t="t"/>
                  <a:pathLst>
                    <a:path extrusionOk="0" h="1022" w="4335">
                      <a:moveTo>
                        <a:pt x="202" y="1"/>
                      </a:moveTo>
                      <a:cubicBezTo>
                        <a:pt x="147" y="1"/>
                        <a:pt x="94" y="21"/>
                        <a:pt x="60" y="69"/>
                      </a:cubicBezTo>
                      <a:cubicBezTo>
                        <a:pt x="1" y="140"/>
                        <a:pt x="1" y="259"/>
                        <a:pt x="96" y="319"/>
                      </a:cubicBezTo>
                      <a:cubicBezTo>
                        <a:pt x="644" y="783"/>
                        <a:pt x="1370" y="1021"/>
                        <a:pt x="2168" y="1021"/>
                      </a:cubicBezTo>
                      <a:cubicBezTo>
                        <a:pt x="2954" y="1021"/>
                        <a:pt x="3680" y="771"/>
                        <a:pt x="4239" y="319"/>
                      </a:cubicBezTo>
                      <a:cubicBezTo>
                        <a:pt x="4323" y="259"/>
                        <a:pt x="4335" y="140"/>
                        <a:pt x="4263" y="69"/>
                      </a:cubicBezTo>
                      <a:cubicBezTo>
                        <a:pt x="4228" y="26"/>
                        <a:pt x="4170" y="4"/>
                        <a:pt x="4115" y="4"/>
                      </a:cubicBezTo>
                      <a:cubicBezTo>
                        <a:pt x="4078" y="4"/>
                        <a:pt x="4042" y="14"/>
                        <a:pt x="4013" y="33"/>
                      </a:cubicBezTo>
                      <a:cubicBezTo>
                        <a:pt x="3537" y="438"/>
                        <a:pt x="2882" y="664"/>
                        <a:pt x="2168" y="664"/>
                      </a:cubicBezTo>
                      <a:cubicBezTo>
                        <a:pt x="1465" y="664"/>
                        <a:pt x="810" y="438"/>
                        <a:pt x="322" y="33"/>
                      </a:cubicBezTo>
                      <a:cubicBezTo>
                        <a:pt x="286" y="12"/>
                        <a:pt x="244" y="1"/>
                        <a:pt x="20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67" name="Google Shape;2367;p47"/>
                <p:cNvSpPr/>
                <p:nvPr/>
              </p:nvSpPr>
              <p:spPr>
                <a:xfrm>
                  <a:off x="7513709" y="3387962"/>
                  <a:ext cx="295987" cy="282014"/>
                </a:xfrm>
                <a:custGeom>
                  <a:rect b="b" l="l" r="r" t="t"/>
                  <a:pathLst>
                    <a:path extrusionOk="0" h="8860" w="9299">
                      <a:moveTo>
                        <a:pt x="6060" y="370"/>
                      </a:moveTo>
                      <a:cubicBezTo>
                        <a:pt x="6358" y="370"/>
                        <a:pt x="6596" y="608"/>
                        <a:pt x="6596" y="906"/>
                      </a:cubicBezTo>
                      <a:cubicBezTo>
                        <a:pt x="6596" y="1204"/>
                        <a:pt x="6358" y="1442"/>
                        <a:pt x="6060" y="1442"/>
                      </a:cubicBezTo>
                      <a:cubicBezTo>
                        <a:pt x="5763" y="1442"/>
                        <a:pt x="5525" y="1204"/>
                        <a:pt x="5525" y="906"/>
                      </a:cubicBezTo>
                      <a:cubicBezTo>
                        <a:pt x="5525" y="608"/>
                        <a:pt x="5763" y="370"/>
                        <a:pt x="6060" y="370"/>
                      </a:cubicBezTo>
                      <a:close/>
                      <a:moveTo>
                        <a:pt x="1322" y="2989"/>
                      </a:moveTo>
                      <a:cubicBezTo>
                        <a:pt x="1596" y="2989"/>
                        <a:pt x="1834" y="3097"/>
                        <a:pt x="2012" y="3263"/>
                      </a:cubicBezTo>
                      <a:cubicBezTo>
                        <a:pt x="1477" y="3680"/>
                        <a:pt x="1072" y="4240"/>
                        <a:pt x="881" y="4883"/>
                      </a:cubicBezTo>
                      <a:cubicBezTo>
                        <a:pt x="548" y="4716"/>
                        <a:pt x="334" y="4359"/>
                        <a:pt x="334" y="3990"/>
                      </a:cubicBezTo>
                      <a:cubicBezTo>
                        <a:pt x="334" y="3442"/>
                        <a:pt x="774" y="2989"/>
                        <a:pt x="1322" y="2989"/>
                      </a:cubicBezTo>
                      <a:close/>
                      <a:moveTo>
                        <a:pt x="7954" y="2989"/>
                      </a:moveTo>
                      <a:cubicBezTo>
                        <a:pt x="8501" y="2989"/>
                        <a:pt x="8942" y="3442"/>
                        <a:pt x="8942" y="3990"/>
                      </a:cubicBezTo>
                      <a:cubicBezTo>
                        <a:pt x="8966" y="4359"/>
                        <a:pt x="8739" y="4704"/>
                        <a:pt x="8394" y="4883"/>
                      </a:cubicBezTo>
                      <a:cubicBezTo>
                        <a:pt x="8216" y="4240"/>
                        <a:pt x="7811" y="3680"/>
                        <a:pt x="7263" y="3263"/>
                      </a:cubicBezTo>
                      <a:cubicBezTo>
                        <a:pt x="7442" y="3085"/>
                        <a:pt x="7692" y="2989"/>
                        <a:pt x="7954" y="2989"/>
                      </a:cubicBezTo>
                      <a:close/>
                      <a:moveTo>
                        <a:pt x="6072" y="1"/>
                      </a:moveTo>
                      <a:cubicBezTo>
                        <a:pt x="5632" y="1"/>
                        <a:pt x="5251" y="334"/>
                        <a:pt x="5191" y="763"/>
                      </a:cubicBezTo>
                      <a:lnTo>
                        <a:pt x="4596" y="953"/>
                      </a:lnTo>
                      <a:cubicBezTo>
                        <a:pt x="4525" y="989"/>
                        <a:pt x="4477" y="1049"/>
                        <a:pt x="4477" y="1120"/>
                      </a:cubicBezTo>
                      <a:lnTo>
                        <a:pt x="4477" y="2370"/>
                      </a:lnTo>
                      <a:cubicBezTo>
                        <a:pt x="3679" y="2394"/>
                        <a:pt x="2929" y="2632"/>
                        <a:pt x="2334" y="3025"/>
                      </a:cubicBezTo>
                      <a:cubicBezTo>
                        <a:pt x="2084" y="2751"/>
                        <a:pt x="1727" y="2608"/>
                        <a:pt x="1358" y="2608"/>
                      </a:cubicBezTo>
                      <a:cubicBezTo>
                        <a:pt x="607" y="2608"/>
                        <a:pt x="0" y="3216"/>
                        <a:pt x="0" y="3966"/>
                      </a:cubicBezTo>
                      <a:cubicBezTo>
                        <a:pt x="0" y="4513"/>
                        <a:pt x="345" y="5002"/>
                        <a:pt x="834" y="5216"/>
                      </a:cubicBezTo>
                      <a:cubicBezTo>
                        <a:pt x="822" y="5347"/>
                        <a:pt x="798" y="5478"/>
                        <a:pt x="798" y="5609"/>
                      </a:cubicBezTo>
                      <a:cubicBezTo>
                        <a:pt x="798" y="7395"/>
                        <a:pt x="2524" y="8859"/>
                        <a:pt x="4667" y="8859"/>
                      </a:cubicBezTo>
                      <a:cubicBezTo>
                        <a:pt x="5763" y="8859"/>
                        <a:pt x="6739" y="8490"/>
                        <a:pt x="7442" y="7871"/>
                      </a:cubicBezTo>
                      <a:cubicBezTo>
                        <a:pt x="7513" y="7811"/>
                        <a:pt x="7513" y="7692"/>
                        <a:pt x="7454" y="7621"/>
                      </a:cubicBezTo>
                      <a:cubicBezTo>
                        <a:pt x="7421" y="7588"/>
                        <a:pt x="7374" y="7570"/>
                        <a:pt x="7326" y="7570"/>
                      </a:cubicBezTo>
                      <a:cubicBezTo>
                        <a:pt x="7287" y="7570"/>
                        <a:pt x="7248" y="7582"/>
                        <a:pt x="7215" y="7609"/>
                      </a:cubicBezTo>
                      <a:cubicBezTo>
                        <a:pt x="6572" y="8157"/>
                        <a:pt x="5668" y="8514"/>
                        <a:pt x="4667" y="8514"/>
                      </a:cubicBezTo>
                      <a:cubicBezTo>
                        <a:pt x="2739" y="8514"/>
                        <a:pt x="1167" y="7216"/>
                        <a:pt x="1167" y="5633"/>
                      </a:cubicBezTo>
                      <a:cubicBezTo>
                        <a:pt x="1167" y="4037"/>
                        <a:pt x="2739" y="2739"/>
                        <a:pt x="4667" y="2739"/>
                      </a:cubicBezTo>
                      <a:cubicBezTo>
                        <a:pt x="6608" y="2739"/>
                        <a:pt x="8180" y="4037"/>
                        <a:pt x="8180" y="5633"/>
                      </a:cubicBezTo>
                      <a:cubicBezTo>
                        <a:pt x="8180" y="6133"/>
                        <a:pt x="8037" y="6597"/>
                        <a:pt x="7751" y="7014"/>
                      </a:cubicBezTo>
                      <a:cubicBezTo>
                        <a:pt x="7704" y="7085"/>
                        <a:pt x="7727" y="7169"/>
                        <a:pt x="7787" y="7228"/>
                      </a:cubicBezTo>
                      <a:cubicBezTo>
                        <a:pt x="7818" y="7264"/>
                        <a:pt x="7859" y="7280"/>
                        <a:pt x="7902" y="7280"/>
                      </a:cubicBezTo>
                      <a:cubicBezTo>
                        <a:pt x="7958" y="7280"/>
                        <a:pt x="8015" y="7252"/>
                        <a:pt x="8049" y="7204"/>
                      </a:cubicBezTo>
                      <a:cubicBezTo>
                        <a:pt x="8358" y="6740"/>
                        <a:pt x="8537" y="6192"/>
                        <a:pt x="8537" y="5621"/>
                      </a:cubicBezTo>
                      <a:cubicBezTo>
                        <a:pt x="8537" y="5490"/>
                        <a:pt x="8525" y="5359"/>
                        <a:pt x="8513" y="5228"/>
                      </a:cubicBezTo>
                      <a:cubicBezTo>
                        <a:pt x="8978" y="5014"/>
                        <a:pt x="9299" y="4525"/>
                        <a:pt x="9299" y="3978"/>
                      </a:cubicBezTo>
                      <a:cubicBezTo>
                        <a:pt x="9299" y="3228"/>
                        <a:pt x="8692" y="2620"/>
                        <a:pt x="7954" y="2620"/>
                      </a:cubicBezTo>
                      <a:cubicBezTo>
                        <a:pt x="7573" y="2620"/>
                        <a:pt x="7215" y="2775"/>
                        <a:pt x="6965" y="3037"/>
                      </a:cubicBezTo>
                      <a:cubicBezTo>
                        <a:pt x="6358" y="2656"/>
                        <a:pt x="5632" y="2406"/>
                        <a:pt x="4822" y="2382"/>
                      </a:cubicBezTo>
                      <a:lnTo>
                        <a:pt x="4822" y="1263"/>
                      </a:lnTo>
                      <a:lnTo>
                        <a:pt x="5215" y="1132"/>
                      </a:lnTo>
                      <a:cubicBezTo>
                        <a:pt x="5303" y="1507"/>
                        <a:pt x="5647" y="1780"/>
                        <a:pt x="6048" y="1780"/>
                      </a:cubicBezTo>
                      <a:cubicBezTo>
                        <a:pt x="6080" y="1780"/>
                        <a:pt x="6112" y="1779"/>
                        <a:pt x="6144" y="1775"/>
                      </a:cubicBezTo>
                      <a:cubicBezTo>
                        <a:pt x="6584" y="1727"/>
                        <a:pt x="6918" y="1382"/>
                        <a:pt x="6953" y="953"/>
                      </a:cubicBezTo>
                      <a:cubicBezTo>
                        <a:pt x="6977" y="430"/>
                        <a:pt x="6584" y="1"/>
                        <a:pt x="607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68" name="Google Shape;2368;p47"/>
                <p:cNvSpPr/>
                <p:nvPr/>
              </p:nvSpPr>
              <p:spPr>
                <a:xfrm>
                  <a:off x="7580393" y="3516460"/>
                  <a:ext cx="56880" cy="56880"/>
                </a:xfrm>
                <a:custGeom>
                  <a:rect b="b" l="l" r="r" t="t"/>
                  <a:pathLst>
                    <a:path extrusionOk="0" h="1787" w="1787">
                      <a:moveTo>
                        <a:pt x="894" y="345"/>
                      </a:moveTo>
                      <a:cubicBezTo>
                        <a:pt x="1191" y="345"/>
                        <a:pt x="1429" y="584"/>
                        <a:pt x="1429" y="881"/>
                      </a:cubicBezTo>
                      <a:cubicBezTo>
                        <a:pt x="1418" y="1179"/>
                        <a:pt x="1179" y="1417"/>
                        <a:pt x="894" y="1417"/>
                      </a:cubicBezTo>
                      <a:cubicBezTo>
                        <a:pt x="596" y="1417"/>
                        <a:pt x="358" y="1179"/>
                        <a:pt x="358" y="881"/>
                      </a:cubicBezTo>
                      <a:cubicBezTo>
                        <a:pt x="358" y="584"/>
                        <a:pt x="596" y="345"/>
                        <a:pt x="894" y="345"/>
                      </a:cubicBezTo>
                      <a:close/>
                      <a:moveTo>
                        <a:pt x="894" y="0"/>
                      </a:moveTo>
                      <a:cubicBezTo>
                        <a:pt x="406" y="0"/>
                        <a:pt x="1" y="405"/>
                        <a:pt x="1" y="893"/>
                      </a:cubicBezTo>
                      <a:cubicBezTo>
                        <a:pt x="1" y="1381"/>
                        <a:pt x="406" y="1786"/>
                        <a:pt x="894" y="1786"/>
                      </a:cubicBezTo>
                      <a:cubicBezTo>
                        <a:pt x="1394" y="1786"/>
                        <a:pt x="1787" y="1381"/>
                        <a:pt x="1787" y="893"/>
                      </a:cubicBezTo>
                      <a:cubicBezTo>
                        <a:pt x="1775" y="405"/>
                        <a:pt x="1394" y="0"/>
                        <a:pt x="89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69" name="Google Shape;2369;p47"/>
                <p:cNvSpPr/>
                <p:nvPr/>
              </p:nvSpPr>
              <p:spPr>
                <a:xfrm>
                  <a:off x="7685750" y="3516460"/>
                  <a:ext cx="56880" cy="56880"/>
                </a:xfrm>
                <a:custGeom>
                  <a:rect b="b" l="l" r="r" t="t"/>
                  <a:pathLst>
                    <a:path extrusionOk="0" h="1787" w="1787">
                      <a:moveTo>
                        <a:pt x="894" y="345"/>
                      </a:moveTo>
                      <a:cubicBezTo>
                        <a:pt x="1191" y="345"/>
                        <a:pt x="1429" y="584"/>
                        <a:pt x="1429" y="881"/>
                      </a:cubicBezTo>
                      <a:cubicBezTo>
                        <a:pt x="1429" y="1179"/>
                        <a:pt x="1191" y="1417"/>
                        <a:pt x="894" y="1417"/>
                      </a:cubicBezTo>
                      <a:cubicBezTo>
                        <a:pt x="596" y="1417"/>
                        <a:pt x="358" y="1179"/>
                        <a:pt x="358" y="881"/>
                      </a:cubicBezTo>
                      <a:cubicBezTo>
                        <a:pt x="358" y="584"/>
                        <a:pt x="596" y="345"/>
                        <a:pt x="894" y="345"/>
                      </a:cubicBezTo>
                      <a:close/>
                      <a:moveTo>
                        <a:pt x="894" y="0"/>
                      </a:moveTo>
                      <a:cubicBezTo>
                        <a:pt x="405" y="0"/>
                        <a:pt x="1" y="405"/>
                        <a:pt x="1" y="893"/>
                      </a:cubicBezTo>
                      <a:cubicBezTo>
                        <a:pt x="1" y="1381"/>
                        <a:pt x="405" y="1786"/>
                        <a:pt x="894" y="1786"/>
                      </a:cubicBezTo>
                      <a:cubicBezTo>
                        <a:pt x="1382" y="1786"/>
                        <a:pt x="1787" y="1381"/>
                        <a:pt x="1787" y="893"/>
                      </a:cubicBezTo>
                      <a:cubicBezTo>
                        <a:pt x="1775" y="405"/>
                        <a:pt x="1382" y="0"/>
                        <a:pt x="89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inear Style Infographics by Slidesgo">
  <a:themeElements>
    <a:clrScheme name="Simple Light">
      <a:dk1>
        <a:srgbClr val="000000"/>
      </a:dk1>
      <a:lt1>
        <a:srgbClr val="FFFFFF"/>
      </a:lt1>
      <a:dk2>
        <a:srgbClr val="04738C"/>
      </a:dk2>
      <a:lt2>
        <a:srgbClr val="5DA6A6"/>
      </a:lt2>
      <a:accent1>
        <a:srgbClr val="0BD9B3"/>
      </a:accent1>
      <a:accent2>
        <a:srgbClr val="73D9C6"/>
      </a:accent2>
      <a:accent3>
        <a:srgbClr val="B6EEE4"/>
      </a:accent3>
      <a:accent4>
        <a:srgbClr val="1AB89B"/>
      </a:accent4>
      <a:accent5>
        <a:srgbClr val="5DA6A6"/>
      </a:accent5>
      <a:accent6>
        <a:srgbClr val="0BD9B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