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Proxima Nova"/>
      <p:regular r:id="rId40"/>
      <p:bold r:id="rId41"/>
      <p:italic r:id="rId42"/>
      <p:boldItalic r:id="rId43"/>
    </p:embeddedFont>
    <p:embeddedFont>
      <p:font typeface="Fira Sans Medium"/>
      <p:regular r:id="rId44"/>
      <p:bold r:id="rId45"/>
      <p:italic r:id="rId46"/>
      <p:boldItalic r:id="rId47"/>
    </p:embeddedFont>
    <p:embeddedFont>
      <p:font typeface="Fira Sans"/>
      <p:regular r:id="rId48"/>
      <p:bold r:id="rId49"/>
      <p:italic r:id="rId50"/>
      <p:boldItalic r:id="rId51"/>
    </p:embeddedFont>
    <p:embeddedFont>
      <p:font typeface="Proxima Nova Semibold"/>
      <p:regular r:id="rId52"/>
      <p:bold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38AA1FA-7257-4423-843F-8852BE9D4DE5}">
  <a:tblStyle styleId="{438AA1FA-7257-4423-843F-8852BE9D4D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regular.fntdata"/><Relationship Id="rId42" Type="http://schemas.openxmlformats.org/officeDocument/2006/relationships/font" Target="fonts/ProximaNova-italic.fntdata"/><Relationship Id="rId41" Type="http://schemas.openxmlformats.org/officeDocument/2006/relationships/font" Target="fonts/ProximaNova-bold.fntdata"/><Relationship Id="rId44" Type="http://schemas.openxmlformats.org/officeDocument/2006/relationships/font" Target="fonts/FiraSansMedium-regular.fntdata"/><Relationship Id="rId43" Type="http://schemas.openxmlformats.org/officeDocument/2006/relationships/font" Target="fonts/ProximaNova-boldItalic.fntdata"/><Relationship Id="rId46" Type="http://schemas.openxmlformats.org/officeDocument/2006/relationships/font" Target="fonts/FiraSansMedium-italic.fntdata"/><Relationship Id="rId45" Type="http://schemas.openxmlformats.org/officeDocument/2006/relationships/font" Target="fonts/FiraSansMedium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FiraSans-regular.fntdata"/><Relationship Id="rId47" Type="http://schemas.openxmlformats.org/officeDocument/2006/relationships/font" Target="fonts/FiraSansMedium-boldItalic.fntdata"/><Relationship Id="rId49" Type="http://schemas.openxmlformats.org/officeDocument/2006/relationships/font" Target="fonts/FiraSan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FiraSans-boldItalic.fntdata"/><Relationship Id="rId50" Type="http://schemas.openxmlformats.org/officeDocument/2006/relationships/font" Target="fonts/FiraSans-italic.fntdata"/><Relationship Id="rId53" Type="http://schemas.openxmlformats.org/officeDocument/2006/relationships/font" Target="fonts/ProximaNovaSemibold-bold.fntdata"/><Relationship Id="rId52" Type="http://schemas.openxmlformats.org/officeDocument/2006/relationships/font" Target="fonts/ProximaNovaSemibol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ProximaNovaSemibold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029cbed1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029cbed1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029cbed1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9029cbed1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9029cbed1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9029cbed1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9029cbed1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9029cbed1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9081b8e74b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9081b8e74b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92a861fee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92a861fee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92a861fee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92a861fee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2a861feed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2a861feed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92a861fee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92a861fee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92a861fee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92a861fee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92a861fee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92a861fee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92a861fee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92a861fee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92a861feed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92a861feed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92a861feed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92a861feed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92a861feed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92a861feed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92a861feed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92a861feed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92a861feed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92a861fee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92a861feed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92a861feed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92a861feed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92a861feed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92a861feed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92a861feed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92a861feed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92a861feed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92a861feed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92a861feed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92a861feed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92a861feed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94a799180b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94a799180b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g92a861feed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5" name="Google Shape;1575;g92a861feed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92a861fee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92a861fee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g92a861feed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6" name="Google Shape;1696;g92a861feed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92a861fee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5" name="Google Shape;1735;g92a861fee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g92a861feed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6" name="Google Shape;1826;g92a861fee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92a861fee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4" name="Google Shape;1904;g92a861fee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94a799180b_0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94a799180b_0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g94a799180b_0_1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4" name="Google Shape;1964;g94a799180b_0_1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457200" y="1576138"/>
            <a:ext cx="4303200" cy="16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57200" y="3112563"/>
            <a:ext cx="4303200" cy="4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457200" y="1118925"/>
            <a:ext cx="8229600" cy="3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Font typeface="Fira Sans Medium"/>
              <a:buNone/>
              <a:defRPr sz="2400">
                <a:latin typeface="Fira Sans Medium"/>
                <a:ea typeface="Fira Sans Medium"/>
                <a:cs typeface="Fira Sans Medium"/>
                <a:sym typeface="Fira Sans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118925"/>
            <a:ext cx="8229600" cy="3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s://bit.ly/2AB5gGa" TargetMode="External"/><Relationship Id="rId5" Type="http://schemas.openxmlformats.org/officeDocument/2006/relationships/hyperlink" Target="http://bit.ly/33VAFh3" TargetMode="External"/><Relationship Id="rId6" Type="http://schemas.openxmlformats.org/officeDocument/2006/relationships/hyperlink" Target="http://bit.ly/30B07Gq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bit.ly/2ZjL1pd" TargetMode="External"/><Relationship Id="rId4" Type="http://schemas.openxmlformats.org/officeDocument/2006/relationships/hyperlink" Target="https://bit.ly/2ZjL1pd" TargetMode="External"/><Relationship Id="rId5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ctrTitle"/>
          </p:nvPr>
        </p:nvSpPr>
        <p:spPr>
          <a:xfrm>
            <a:off x="457200" y="1576138"/>
            <a:ext cx="4303200" cy="16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 Infographics</a:t>
            </a:r>
            <a:endParaRPr/>
          </a:p>
        </p:txBody>
      </p:sp>
      <p:sp>
        <p:nvSpPr>
          <p:cNvPr id="58" name="Google Shape;58;p15"/>
          <p:cNvSpPr txBox="1"/>
          <p:nvPr>
            <p:ph idx="1" type="subTitle"/>
          </p:nvPr>
        </p:nvSpPr>
        <p:spPr>
          <a:xfrm>
            <a:off x="457200" y="3112563"/>
            <a:ext cx="4303200" cy="4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this template begins</a:t>
            </a:r>
            <a:endParaRPr/>
          </a:p>
        </p:txBody>
      </p:sp>
      <p:grpSp>
        <p:nvGrpSpPr>
          <p:cNvPr id="59" name="Google Shape;59;p15"/>
          <p:cNvGrpSpPr/>
          <p:nvPr/>
        </p:nvGrpSpPr>
        <p:grpSpPr>
          <a:xfrm>
            <a:off x="5527246" y="-1287188"/>
            <a:ext cx="3159558" cy="7717872"/>
            <a:chOff x="6151375" y="-527801"/>
            <a:chExt cx="2537798" cy="6199094"/>
          </a:xfrm>
        </p:grpSpPr>
        <p:sp>
          <p:nvSpPr>
            <p:cNvPr id="60" name="Google Shape;60;p15"/>
            <p:cNvSpPr/>
            <p:nvPr/>
          </p:nvSpPr>
          <p:spPr>
            <a:xfrm rot="5400000">
              <a:off x="6151375" y="4136193"/>
              <a:ext cx="1535100" cy="1535100"/>
            </a:xfrm>
            <a:prstGeom prst="arc">
              <a:avLst>
                <a:gd fmla="val 2158290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5"/>
            <p:cNvSpPr/>
            <p:nvPr/>
          </p:nvSpPr>
          <p:spPr>
            <a:xfrm rot="5400000">
              <a:off x="6151375" y="-527801"/>
              <a:ext cx="1535100" cy="1535100"/>
            </a:xfrm>
            <a:prstGeom prst="arc">
              <a:avLst>
                <a:gd fmla="val 19155765" name="adj1"/>
                <a:gd fmla="val 10844702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5400000">
              <a:off x="6151375" y="1796739"/>
              <a:ext cx="1535100" cy="1535100"/>
            </a:xfrm>
            <a:prstGeom prst="arc">
              <a:avLst>
                <a:gd fmla="val 1915576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 rot="-5400000">
              <a:off x="7146632" y="2966391"/>
              <a:ext cx="1535100" cy="1535100"/>
            </a:xfrm>
            <a:prstGeom prst="arc">
              <a:avLst>
                <a:gd fmla="val 1915576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 rot="-5400000">
              <a:off x="7154073" y="635027"/>
              <a:ext cx="1535100" cy="1535100"/>
            </a:xfrm>
            <a:prstGeom prst="arc">
              <a:avLst>
                <a:gd fmla="val 1915576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 rot="5400000">
              <a:off x="6359630" y="-319984"/>
              <a:ext cx="1118595" cy="1119442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 rot="5400000">
              <a:off x="6573081" y="-105026"/>
              <a:ext cx="691800" cy="69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rot="5400000">
              <a:off x="7362294" y="842292"/>
              <a:ext cx="1118595" cy="1119442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rot="5400000">
              <a:off x="6359630" y="2004567"/>
              <a:ext cx="1118595" cy="1119442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5400000">
              <a:off x="7359795" y="3174283"/>
              <a:ext cx="1118595" cy="1119442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5400000">
              <a:off x="6359631" y="4344018"/>
              <a:ext cx="1118595" cy="1119442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 rot="5400000">
              <a:off x="7575744" y="1056646"/>
              <a:ext cx="691800" cy="69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 rot="5400000">
              <a:off x="6573081" y="2218343"/>
              <a:ext cx="691800" cy="69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 rot="5400000">
              <a:off x="7573246" y="3388049"/>
              <a:ext cx="691800" cy="69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 rot="5400000">
              <a:off x="6573081" y="4557786"/>
              <a:ext cx="691800" cy="69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 Infographics</a:t>
            </a:r>
            <a:endParaRPr/>
          </a:p>
        </p:txBody>
      </p:sp>
      <p:grpSp>
        <p:nvGrpSpPr>
          <p:cNvPr id="80" name="Google Shape;80;p16"/>
          <p:cNvGrpSpPr/>
          <p:nvPr/>
        </p:nvGrpSpPr>
        <p:grpSpPr>
          <a:xfrm>
            <a:off x="457200" y="1023962"/>
            <a:ext cx="8229626" cy="3709087"/>
            <a:chOff x="457200" y="1023962"/>
            <a:chExt cx="8229626" cy="3709087"/>
          </a:xfrm>
        </p:grpSpPr>
        <p:grpSp>
          <p:nvGrpSpPr>
            <p:cNvPr id="81" name="Google Shape;81;p16"/>
            <p:cNvGrpSpPr/>
            <p:nvPr/>
          </p:nvGrpSpPr>
          <p:grpSpPr>
            <a:xfrm>
              <a:off x="457200" y="2127600"/>
              <a:ext cx="3635013" cy="1507450"/>
              <a:chOff x="457200" y="2127600"/>
              <a:chExt cx="3635013" cy="1507450"/>
            </a:xfrm>
          </p:grpSpPr>
          <p:sp>
            <p:nvSpPr>
              <p:cNvPr id="82" name="Google Shape;82;p16"/>
              <p:cNvSpPr/>
              <p:nvPr/>
            </p:nvSpPr>
            <p:spPr>
              <a:xfrm>
                <a:off x="3028913" y="2127600"/>
                <a:ext cx="1063300" cy="1507450"/>
              </a:xfrm>
              <a:custGeom>
                <a:rect b="b" l="l" r="r" t="t"/>
                <a:pathLst>
                  <a:path extrusionOk="0" h="60298" w="42532">
                    <a:moveTo>
                      <a:pt x="32778" y="45983"/>
                    </a:moveTo>
                    <a:lnTo>
                      <a:pt x="42532" y="40346"/>
                    </a:lnTo>
                    <a:cubicBezTo>
                      <a:pt x="39080" y="34013"/>
                      <a:pt x="38985" y="26349"/>
                      <a:pt x="42278" y="19920"/>
                    </a:cubicBezTo>
                    <a:lnTo>
                      <a:pt x="34203" y="15296"/>
                    </a:lnTo>
                    <a:cubicBezTo>
                      <a:pt x="32873" y="19255"/>
                      <a:pt x="28407" y="21218"/>
                      <a:pt x="24607" y="19508"/>
                    </a:cubicBezTo>
                    <a:cubicBezTo>
                      <a:pt x="20775" y="17766"/>
                      <a:pt x="19287" y="13143"/>
                      <a:pt x="21377" y="9533"/>
                    </a:cubicBezTo>
                    <a:cubicBezTo>
                      <a:pt x="21630" y="9089"/>
                      <a:pt x="21915" y="8709"/>
                      <a:pt x="22232" y="8361"/>
                    </a:cubicBezTo>
                    <a:lnTo>
                      <a:pt x="7727" y="0"/>
                    </a:lnTo>
                    <a:lnTo>
                      <a:pt x="4529" y="5637"/>
                    </a:lnTo>
                    <a:lnTo>
                      <a:pt x="12700" y="11686"/>
                    </a:lnTo>
                    <a:cubicBezTo>
                      <a:pt x="11528" y="14853"/>
                      <a:pt x="10673" y="18146"/>
                      <a:pt x="10134" y="21503"/>
                    </a:cubicBezTo>
                    <a:lnTo>
                      <a:pt x="0" y="22707"/>
                    </a:lnTo>
                    <a:lnTo>
                      <a:pt x="0" y="37053"/>
                    </a:lnTo>
                    <a:lnTo>
                      <a:pt x="10134" y="38288"/>
                    </a:lnTo>
                    <a:cubicBezTo>
                      <a:pt x="10673" y="41613"/>
                      <a:pt x="11528" y="44907"/>
                      <a:pt x="12700" y="48105"/>
                    </a:cubicBezTo>
                    <a:lnTo>
                      <a:pt x="4529" y="54154"/>
                    </a:lnTo>
                    <a:lnTo>
                      <a:pt x="8013" y="60298"/>
                    </a:lnTo>
                    <a:lnTo>
                      <a:pt x="24227" y="50924"/>
                    </a:lnTo>
                    <a:cubicBezTo>
                      <a:pt x="24037" y="55516"/>
                      <a:pt x="28977" y="58493"/>
                      <a:pt x="32968" y="56181"/>
                    </a:cubicBezTo>
                    <a:cubicBezTo>
                      <a:pt x="36958" y="53901"/>
                      <a:pt x="36831" y="48105"/>
                      <a:pt x="32778" y="4598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3" name="Google Shape;83;p16"/>
              <p:cNvCxnSpPr/>
              <p:nvPr/>
            </p:nvCxnSpPr>
            <p:spPr>
              <a:xfrm>
                <a:off x="2315700" y="2878500"/>
                <a:ext cx="9696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84" name="Google Shape;84;p16"/>
              <p:cNvGrpSpPr/>
              <p:nvPr/>
            </p:nvGrpSpPr>
            <p:grpSpPr>
              <a:xfrm>
                <a:off x="457200" y="2424399"/>
                <a:ext cx="1712101" cy="908200"/>
                <a:chOff x="457200" y="2424399"/>
                <a:chExt cx="1712101" cy="908200"/>
              </a:xfrm>
            </p:grpSpPr>
            <p:sp>
              <p:nvSpPr>
                <p:cNvPr id="85" name="Google Shape;85;p16"/>
                <p:cNvSpPr txBox="1"/>
                <p:nvPr/>
              </p:nvSpPr>
              <p:spPr>
                <a:xfrm>
                  <a:off x="457201" y="2424399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5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MARS</a:t>
                  </a:r>
                  <a:endParaRPr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86" name="Google Shape;86;p16"/>
                <p:cNvSpPr txBox="1"/>
                <p:nvPr/>
              </p:nvSpPr>
              <p:spPr>
                <a:xfrm>
                  <a:off x="457200" y="2704399"/>
                  <a:ext cx="1712100" cy="62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Despite being red, Mars is a cold place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grpSp>
            <p:nvGrpSpPr>
              <p:cNvPr id="87" name="Google Shape;87;p16"/>
              <p:cNvGrpSpPr/>
              <p:nvPr/>
            </p:nvGrpSpPr>
            <p:grpSpPr>
              <a:xfrm>
                <a:off x="2176350" y="2739150"/>
                <a:ext cx="278700" cy="278700"/>
                <a:chOff x="2176350" y="1338700"/>
                <a:chExt cx="278700" cy="278700"/>
              </a:xfrm>
            </p:grpSpPr>
            <p:sp>
              <p:nvSpPr>
                <p:cNvPr id="88" name="Google Shape;88;p16"/>
                <p:cNvSpPr/>
                <p:nvPr/>
              </p:nvSpPr>
              <p:spPr>
                <a:xfrm>
                  <a:off x="2176350" y="1338700"/>
                  <a:ext cx="278700" cy="2787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" name="Google Shape;89;p16"/>
                <p:cNvSpPr/>
                <p:nvPr/>
              </p:nvSpPr>
              <p:spPr>
                <a:xfrm>
                  <a:off x="2239450" y="1401800"/>
                  <a:ext cx="152400" cy="1524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0" name="Google Shape;90;p16"/>
            <p:cNvGrpSpPr/>
            <p:nvPr/>
          </p:nvGrpSpPr>
          <p:grpSpPr>
            <a:xfrm>
              <a:off x="457200" y="3171075"/>
              <a:ext cx="4346788" cy="1561974"/>
              <a:chOff x="457200" y="3171075"/>
              <a:chExt cx="4346788" cy="1561974"/>
            </a:xfrm>
          </p:grpSpPr>
          <p:sp>
            <p:nvSpPr>
              <p:cNvPr id="91" name="Google Shape;91;p16"/>
              <p:cNvSpPr/>
              <p:nvPr/>
            </p:nvSpPr>
            <p:spPr>
              <a:xfrm>
                <a:off x="3249788" y="3171075"/>
                <a:ext cx="1554200" cy="1246200"/>
              </a:xfrm>
              <a:custGeom>
                <a:rect b="b" l="l" r="r" t="t"/>
                <a:pathLst>
                  <a:path extrusionOk="0" h="49848" w="62168">
                    <a:moveTo>
                      <a:pt x="55453" y="20364"/>
                    </a:moveTo>
                    <a:cubicBezTo>
                      <a:pt x="54250" y="20364"/>
                      <a:pt x="53047" y="20744"/>
                      <a:pt x="52065" y="21472"/>
                    </a:cubicBezTo>
                    <a:lnTo>
                      <a:pt x="52065" y="9977"/>
                    </a:lnTo>
                    <a:cubicBezTo>
                      <a:pt x="44939" y="9723"/>
                      <a:pt x="38415" y="5986"/>
                      <a:pt x="34552" y="1"/>
                    </a:cubicBezTo>
                    <a:lnTo>
                      <a:pt x="26476" y="4688"/>
                    </a:lnTo>
                    <a:cubicBezTo>
                      <a:pt x="29263" y="7791"/>
                      <a:pt x="28725" y="12637"/>
                      <a:pt x="25336" y="15107"/>
                    </a:cubicBezTo>
                    <a:cubicBezTo>
                      <a:pt x="21916" y="17545"/>
                      <a:pt x="17166" y="16532"/>
                      <a:pt x="15075" y="12890"/>
                    </a:cubicBezTo>
                    <a:cubicBezTo>
                      <a:pt x="14822" y="12478"/>
                      <a:pt x="14632" y="12035"/>
                      <a:pt x="14474" y="11592"/>
                    </a:cubicBezTo>
                    <a:lnTo>
                      <a:pt x="1" y="19952"/>
                    </a:lnTo>
                    <a:lnTo>
                      <a:pt x="2756" y="24861"/>
                    </a:lnTo>
                    <a:lnTo>
                      <a:pt x="12130" y="20934"/>
                    </a:lnTo>
                    <a:cubicBezTo>
                      <a:pt x="14474" y="23879"/>
                      <a:pt x="17134" y="26539"/>
                      <a:pt x="20079" y="28883"/>
                    </a:cubicBezTo>
                    <a:lnTo>
                      <a:pt x="16152" y="38257"/>
                    </a:lnTo>
                    <a:lnTo>
                      <a:pt x="28630" y="45319"/>
                    </a:lnTo>
                    <a:lnTo>
                      <a:pt x="34647" y="37148"/>
                    </a:lnTo>
                    <a:cubicBezTo>
                      <a:pt x="37845" y="38352"/>
                      <a:pt x="41139" y="39207"/>
                      <a:pt x="44496" y="39745"/>
                    </a:cubicBezTo>
                    <a:lnTo>
                      <a:pt x="45699" y="49848"/>
                    </a:lnTo>
                    <a:lnTo>
                      <a:pt x="52033" y="49848"/>
                    </a:lnTo>
                    <a:lnTo>
                      <a:pt x="52033" y="30941"/>
                    </a:lnTo>
                    <a:cubicBezTo>
                      <a:pt x="55263" y="33221"/>
                      <a:pt x="59792" y="31733"/>
                      <a:pt x="60996" y="27964"/>
                    </a:cubicBezTo>
                    <a:cubicBezTo>
                      <a:pt x="62167" y="24196"/>
                      <a:pt x="59380" y="20364"/>
                      <a:pt x="55422" y="203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2" name="Google Shape;92;p16"/>
              <p:cNvCxnSpPr/>
              <p:nvPr/>
            </p:nvCxnSpPr>
            <p:spPr>
              <a:xfrm flipH="1">
                <a:off x="2311444" y="3751850"/>
                <a:ext cx="1530000" cy="527100"/>
              </a:xfrm>
              <a:prstGeom prst="bentConnector3">
                <a:avLst>
                  <a:gd fmla="val 14567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93" name="Google Shape;93;p16"/>
              <p:cNvGrpSpPr/>
              <p:nvPr/>
            </p:nvGrpSpPr>
            <p:grpSpPr>
              <a:xfrm>
                <a:off x="457200" y="3824849"/>
                <a:ext cx="1712101" cy="908200"/>
                <a:chOff x="457200" y="3824849"/>
                <a:chExt cx="1712101" cy="908200"/>
              </a:xfrm>
            </p:grpSpPr>
            <p:sp>
              <p:nvSpPr>
                <p:cNvPr id="94" name="Google Shape;94;p16"/>
                <p:cNvSpPr txBox="1"/>
                <p:nvPr/>
              </p:nvSpPr>
              <p:spPr>
                <a:xfrm>
                  <a:off x="457201" y="3824849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4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JUPITER</a:t>
                  </a:r>
                  <a:endParaRPr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95" name="Google Shape;95;p16"/>
                <p:cNvSpPr txBox="1"/>
                <p:nvPr/>
              </p:nvSpPr>
              <p:spPr>
                <a:xfrm>
                  <a:off x="457200" y="4104849"/>
                  <a:ext cx="1712100" cy="62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Jupiter is a gas giant</a:t>
                  </a:r>
                  <a:b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</a:b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and the biggest one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grpSp>
            <p:nvGrpSpPr>
              <p:cNvPr id="96" name="Google Shape;96;p16"/>
              <p:cNvGrpSpPr/>
              <p:nvPr/>
            </p:nvGrpSpPr>
            <p:grpSpPr>
              <a:xfrm>
                <a:off x="2176350" y="4139600"/>
                <a:ext cx="278700" cy="278700"/>
                <a:chOff x="2176350" y="1338700"/>
                <a:chExt cx="278700" cy="278700"/>
              </a:xfrm>
            </p:grpSpPr>
            <p:sp>
              <p:nvSpPr>
                <p:cNvPr id="97" name="Google Shape;97;p16"/>
                <p:cNvSpPr/>
                <p:nvPr/>
              </p:nvSpPr>
              <p:spPr>
                <a:xfrm>
                  <a:off x="2176350" y="1338700"/>
                  <a:ext cx="278700" cy="2787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" name="Google Shape;98;p16"/>
                <p:cNvSpPr/>
                <p:nvPr/>
              </p:nvSpPr>
              <p:spPr>
                <a:xfrm>
                  <a:off x="2239450" y="1401800"/>
                  <a:ext cx="152400" cy="1524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9" name="Google Shape;99;p16"/>
            <p:cNvGrpSpPr/>
            <p:nvPr/>
          </p:nvGrpSpPr>
          <p:grpSpPr>
            <a:xfrm>
              <a:off x="4592563" y="3106950"/>
              <a:ext cx="4094263" cy="1626099"/>
              <a:chOff x="4592563" y="3106950"/>
              <a:chExt cx="4094263" cy="1626099"/>
            </a:xfrm>
          </p:grpSpPr>
          <p:sp>
            <p:nvSpPr>
              <p:cNvPr id="100" name="Google Shape;100;p16"/>
              <p:cNvSpPr/>
              <p:nvPr/>
            </p:nvSpPr>
            <p:spPr>
              <a:xfrm>
                <a:off x="4592563" y="3106950"/>
                <a:ext cx="1302425" cy="1310325"/>
              </a:xfrm>
              <a:custGeom>
                <a:rect b="b" l="l" r="r" t="t"/>
                <a:pathLst>
                  <a:path extrusionOk="0" h="52413" w="52097">
                    <a:moveTo>
                      <a:pt x="35533" y="12953"/>
                    </a:moveTo>
                    <a:cubicBezTo>
                      <a:pt x="40094" y="11211"/>
                      <a:pt x="40600" y="4909"/>
                      <a:pt x="36357" y="2471"/>
                    </a:cubicBezTo>
                    <a:cubicBezTo>
                      <a:pt x="32081" y="1"/>
                      <a:pt x="26888" y="3579"/>
                      <a:pt x="27679" y="8425"/>
                    </a:cubicBezTo>
                    <a:lnTo>
                      <a:pt x="17514" y="2566"/>
                    </a:lnTo>
                    <a:cubicBezTo>
                      <a:pt x="13650" y="8551"/>
                      <a:pt x="7126" y="12288"/>
                      <a:pt x="1" y="12542"/>
                    </a:cubicBezTo>
                    <a:lnTo>
                      <a:pt x="1" y="21915"/>
                    </a:lnTo>
                    <a:cubicBezTo>
                      <a:pt x="4466" y="20775"/>
                      <a:pt x="8805" y="24164"/>
                      <a:pt x="8805" y="28788"/>
                    </a:cubicBezTo>
                    <a:cubicBezTo>
                      <a:pt x="8805" y="33380"/>
                      <a:pt x="4466" y="36768"/>
                      <a:pt x="1" y="35628"/>
                    </a:cubicBezTo>
                    <a:lnTo>
                      <a:pt x="1" y="52413"/>
                    </a:lnTo>
                    <a:lnTo>
                      <a:pt x="6334" y="52413"/>
                    </a:lnTo>
                    <a:lnTo>
                      <a:pt x="7570" y="42310"/>
                    </a:lnTo>
                    <a:cubicBezTo>
                      <a:pt x="10895" y="41772"/>
                      <a:pt x="14188" y="40917"/>
                      <a:pt x="17387" y="39713"/>
                    </a:cubicBezTo>
                    <a:lnTo>
                      <a:pt x="23436" y="47916"/>
                    </a:lnTo>
                    <a:lnTo>
                      <a:pt x="35913" y="40822"/>
                    </a:lnTo>
                    <a:lnTo>
                      <a:pt x="31986" y="31479"/>
                    </a:lnTo>
                    <a:cubicBezTo>
                      <a:pt x="34932" y="29104"/>
                      <a:pt x="37592" y="26444"/>
                      <a:pt x="39967" y="23499"/>
                    </a:cubicBezTo>
                    <a:lnTo>
                      <a:pt x="49309" y="27426"/>
                    </a:lnTo>
                    <a:lnTo>
                      <a:pt x="52096" y="2251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1" name="Google Shape;101;p16"/>
              <p:cNvCxnSpPr/>
              <p:nvPr/>
            </p:nvCxnSpPr>
            <p:spPr>
              <a:xfrm>
                <a:off x="5302581" y="3751850"/>
                <a:ext cx="1530000" cy="527100"/>
              </a:xfrm>
              <a:prstGeom prst="bentConnector3">
                <a:avLst>
                  <a:gd fmla="val 14567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02" name="Google Shape;102;p16"/>
              <p:cNvGrpSpPr/>
              <p:nvPr/>
            </p:nvGrpSpPr>
            <p:grpSpPr>
              <a:xfrm>
                <a:off x="6974725" y="3824849"/>
                <a:ext cx="1712101" cy="908200"/>
                <a:chOff x="6974725" y="3824849"/>
                <a:chExt cx="1712101" cy="908200"/>
              </a:xfrm>
            </p:grpSpPr>
            <p:sp>
              <p:nvSpPr>
                <p:cNvPr id="103" name="Google Shape;103;p16"/>
                <p:cNvSpPr txBox="1"/>
                <p:nvPr/>
              </p:nvSpPr>
              <p:spPr>
                <a:xfrm>
                  <a:off x="6974726" y="3824849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3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SATURN</a:t>
                  </a:r>
                  <a:endParaRPr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04" name="Google Shape;104;p16"/>
                <p:cNvSpPr txBox="1"/>
                <p:nvPr/>
              </p:nvSpPr>
              <p:spPr>
                <a:xfrm>
                  <a:off x="6974725" y="4104849"/>
                  <a:ext cx="1712100" cy="62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It’s composed of hydrogen and helium</a:t>
                  </a:r>
                  <a:endParaRPr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grpSp>
            <p:nvGrpSpPr>
              <p:cNvPr id="105" name="Google Shape;105;p16"/>
              <p:cNvGrpSpPr/>
              <p:nvPr/>
            </p:nvGrpSpPr>
            <p:grpSpPr>
              <a:xfrm>
                <a:off x="6693225" y="4139600"/>
                <a:ext cx="278700" cy="278700"/>
                <a:chOff x="2176350" y="1338700"/>
                <a:chExt cx="278700" cy="278700"/>
              </a:xfrm>
            </p:grpSpPr>
            <p:sp>
              <p:nvSpPr>
                <p:cNvPr id="106" name="Google Shape;106;p16"/>
                <p:cNvSpPr/>
                <p:nvPr/>
              </p:nvSpPr>
              <p:spPr>
                <a:xfrm>
                  <a:off x="2176350" y="1338700"/>
                  <a:ext cx="278700" cy="2787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7" name="Google Shape;107;p16"/>
                <p:cNvSpPr/>
                <p:nvPr/>
              </p:nvSpPr>
              <p:spPr>
                <a:xfrm>
                  <a:off x="2239450" y="1401800"/>
                  <a:ext cx="152400" cy="1524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8" name="Google Shape;108;p16"/>
            <p:cNvGrpSpPr/>
            <p:nvPr/>
          </p:nvGrpSpPr>
          <p:grpSpPr>
            <a:xfrm>
              <a:off x="5051763" y="2127600"/>
              <a:ext cx="3635063" cy="1507450"/>
              <a:chOff x="5051763" y="2127600"/>
              <a:chExt cx="3635063" cy="1507450"/>
            </a:xfrm>
          </p:grpSpPr>
          <p:sp>
            <p:nvSpPr>
              <p:cNvPr id="109" name="Google Shape;109;p16"/>
              <p:cNvSpPr/>
              <p:nvPr/>
            </p:nvSpPr>
            <p:spPr>
              <a:xfrm>
                <a:off x="5051763" y="2127600"/>
                <a:ext cx="1063325" cy="1507450"/>
              </a:xfrm>
              <a:custGeom>
                <a:rect b="b" l="l" r="r" t="t"/>
                <a:pathLst>
                  <a:path extrusionOk="0" h="60298" w="42533">
                    <a:moveTo>
                      <a:pt x="32430" y="38256"/>
                    </a:moveTo>
                    <a:lnTo>
                      <a:pt x="42532" y="37053"/>
                    </a:lnTo>
                    <a:lnTo>
                      <a:pt x="42532" y="22738"/>
                    </a:lnTo>
                    <a:lnTo>
                      <a:pt x="32430" y="21503"/>
                    </a:lnTo>
                    <a:cubicBezTo>
                      <a:pt x="31860" y="18146"/>
                      <a:pt x="31005" y="14853"/>
                      <a:pt x="29833" y="11686"/>
                    </a:cubicBezTo>
                    <a:lnTo>
                      <a:pt x="38004" y="5637"/>
                    </a:lnTo>
                    <a:lnTo>
                      <a:pt x="34805" y="0"/>
                    </a:lnTo>
                    <a:lnTo>
                      <a:pt x="18242" y="9533"/>
                    </a:lnTo>
                    <a:cubicBezTo>
                      <a:pt x="19002" y="4687"/>
                      <a:pt x="13808" y="1140"/>
                      <a:pt x="9565" y="3579"/>
                    </a:cubicBezTo>
                    <a:cubicBezTo>
                      <a:pt x="5289" y="6049"/>
                      <a:pt x="5796" y="12351"/>
                      <a:pt x="10388" y="14093"/>
                    </a:cubicBezTo>
                    <a:lnTo>
                      <a:pt x="254" y="19952"/>
                    </a:lnTo>
                    <a:cubicBezTo>
                      <a:pt x="3548" y="26380"/>
                      <a:pt x="3453" y="34013"/>
                      <a:pt x="1" y="40378"/>
                    </a:cubicBezTo>
                    <a:lnTo>
                      <a:pt x="8171" y="45097"/>
                    </a:lnTo>
                    <a:cubicBezTo>
                      <a:pt x="9280" y="40505"/>
                      <a:pt x="14473" y="38256"/>
                      <a:pt x="18559" y="40600"/>
                    </a:cubicBezTo>
                    <a:cubicBezTo>
                      <a:pt x="22644" y="42975"/>
                      <a:pt x="23341" y="48580"/>
                      <a:pt x="19921" y="51842"/>
                    </a:cubicBezTo>
                    <a:lnTo>
                      <a:pt x="34552" y="60298"/>
                    </a:lnTo>
                    <a:lnTo>
                      <a:pt x="38004" y="54154"/>
                    </a:lnTo>
                    <a:lnTo>
                      <a:pt x="29833" y="48105"/>
                    </a:lnTo>
                    <a:cubicBezTo>
                      <a:pt x="31005" y="44907"/>
                      <a:pt x="31860" y="41613"/>
                      <a:pt x="32430" y="382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0" name="Google Shape;110;p16"/>
              <p:cNvCxnSpPr/>
              <p:nvPr/>
            </p:nvCxnSpPr>
            <p:spPr>
              <a:xfrm>
                <a:off x="5862975" y="2878500"/>
                <a:ext cx="9696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11" name="Google Shape;111;p16"/>
              <p:cNvGrpSpPr/>
              <p:nvPr/>
            </p:nvGrpSpPr>
            <p:grpSpPr>
              <a:xfrm>
                <a:off x="6974725" y="2424399"/>
                <a:ext cx="1712101" cy="908200"/>
                <a:chOff x="6974725" y="2424399"/>
                <a:chExt cx="1712101" cy="908200"/>
              </a:xfrm>
            </p:grpSpPr>
            <p:sp>
              <p:nvSpPr>
                <p:cNvPr id="112" name="Google Shape;112;p16"/>
                <p:cNvSpPr txBox="1"/>
                <p:nvPr/>
              </p:nvSpPr>
              <p:spPr>
                <a:xfrm>
                  <a:off x="6974726" y="2424399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2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NEPTUNE</a:t>
                  </a:r>
                  <a:endParaRPr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13" name="Google Shape;113;p16"/>
                <p:cNvSpPr txBox="1"/>
                <p:nvPr/>
              </p:nvSpPr>
              <p:spPr>
                <a:xfrm>
                  <a:off x="6974725" y="2704399"/>
                  <a:ext cx="1712100" cy="62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It’s the farthest planet from the Sun 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grpSp>
            <p:nvGrpSpPr>
              <p:cNvPr id="114" name="Google Shape;114;p16"/>
              <p:cNvGrpSpPr/>
              <p:nvPr/>
            </p:nvGrpSpPr>
            <p:grpSpPr>
              <a:xfrm>
                <a:off x="6688975" y="2739150"/>
                <a:ext cx="278700" cy="278700"/>
                <a:chOff x="2176350" y="1338700"/>
                <a:chExt cx="278700" cy="278700"/>
              </a:xfrm>
            </p:grpSpPr>
            <p:sp>
              <p:nvSpPr>
                <p:cNvPr id="115" name="Google Shape;115;p16"/>
                <p:cNvSpPr/>
                <p:nvPr/>
              </p:nvSpPr>
              <p:spPr>
                <a:xfrm>
                  <a:off x="2176350" y="1338700"/>
                  <a:ext cx="278700" cy="2787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" name="Google Shape;116;p16"/>
                <p:cNvSpPr/>
                <p:nvPr/>
              </p:nvSpPr>
              <p:spPr>
                <a:xfrm>
                  <a:off x="2239450" y="1401800"/>
                  <a:ext cx="152400" cy="1524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7" name="Google Shape;117;p16"/>
            <p:cNvGrpSpPr/>
            <p:nvPr/>
          </p:nvGrpSpPr>
          <p:grpSpPr>
            <a:xfrm>
              <a:off x="4362163" y="1023962"/>
              <a:ext cx="4324663" cy="1566013"/>
              <a:chOff x="4362163" y="1023962"/>
              <a:chExt cx="4324663" cy="1566013"/>
            </a:xfrm>
          </p:grpSpPr>
          <p:sp>
            <p:nvSpPr>
              <p:cNvPr id="118" name="Google Shape;118;p16"/>
              <p:cNvSpPr/>
              <p:nvPr/>
            </p:nvSpPr>
            <p:spPr>
              <a:xfrm>
                <a:off x="4362163" y="1331925"/>
                <a:ext cx="1539150" cy="1258050"/>
              </a:xfrm>
              <a:custGeom>
                <a:rect b="b" l="l" r="r" t="t"/>
                <a:pathLst>
                  <a:path extrusionOk="0" h="50322" w="61566">
                    <a:moveTo>
                      <a:pt x="33982" y="44020"/>
                    </a:moveTo>
                    <a:cubicBezTo>
                      <a:pt x="31828" y="40314"/>
                      <a:pt x="33475" y="35532"/>
                      <a:pt x="37465" y="33917"/>
                    </a:cubicBezTo>
                    <a:cubicBezTo>
                      <a:pt x="41456" y="32334"/>
                      <a:pt x="45953" y="34646"/>
                      <a:pt x="46966" y="38826"/>
                    </a:cubicBezTo>
                    <a:lnTo>
                      <a:pt x="61566" y="30402"/>
                    </a:lnTo>
                    <a:lnTo>
                      <a:pt x="58525" y="24987"/>
                    </a:lnTo>
                    <a:lnTo>
                      <a:pt x="49151" y="28914"/>
                    </a:lnTo>
                    <a:cubicBezTo>
                      <a:pt x="46776" y="25968"/>
                      <a:pt x="44116" y="23308"/>
                      <a:pt x="41202" y="20933"/>
                    </a:cubicBezTo>
                    <a:lnTo>
                      <a:pt x="45129" y="11591"/>
                    </a:lnTo>
                    <a:lnTo>
                      <a:pt x="32652" y="4529"/>
                    </a:lnTo>
                    <a:lnTo>
                      <a:pt x="26603" y="12699"/>
                    </a:lnTo>
                    <a:cubicBezTo>
                      <a:pt x="23436" y="11527"/>
                      <a:pt x="20142" y="10641"/>
                      <a:pt x="16786" y="10102"/>
                    </a:cubicBezTo>
                    <a:lnTo>
                      <a:pt x="15550" y="0"/>
                    </a:lnTo>
                    <a:lnTo>
                      <a:pt x="9217" y="0"/>
                    </a:lnTo>
                    <a:lnTo>
                      <a:pt x="9217" y="18906"/>
                    </a:lnTo>
                    <a:cubicBezTo>
                      <a:pt x="5353" y="16151"/>
                      <a:pt x="1" y="18906"/>
                      <a:pt x="1" y="23657"/>
                    </a:cubicBezTo>
                    <a:cubicBezTo>
                      <a:pt x="1" y="28407"/>
                      <a:pt x="5353" y="31162"/>
                      <a:pt x="9217" y="28407"/>
                    </a:cubicBezTo>
                    <a:lnTo>
                      <a:pt x="9217" y="39871"/>
                    </a:lnTo>
                    <a:cubicBezTo>
                      <a:pt x="16532" y="40156"/>
                      <a:pt x="23246" y="44083"/>
                      <a:pt x="27046" y="50322"/>
                    </a:cubicBezTo>
                    <a:lnTo>
                      <a:pt x="35249" y="45603"/>
                    </a:lnTo>
                    <a:cubicBezTo>
                      <a:pt x="34742" y="45128"/>
                      <a:pt x="34330" y="44621"/>
                      <a:pt x="33982" y="440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9" name="Google Shape;119;p16"/>
              <p:cNvCxnSpPr/>
              <p:nvPr/>
            </p:nvCxnSpPr>
            <p:spPr>
              <a:xfrm flipH="1" rot="10800000">
                <a:off x="5302581" y="1478050"/>
                <a:ext cx="1530000" cy="527100"/>
              </a:xfrm>
              <a:prstGeom prst="bentConnector3">
                <a:avLst>
                  <a:gd fmla="val 14567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20" name="Google Shape;120;p16"/>
              <p:cNvGrpSpPr/>
              <p:nvPr/>
            </p:nvGrpSpPr>
            <p:grpSpPr>
              <a:xfrm>
                <a:off x="6974725" y="1023962"/>
                <a:ext cx="1712101" cy="908200"/>
                <a:chOff x="6974725" y="1023962"/>
                <a:chExt cx="1712101" cy="908200"/>
              </a:xfrm>
            </p:grpSpPr>
            <p:sp>
              <p:nvSpPr>
                <p:cNvPr id="121" name="Google Shape;121;p16"/>
                <p:cNvSpPr txBox="1"/>
                <p:nvPr/>
              </p:nvSpPr>
              <p:spPr>
                <a:xfrm>
                  <a:off x="6974726" y="1023962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1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MERCURY</a:t>
                  </a:r>
                  <a:endParaRPr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22" name="Google Shape;122;p16"/>
                <p:cNvSpPr txBox="1"/>
                <p:nvPr/>
              </p:nvSpPr>
              <p:spPr>
                <a:xfrm>
                  <a:off x="6974725" y="1303962"/>
                  <a:ext cx="1712100" cy="62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Mercury is the closest object to the Sun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grpSp>
            <p:nvGrpSpPr>
              <p:cNvPr id="123" name="Google Shape;123;p16"/>
              <p:cNvGrpSpPr/>
              <p:nvPr/>
            </p:nvGrpSpPr>
            <p:grpSpPr>
              <a:xfrm>
                <a:off x="6693225" y="1338700"/>
                <a:ext cx="278700" cy="278700"/>
                <a:chOff x="2176350" y="1338700"/>
                <a:chExt cx="278700" cy="278700"/>
              </a:xfrm>
            </p:grpSpPr>
            <p:sp>
              <p:nvSpPr>
                <p:cNvPr id="124" name="Google Shape;124;p16"/>
                <p:cNvSpPr/>
                <p:nvPr/>
              </p:nvSpPr>
              <p:spPr>
                <a:xfrm>
                  <a:off x="2176350" y="1338700"/>
                  <a:ext cx="278700" cy="2787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" name="Google Shape;125;p16"/>
                <p:cNvSpPr/>
                <p:nvPr/>
              </p:nvSpPr>
              <p:spPr>
                <a:xfrm>
                  <a:off x="2239450" y="1401800"/>
                  <a:ext cx="152400" cy="152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6" name="Google Shape;126;p16"/>
            <p:cNvGrpSpPr/>
            <p:nvPr/>
          </p:nvGrpSpPr>
          <p:grpSpPr>
            <a:xfrm>
              <a:off x="457200" y="1023962"/>
              <a:ext cx="4094213" cy="1601638"/>
              <a:chOff x="457200" y="1023962"/>
              <a:chExt cx="4094213" cy="1601638"/>
            </a:xfrm>
          </p:grpSpPr>
          <p:sp>
            <p:nvSpPr>
              <p:cNvPr id="127" name="Google Shape;127;p16"/>
              <p:cNvSpPr/>
              <p:nvPr/>
            </p:nvSpPr>
            <p:spPr>
              <a:xfrm>
                <a:off x="3242663" y="1331925"/>
                <a:ext cx="1308750" cy="1293675"/>
              </a:xfrm>
              <a:custGeom>
                <a:rect b="b" l="l" r="r" t="t"/>
                <a:pathLst>
                  <a:path extrusionOk="0" h="51747" w="52350">
                    <a:moveTo>
                      <a:pt x="50640" y="16594"/>
                    </a:moveTo>
                    <a:cubicBezTo>
                      <a:pt x="51241" y="16594"/>
                      <a:pt x="51811" y="16658"/>
                      <a:pt x="52350" y="16816"/>
                    </a:cubicBezTo>
                    <a:lnTo>
                      <a:pt x="52350" y="0"/>
                    </a:lnTo>
                    <a:lnTo>
                      <a:pt x="46016" y="0"/>
                    </a:lnTo>
                    <a:lnTo>
                      <a:pt x="44781" y="10102"/>
                    </a:lnTo>
                    <a:cubicBezTo>
                      <a:pt x="41424" y="10641"/>
                      <a:pt x="38130" y="11527"/>
                      <a:pt x="34964" y="12699"/>
                    </a:cubicBezTo>
                    <a:lnTo>
                      <a:pt x="28915" y="4529"/>
                    </a:lnTo>
                    <a:lnTo>
                      <a:pt x="16469" y="11591"/>
                    </a:lnTo>
                    <a:lnTo>
                      <a:pt x="20364" y="20965"/>
                    </a:lnTo>
                    <a:cubicBezTo>
                      <a:pt x="17451" y="23308"/>
                      <a:pt x="14790" y="25968"/>
                      <a:pt x="12415" y="28914"/>
                    </a:cubicBezTo>
                    <a:lnTo>
                      <a:pt x="3073" y="24987"/>
                    </a:lnTo>
                    <a:lnTo>
                      <a:pt x="1" y="30370"/>
                    </a:lnTo>
                    <a:lnTo>
                      <a:pt x="16215" y="39744"/>
                    </a:lnTo>
                    <a:cubicBezTo>
                      <a:pt x="12764" y="41550"/>
                      <a:pt x="12035" y="46142"/>
                      <a:pt x="14727" y="48960"/>
                    </a:cubicBezTo>
                    <a:cubicBezTo>
                      <a:pt x="17419" y="51747"/>
                      <a:pt x="22043" y="51177"/>
                      <a:pt x="23974" y="47788"/>
                    </a:cubicBezTo>
                    <a:cubicBezTo>
                      <a:pt x="24544" y="46838"/>
                      <a:pt x="24798" y="45762"/>
                      <a:pt x="24766" y="44685"/>
                    </a:cubicBezTo>
                    <a:lnTo>
                      <a:pt x="34520" y="50322"/>
                    </a:lnTo>
                    <a:cubicBezTo>
                      <a:pt x="38320" y="44051"/>
                      <a:pt x="45034" y="40124"/>
                      <a:pt x="52350" y="39871"/>
                    </a:cubicBezTo>
                    <a:lnTo>
                      <a:pt x="52350" y="30497"/>
                    </a:lnTo>
                    <a:cubicBezTo>
                      <a:pt x="51811" y="30624"/>
                      <a:pt x="51241" y="30687"/>
                      <a:pt x="50640" y="30687"/>
                    </a:cubicBezTo>
                    <a:cubicBezTo>
                      <a:pt x="46744" y="30687"/>
                      <a:pt x="43578" y="27552"/>
                      <a:pt x="43578" y="23625"/>
                    </a:cubicBezTo>
                    <a:cubicBezTo>
                      <a:pt x="43578" y="19730"/>
                      <a:pt x="46744" y="16563"/>
                      <a:pt x="50640" y="1656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8" name="Google Shape;128;p16"/>
              <p:cNvGrpSpPr/>
              <p:nvPr/>
            </p:nvGrpSpPr>
            <p:grpSpPr>
              <a:xfrm>
                <a:off x="457200" y="1023962"/>
                <a:ext cx="1712101" cy="908200"/>
                <a:chOff x="457200" y="1023962"/>
                <a:chExt cx="1712101" cy="908200"/>
              </a:xfrm>
            </p:grpSpPr>
            <p:sp>
              <p:nvSpPr>
                <p:cNvPr id="129" name="Google Shape;129;p16"/>
                <p:cNvSpPr txBox="1"/>
                <p:nvPr/>
              </p:nvSpPr>
              <p:spPr>
                <a:xfrm>
                  <a:off x="457201" y="1023962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6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V</a:t>
                  </a:r>
                  <a:r>
                    <a:rPr lang="en" sz="2000">
                      <a:solidFill>
                        <a:schemeClr val="accent6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ENUS</a:t>
                  </a:r>
                  <a:endParaRPr sz="2000">
                    <a:solidFill>
                      <a:schemeClr val="accent6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0" name="Google Shape;130;p16"/>
                <p:cNvSpPr txBox="1"/>
                <p:nvPr/>
              </p:nvSpPr>
              <p:spPr>
                <a:xfrm>
                  <a:off x="457200" y="1303962"/>
                  <a:ext cx="1712100" cy="628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Venus has a beautiful name, but it’s hot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cxnSp>
            <p:nvCxnSpPr>
              <p:cNvPr id="131" name="Google Shape;131;p16"/>
              <p:cNvCxnSpPr/>
              <p:nvPr/>
            </p:nvCxnSpPr>
            <p:spPr>
              <a:xfrm rot="10800000">
                <a:off x="2311444" y="1478050"/>
                <a:ext cx="1530000" cy="527100"/>
              </a:xfrm>
              <a:prstGeom prst="bentConnector3">
                <a:avLst>
                  <a:gd fmla="val 14567" name="adj1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32" name="Google Shape;132;p16"/>
              <p:cNvGrpSpPr/>
              <p:nvPr/>
            </p:nvGrpSpPr>
            <p:grpSpPr>
              <a:xfrm>
                <a:off x="2176350" y="1338700"/>
                <a:ext cx="278700" cy="278700"/>
                <a:chOff x="2176350" y="1338700"/>
                <a:chExt cx="278700" cy="278700"/>
              </a:xfrm>
            </p:grpSpPr>
            <p:sp>
              <p:nvSpPr>
                <p:cNvPr id="133" name="Google Shape;133;p16"/>
                <p:cNvSpPr/>
                <p:nvPr/>
              </p:nvSpPr>
              <p:spPr>
                <a:xfrm>
                  <a:off x="2176350" y="1338700"/>
                  <a:ext cx="278700" cy="2787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" name="Google Shape;134;p16"/>
                <p:cNvSpPr/>
                <p:nvPr/>
              </p:nvSpPr>
              <p:spPr>
                <a:xfrm>
                  <a:off x="2239450" y="1401800"/>
                  <a:ext cx="152400" cy="1524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5" name="Google Shape;135;p16"/>
            <p:cNvGrpSpPr/>
            <p:nvPr/>
          </p:nvGrpSpPr>
          <p:grpSpPr>
            <a:xfrm>
              <a:off x="3412802" y="2761849"/>
              <a:ext cx="425343" cy="424225"/>
              <a:chOff x="-4570325" y="2405775"/>
              <a:chExt cx="294600" cy="293825"/>
            </a:xfrm>
          </p:grpSpPr>
          <p:sp>
            <p:nvSpPr>
              <p:cNvPr id="136" name="Google Shape;136;p16"/>
              <p:cNvSpPr/>
              <p:nvPr/>
            </p:nvSpPr>
            <p:spPr>
              <a:xfrm>
                <a:off x="-4570325" y="2405775"/>
                <a:ext cx="294600" cy="293825"/>
              </a:xfrm>
              <a:custGeom>
                <a:rect b="b" l="l" r="r" t="t"/>
                <a:pathLst>
                  <a:path extrusionOk="0" h="11753" w="11784">
                    <a:moveTo>
                      <a:pt x="5734" y="694"/>
                    </a:moveTo>
                    <a:cubicBezTo>
                      <a:pt x="7624" y="694"/>
                      <a:pt x="9168" y="2238"/>
                      <a:pt x="9168" y="4128"/>
                    </a:cubicBezTo>
                    <a:cubicBezTo>
                      <a:pt x="9168" y="6050"/>
                      <a:pt x="7624" y="7594"/>
                      <a:pt x="5734" y="7594"/>
                    </a:cubicBezTo>
                    <a:cubicBezTo>
                      <a:pt x="3844" y="7594"/>
                      <a:pt x="2332" y="6018"/>
                      <a:pt x="2332" y="4128"/>
                    </a:cubicBezTo>
                    <a:cubicBezTo>
                      <a:pt x="2332" y="2238"/>
                      <a:pt x="3844" y="694"/>
                      <a:pt x="5734" y="694"/>
                    </a:cubicBezTo>
                    <a:close/>
                    <a:moveTo>
                      <a:pt x="977" y="7531"/>
                    </a:moveTo>
                    <a:cubicBezTo>
                      <a:pt x="1166" y="7531"/>
                      <a:pt x="1323" y="7688"/>
                      <a:pt x="1323" y="7909"/>
                    </a:cubicBezTo>
                    <a:cubicBezTo>
                      <a:pt x="1292" y="8129"/>
                      <a:pt x="1134" y="8255"/>
                      <a:pt x="977" y="8255"/>
                    </a:cubicBezTo>
                    <a:cubicBezTo>
                      <a:pt x="788" y="8255"/>
                      <a:pt x="630" y="8098"/>
                      <a:pt x="630" y="7909"/>
                    </a:cubicBezTo>
                    <a:cubicBezTo>
                      <a:pt x="630" y="7688"/>
                      <a:pt x="788" y="7531"/>
                      <a:pt x="977" y="7531"/>
                    </a:cubicBezTo>
                    <a:close/>
                    <a:moveTo>
                      <a:pt x="10586" y="7531"/>
                    </a:moveTo>
                    <a:cubicBezTo>
                      <a:pt x="10775" y="7531"/>
                      <a:pt x="10932" y="7688"/>
                      <a:pt x="10932" y="7909"/>
                    </a:cubicBezTo>
                    <a:cubicBezTo>
                      <a:pt x="10932" y="8129"/>
                      <a:pt x="10775" y="8255"/>
                      <a:pt x="10586" y="8255"/>
                    </a:cubicBezTo>
                    <a:cubicBezTo>
                      <a:pt x="10397" y="8255"/>
                      <a:pt x="10239" y="8098"/>
                      <a:pt x="10239" y="7909"/>
                    </a:cubicBezTo>
                    <a:cubicBezTo>
                      <a:pt x="10239" y="7688"/>
                      <a:pt x="10397" y="7531"/>
                      <a:pt x="10586" y="7531"/>
                    </a:cubicBezTo>
                    <a:close/>
                    <a:moveTo>
                      <a:pt x="3025" y="9641"/>
                    </a:moveTo>
                    <a:cubicBezTo>
                      <a:pt x="3214" y="9641"/>
                      <a:pt x="3371" y="9799"/>
                      <a:pt x="3371" y="9988"/>
                    </a:cubicBezTo>
                    <a:cubicBezTo>
                      <a:pt x="3340" y="10177"/>
                      <a:pt x="3214" y="10335"/>
                      <a:pt x="3025" y="10335"/>
                    </a:cubicBezTo>
                    <a:cubicBezTo>
                      <a:pt x="2836" y="10335"/>
                      <a:pt x="2678" y="10177"/>
                      <a:pt x="2678" y="9988"/>
                    </a:cubicBezTo>
                    <a:cubicBezTo>
                      <a:pt x="2678" y="9799"/>
                      <a:pt x="2836" y="9641"/>
                      <a:pt x="3025" y="9641"/>
                    </a:cubicBezTo>
                    <a:close/>
                    <a:moveTo>
                      <a:pt x="8475" y="9641"/>
                    </a:moveTo>
                    <a:cubicBezTo>
                      <a:pt x="8696" y="9641"/>
                      <a:pt x="8822" y="9799"/>
                      <a:pt x="8822" y="9988"/>
                    </a:cubicBezTo>
                    <a:cubicBezTo>
                      <a:pt x="8822" y="10177"/>
                      <a:pt x="8664" y="10335"/>
                      <a:pt x="8475" y="10335"/>
                    </a:cubicBezTo>
                    <a:cubicBezTo>
                      <a:pt x="8255" y="10335"/>
                      <a:pt x="8128" y="10177"/>
                      <a:pt x="8128" y="9988"/>
                    </a:cubicBezTo>
                    <a:cubicBezTo>
                      <a:pt x="8128" y="9799"/>
                      <a:pt x="8255" y="9641"/>
                      <a:pt x="8475" y="9641"/>
                    </a:cubicBezTo>
                    <a:close/>
                    <a:moveTo>
                      <a:pt x="5734" y="10303"/>
                    </a:moveTo>
                    <a:cubicBezTo>
                      <a:pt x="5955" y="10303"/>
                      <a:pt x="6112" y="10461"/>
                      <a:pt x="6112" y="10650"/>
                    </a:cubicBezTo>
                    <a:cubicBezTo>
                      <a:pt x="6112" y="10839"/>
                      <a:pt x="5955" y="10996"/>
                      <a:pt x="5734" y="10996"/>
                    </a:cubicBezTo>
                    <a:cubicBezTo>
                      <a:pt x="5545" y="10996"/>
                      <a:pt x="5388" y="10839"/>
                      <a:pt x="5388" y="10650"/>
                    </a:cubicBezTo>
                    <a:cubicBezTo>
                      <a:pt x="5388" y="10461"/>
                      <a:pt x="5545" y="10303"/>
                      <a:pt x="5734" y="10303"/>
                    </a:cubicBezTo>
                    <a:close/>
                    <a:moveTo>
                      <a:pt x="5797" y="1"/>
                    </a:moveTo>
                    <a:cubicBezTo>
                      <a:pt x="3497" y="1"/>
                      <a:pt x="1701" y="1860"/>
                      <a:pt x="1701" y="4097"/>
                    </a:cubicBezTo>
                    <a:cubicBezTo>
                      <a:pt x="1701" y="5010"/>
                      <a:pt x="2017" y="5924"/>
                      <a:pt x="2552" y="6617"/>
                    </a:cubicBezTo>
                    <a:lnTo>
                      <a:pt x="1701" y="7153"/>
                    </a:lnTo>
                    <a:cubicBezTo>
                      <a:pt x="1481" y="6995"/>
                      <a:pt x="1260" y="6901"/>
                      <a:pt x="1040" y="6901"/>
                    </a:cubicBezTo>
                    <a:cubicBezTo>
                      <a:pt x="473" y="6901"/>
                      <a:pt x="0" y="7373"/>
                      <a:pt x="0" y="7940"/>
                    </a:cubicBezTo>
                    <a:cubicBezTo>
                      <a:pt x="0" y="8476"/>
                      <a:pt x="473" y="8948"/>
                      <a:pt x="1040" y="8948"/>
                    </a:cubicBezTo>
                    <a:cubicBezTo>
                      <a:pt x="1575" y="8948"/>
                      <a:pt x="2048" y="8476"/>
                      <a:pt x="2048" y="7940"/>
                    </a:cubicBezTo>
                    <a:lnTo>
                      <a:pt x="2048" y="7751"/>
                    </a:lnTo>
                    <a:lnTo>
                      <a:pt x="3088" y="7153"/>
                    </a:lnTo>
                    <a:cubicBezTo>
                      <a:pt x="3340" y="7373"/>
                      <a:pt x="3623" y="7625"/>
                      <a:pt x="3970" y="7783"/>
                    </a:cubicBezTo>
                    <a:lnTo>
                      <a:pt x="3308" y="8948"/>
                    </a:lnTo>
                    <a:lnTo>
                      <a:pt x="3119" y="8948"/>
                    </a:lnTo>
                    <a:cubicBezTo>
                      <a:pt x="2552" y="8948"/>
                      <a:pt x="2080" y="9421"/>
                      <a:pt x="2080" y="9988"/>
                    </a:cubicBezTo>
                    <a:cubicBezTo>
                      <a:pt x="2080" y="10524"/>
                      <a:pt x="2552" y="10996"/>
                      <a:pt x="3119" y="10996"/>
                    </a:cubicBezTo>
                    <a:cubicBezTo>
                      <a:pt x="3655" y="10996"/>
                      <a:pt x="4127" y="10524"/>
                      <a:pt x="4127" y="9988"/>
                    </a:cubicBezTo>
                    <a:cubicBezTo>
                      <a:pt x="4127" y="9736"/>
                      <a:pt x="4064" y="9515"/>
                      <a:pt x="3907" y="9326"/>
                    </a:cubicBezTo>
                    <a:lnTo>
                      <a:pt x="4600" y="8098"/>
                    </a:lnTo>
                    <a:cubicBezTo>
                      <a:pt x="4883" y="8161"/>
                      <a:pt x="5199" y="8255"/>
                      <a:pt x="5514" y="8287"/>
                    </a:cubicBezTo>
                    <a:lnTo>
                      <a:pt x="5514" y="9736"/>
                    </a:lnTo>
                    <a:cubicBezTo>
                      <a:pt x="5136" y="9894"/>
                      <a:pt x="4852" y="10272"/>
                      <a:pt x="4852" y="10713"/>
                    </a:cubicBezTo>
                    <a:cubicBezTo>
                      <a:pt x="4852" y="11280"/>
                      <a:pt x="5325" y="11752"/>
                      <a:pt x="5860" y="11752"/>
                    </a:cubicBezTo>
                    <a:cubicBezTo>
                      <a:pt x="6427" y="11752"/>
                      <a:pt x="6900" y="11280"/>
                      <a:pt x="6900" y="10713"/>
                    </a:cubicBezTo>
                    <a:cubicBezTo>
                      <a:pt x="6900" y="10303"/>
                      <a:pt x="6616" y="9894"/>
                      <a:pt x="6238" y="9736"/>
                    </a:cubicBezTo>
                    <a:lnTo>
                      <a:pt x="6238" y="8287"/>
                    </a:lnTo>
                    <a:cubicBezTo>
                      <a:pt x="6553" y="8255"/>
                      <a:pt x="6868" y="8224"/>
                      <a:pt x="7120" y="8098"/>
                    </a:cubicBezTo>
                    <a:lnTo>
                      <a:pt x="7845" y="9326"/>
                    </a:lnTo>
                    <a:cubicBezTo>
                      <a:pt x="7687" y="9515"/>
                      <a:pt x="7593" y="9736"/>
                      <a:pt x="7593" y="9988"/>
                    </a:cubicBezTo>
                    <a:cubicBezTo>
                      <a:pt x="7593" y="10524"/>
                      <a:pt x="8065" y="10996"/>
                      <a:pt x="8633" y="10996"/>
                    </a:cubicBezTo>
                    <a:cubicBezTo>
                      <a:pt x="9168" y="10996"/>
                      <a:pt x="9641" y="10524"/>
                      <a:pt x="9641" y="9988"/>
                    </a:cubicBezTo>
                    <a:cubicBezTo>
                      <a:pt x="9641" y="9421"/>
                      <a:pt x="9168" y="8948"/>
                      <a:pt x="8633" y="8948"/>
                    </a:cubicBezTo>
                    <a:lnTo>
                      <a:pt x="8444" y="8948"/>
                    </a:lnTo>
                    <a:lnTo>
                      <a:pt x="7750" y="7783"/>
                    </a:lnTo>
                    <a:cubicBezTo>
                      <a:pt x="8065" y="7625"/>
                      <a:pt x="8381" y="7373"/>
                      <a:pt x="8664" y="7153"/>
                    </a:cubicBezTo>
                    <a:lnTo>
                      <a:pt x="9735" y="7751"/>
                    </a:lnTo>
                    <a:lnTo>
                      <a:pt x="9735" y="7940"/>
                    </a:lnTo>
                    <a:cubicBezTo>
                      <a:pt x="9735" y="8476"/>
                      <a:pt x="10208" y="8948"/>
                      <a:pt x="10743" y="8948"/>
                    </a:cubicBezTo>
                    <a:cubicBezTo>
                      <a:pt x="11310" y="8948"/>
                      <a:pt x="11783" y="8476"/>
                      <a:pt x="11783" y="7940"/>
                    </a:cubicBezTo>
                    <a:cubicBezTo>
                      <a:pt x="11626" y="7342"/>
                      <a:pt x="11153" y="6901"/>
                      <a:pt x="10586" y="6901"/>
                    </a:cubicBezTo>
                    <a:cubicBezTo>
                      <a:pt x="10302" y="6901"/>
                      <a:pt x="10082" y="6995"/>
                      <a:pt x="9924" y="7153"/>
                    </a:cubicBezTo>
                    <a:lnTo>
                      <a:pt x="9011" y="6617"/>
                    </a:lnTo>
                    <a:cubicBezTo>
                      <a:pt x="9578" y="5924"/>
                      <a:pt x="9893" y="5010"/>
                      <a:pt x="9893" y="4097"/>
                    </a:cubicBezTo>
                    <a:cubicBezTo>
                      <a:pt x="9893" y="1828"/>
                      <a:pt x="8034" y="1"/>
                      <a:pt x="57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6"/>
              <p:cNvSpPr/>
              <p:nvPr/>
            </p:nvSpPr>
            <p:spPr>
              <a:xfrm>
                <a:off x="-4478175" y="2439650"/>
                <a:ext cx="103975" cy="120525"/>
              </a:xfrm>
              <a:custGeom>
                <a:rect b="b" l="l" r="r" t="t"/>
                <a:pathLst>
                  <a:path extrusionOk="0" h="4821" w="4159">
                    <a:moveTo>
                      <a:pt x="2048" y="725"/>
                    </a:moveTo>
                    <a:cubicBezTo>
                      <a:pt x="2458" y="725"/>
                      <a:pt x="2741" y="1040"/>
                      <a:pt x="2741" y="1387"/>
                    </a:cubicBezTo>
                    <a:cubicBezTo>
                      <a:pt x="2741" y="1765"/>
                      <a:pt x="2426" y="2049"/>
                      <a:pt x="2048" y="2049"/>
                    </a:cubicBezTo>
                    <a:cubicBezTo>
                      <a:pt x="1702" y="2049"/>
                      <a:pt x="1387" y="1733"/>
                      <a:pt x="1387" y="1387"/>
                    </a:cubicBezTo>
                    <a:cubicBezTo>
                      <a:pt x="1387" y="1040"/>
                      <a:pt x="1702" y="725"/>
                      <a:pt x="2048" y="725"/>
                    </a:cubicBezTo>
                    <a:close/>
                    <a:moveTo>
                      <a:pt x="2363" y="2773"/>
                    </a:moveTo>
                    <a:cubicBezTo>
                      <a:pt x="2930" y="2773"/>
                      <a:pt x="3403" y="3246"/>
                      <a:pt x="3403" y="3781"/>
                    </a:cubicBezTo>
                    <a:lnTo>
                      <a:pt x="3403" y="4128"/>
                    </a:lnTo>
                    <a:lnTo>
                      <a:pt x="630" y="4128"/>
                    </a:lnTo>
                    <a:lnTo>
                      <a:pt x="630" y="3781"/>
                    </a:lnTo>
                    <a:lnTo>
                      <a:pt x="693" y="3781"/>
                    </a:lnTo>
                    <a:cubicBezTo>
                      <a:pt x="693" y="3246"/>
                      <a:pt x="1166" y="2773"/>
                      <a:pt x="1702" y="2773"/>
                    </a:cubicBezTo>
                    <a:close/>
                    <a:moveTo>
                      <a:pt x="2111" y="1"/>
                    </a:moveTo>
                    <a:cubicBezTo>
                      <a:pt x="1355" y="1"/>
                      <a:pt x="725" y="631"/>
                      <a:pt x="725" y="1387"/>
                    </a:cubicBezTo>
                    <a:cubicBezTo>
                      <a:pt x="725" y="1702"/>
                      <a:pt x="851" y="2017"/>
                      <a:pt x="1040" y="2238"/>
                    </a:cubicBezTo>
                    <a:cubicBezTo>
                      <a:pt x="441" y="2521"/>
                      <a:pt x="63" y="3120"/>
                      <a:pt x="63" y="3781"/>
                    </a:cubicBezTo>
                    <a:lnTo>
                      <a:pt x="63" y="4443"/>
                    </a:lnTo>
                    <a:cubicBezTo>
                      <a:pt x="0" y="4663"/>
                      <a:pt x="158" y="4821"/>
                      <a:pt x="378" y="4821"/>
                    </a:cubicBezTo>
                    <a:lnTo>
                      <a:pt x="3781" y="4821"/>
                    </a:lnTo>
                    <a:cubicBezTo>
                      <a:pt x="4001" y="4821"/>
                      <a:pt x="4159" y="4663"/>
                      <a:pt x="4159" y="4443"/>
                    </a:cubicBezTo>
                    <a:lnTo>
                      <a:pt x="4159" y="3781"/>
                    </a:lnTo>
                    <a:cubicBezTo>
                      <a:pt x="4159" y="3120"/>
                      <a:pt x="3749" y="2521"/>
                      <a:pt x="3151" y="2238"/>
                    </a:cubicBezTo>
                    <a:cubicBezTo>
                      <a:pt x="3371" y="2017"/>
                      <a:pt x="3466" y="1733"/>
                      <a:pt x="3466" y="1387"/>
                    </a:cubicBezTo>
                    <a:cubicBezTo>
                      <a:pt x="3466" y="631"/>
                      <a:pt x="2836" y="1"/>
                      <a:pt x="21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8" name="Google Shape;138;p16"/>
            <p:cNvGrpSpPr/>
            <p:nvPr/>
          </p:nvGrpSpPr>
          <p:grpSpPr>
            <a:xfrm>
              <a:off x="3963021" y="3502950"/>
              <a:ext cx="421914" cy="423864"/>
              <a:chOff x="-1333975" y="2365850"/>
              <a:chExt cx="292225" cy="293575"/>
            </a:xfrm>
          </p:grpSpPr>
          <p:sp>
            <p:nvSpPr>
              <p:cNvPr id="139" name="Google Shape;139;p16"/>
              <p:cNvSpPr/>
              <p:nvPr/>
            </p:nvSpPr>
            <p:spPr>
              <a:xfrm>
                <a:off x="-1285150" y="2365850"/>
                <a:ext cx="191225" cy="293575"/>
              </a:xfrm>
              <a:custGeom>
                <a:rect b="b" l="l" r="r" t="t"/>
                <a:pathLst>
                  <a:path extrusionOk="0" h="11743" w="7649">
                    <a:moveTo>
                      <a:pt x="3813" y="684"/>
                    </a:moveTo>
                    <a:cubicBezTo>
                      <a:pt x="5545" y="684"/>
                      <a:pt x="6900" y="2039"/>
                      <a:pt x="6900" y="3740"/>
                    </a:cubicBezTo>
                    <a:cubicBezTo>
                      <a:pt x="6931" y="4780"/>
                      <a:pt x="6553" y="5347"/>
                      <a:pt x="6270" y="5788"/>
                    </a:cubicBezTo>
                    <a:cubicBezTo>
                      <a:pt x="5797" y="6544"/>
                      <a:pt x="5608" y="6922"/>
                      <a:pt x="5608" y="7930"/>
                    </a:cubicBezTo>
                    <a:cubicBezTo>
                      <a:pt x="5608" y="8119"/>
                      <a:pt x="5451" y="8277"/>
                      <a:pt x="5230" y="8277"/>
                    </a:cubicBezTo>
                    <a:lnTo>
                      <a:pt x="2489" y="8277"/>
                    </a:lnTo>
                    <a:cubicBezTo>
                      <a:pt x="2300" y="8277"/>
                      <a:pt x="2143" y="8119"/>
                      <a:pt x="2143" y="7930"/>
                    </a:cubicBezTo>
                    <a:cubicBezTo>
                      <a:pt x="2143" y="6922"/>
                      <a:pt x="1922" y="6576"/>
                      <a:pt x="1450" y="5820"/>
                    </a:cubicBezTo>
                    <a:cubicBezTo>
                      <a:pt x="1198" y="5347"/>
                      <a:pt x="567" y="4528"/>
                      <a:pt x="788" y="3205"/>
                    </a:cubicBezTo>
                    <a:cubicBezTo>
                      <a:pt x="1040" y="1819"/>
                      <a:pt x="2237" y="684"/>
                      <a:pt x="3813" y="684"/>
                    </a:cubicBezTo>
                    <a:close/>
                    <a:moveTo>
                      <a:pt x="4852" y="8907"/>
                    </a:moveTo>
                    <a:lnTo>
                      <a:pt x="4852" y="9569"/>
                    </a:lnTo>
                    <a:lnTo>
                      <a:pt x="4506" y="9569"/>
                    </a:lnTo>
                    <a:cubicBezTo>
                      <a:pt x="4285" y="9569"/>
                      <a:pt x="4128" y="9726"/>
                      <a:pt x="4128" y="9915"/>
                    </a:cubicBezTo>
                    <a:cubicBezTo>
                      <a:pt x="4128" y="10136"/>
                      <a:pt x="4285" y="10293"/>
                      <a:pt x="4506" y="10293"/>
                    </a:cubicBezTo>
                    <a:lnTo>
                      <a:pt x="4852" y="10293"/>
                    </a:lnTo>
                    <a:lnTo>
                      <a:pt x="4852" y="10640"/>
                    </a:lnTo>
                    <a:cubicBezTo>
                      <a:pt x="4884" y="10829"/>
                      <a:pt x="4726" y="10986"/>
                      <a:pt x="4537" y="10986"/>
                    </a:cubicBezTo>
                    <a:lnTo>
                      <a:pt x="3151" y="10986"/>
                    </a:lnTo>
                    <a:cubicBezTo>
                      <a:pt x="2962" y="10986"/>
                      <a:pt x="2804" y="10829"/>
                      <a:pt x="2804" y="10640"/>
                    </a:cubicBezTo>
                    <a:lnTo>
                      <a:pt x="2804" y="10293"/>
                    </a:lnTo>
                    <a:lnTo>
                      <a:pt x="3151" y="10293"/>
                    </a:lnTo>
                    <a:cubicBezTo>
                      <a:pt x="3371" y="10293"/>
                      <a:pt x="3529" y="10136"/>
                      <a:pt x="3529" y="9915"/>
                    </a:cubicBezTo>
                    <a:cubicBezTo>
                      <a:pt x="3529" y="9726"/>
                      <a:pt x="3371" y="9569"/>
                      <a:pt x="3151" y="9569"/>
                    </a:cubicBezTo>
                    <a:lnTo>
                      <a:pt x="2804" y="9569"/>
                    </a:lnTo>
                    <a:lnTo>
                      <a:pt x="2804" y="8907"/>
                    </a:lnTo>
                    <a:close/>
                    <a:moveTo>
                      <a:pt x="3897" y="1"/>
                    </a:moveTo>
                    <a:cubicBezTo>
                      <a:pt x="3632" y="1"/>
                      <a:pt x="3361" y="28"/>
                      <a:pt x="3088" y="86"/>
                    </a:cubicBezTo>
                    <a:cubicBezTo>
                      <a:pt x="1607" y="401"/>
                      <a:pt x="441" y="1566"/>
                      <a:pt x="158" y="3079"/>
                    </a:cubicBezTo>
                    <a:cubicBezTo>
                      <a:pt x="0" y="3992"/>
                      <a:pt x="158" y="4969"/>
                      <a:pt x="631" y="5757"/>
                    </a:cubicBezTo>
                    <a:cubicBezTo>
                      <a:pt x="757" y="5914"/>
                      <a:pt x="820" y="6072"/>
                      <a:pt x="914" y="6229"/>
                    </a:cubicBezTo>
                    <a:cubicBezTo>
                      <a:pt x="1355" y="6891"/>
                      <a:pt x="1450" y="7143"/>
                      <a:pt x="1450" y="7962"/>
                    </a:cubicBezTo>
                    <a:cubicBezTo>
                      <a:pt x="1450" y="8403"/>
                      <a:pt x="1733" y="8781"/>
                      <a:pt x="2143" y="8939"/>
                    </a:cubicBezTo>
                    <a:lnTo>
                      <a:pt x="2143" y="10703"/>
                    </a:lnTo>
                    <a:cubicBezTo>
                      <a:pt x="2143" y="11270"/>
                      <a:pt x="2615" y="11743"/>
                      <a:pt x="3151" y="11743"/>
                    </a:cubicBezTo>
                    <a:lnTo>
                      <a:pt x="4537" y="11743"/>
                    </a:lnTo>
                    <a:cubicBezTo>
                      <a:pt x="5073" y="11743"/>
                      <a:pt x="5545" y="11270"/>
                      <a:pt x="5545" y="10703"/>
                    </a:cubicBezTo>
                    <a:lnTo>
                      <a:pt x="5545" y="8939"/>
                    </a:lnTo>
                    <a:cubicBezTo>
                      <a:pt x="5955" y="8781"/>
                      <a:pt x="6238" y="8435"/>
                      <a:pt x="6238" y="7962"/>
                    </a:cubicBezTo>
                    <a:lnTo>
                      <a:pt x="6238" y="7930"/>
                    </a:lnTo>
                    <a:cubicBezTo>
                      <a:pt x="6238" y="7143"/>
                      <a:pt x="6427" y="6828"/>
                      <a:pt x="6805" y="6229"/>
                    </a:cubicBezTo>
                    <a:cubicBezTo>
                      <a:pt x="7089" y="5788"/>
                      <a:pt x="7593" y="5032"/>
                      <a:pt x="7593" y="3835"/>
                    </a:cubicBezTo>
                    <a:cubicBezTo>
                      <a:pt x="7649" y="1658"/>
                      <a:pt x="5950" y="1"/>
                      <a:pt x="38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6"/>
              <p:cNvSpPr/>
              <p:nvPr/>
            </p:nvSpPr>
            <p:spPr>
              <a:xfrm>
                <a:off x="-1076425" y="2452250"/>
                <a:ext cx="34675" cy="18150"/>
              </a:xfrm>
              <a:custGeom>
                <a:rect b="b" l="l" r="r" t="t"/>
                <a:pathLst>
                  <a:path extrusionOk="0" h="726" w="1387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lnTo>
                      <a:pt x="1040" y="725"/>
                    </a:lnTo>
                    <a:cubicBezTo>
                      <a:pt x="1229" y="725"/>
                      <a:pt x="1386" y="568"/>
                      <a:pt x="1386" y="379"/>
                    </a:cubicBezTo>
                    <a:cubicBezTo>
                      <a:pt x="1386" y="158"/>
                      <a:pt x="1229" y="1"/>
                      <a:pt x="10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6"/>
              <p:cNvSpPr/>
              <p:nvPr/>
            </p:nvSpPr>
            <p:spPr>
              <a:xfrm>
                <a:off x="-1333975" y="2452250"/>
                <a:ext cx="34675" cy="18150"/>
              </a:xfrm>
              <a:custGeom>
                <a:rect b="b" l="l" r="r" t="t"/>
                <a:pathLst>
                  <a:path extrusionOk="0" h="726" w="1387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lnTo>
                      <a:pt x="1008" y="725"/>
                    </a:lnTo>
                    <a:cubicBezTo>
                      <a:pt x="1197" y="694"/>
                      <a:pt x="1386" y="536"/>
                      <a:pt x="1386" y="379"/>
                    </a:cubicBezTo>
                    <a:cubicBezTo>
                      <a:pt x="1386" y="158"/>
                      <a:pt x="1197" y="1"/>
                      <a:pt x="10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6"/>
              <p:cNvSpPr/>
              <p:nvPr/>
            </p:nvSpPr>
            <p:spPr>
              <a:xfrm>
                <a:off x="-1093750" y="2383050"/>
                <a:ext cx="35450" cy="26575"/>
              </a:xfrm>
              <a:custGeom>
                <a:rect b="b" l="l" r="r" t="t"/>
                <a:pathLst>
                  <a:path extrusionOk="0" h="1063" w="1418">
                    <a:moveTo>
                      <a:pt x="992" y="1"/>
                    </a:moveTo>
                    <a:cubicBezTo>
                      <a:pt x="931" y="1"/>
                      <a:pt x="870" y="19"/>
                      <a:pt x="819" y="59"/>
                    </a:cubicBezTo>
                    <a:lnTo>
                      <a:pt x="221" y="406"/>
                    </a:lnTo>
                    <a:cubicBezTo>
                      <a:pt x="63" y="500"/>
                      <a:pt x="0" y="721"/>
                      <a:pt x="95" y="878"/>
                    </a:cubicBezTo>
                    <a:cubicBezTo>
                      <a:pt x="159" y="985"/>
                      <a:pt x="295" y="1063"/>
                      <a:pt x="415" y="1063"/>
                    </a:cubicBezTo>
                    <a:cubicBezTo>
                      <a:pt x="473" y="1063"/>
                      <a:pt x="527" y="1045"/>
                      <a:pt x="567" y="1005"/>
                    </a:cubicBezTo>
                    <a:lnTo>
                      <a:pt x="1166" y="658"/>
                    </a:lnTo>
                    <a:cubicBezTo>
                      <a:pt x="1323" y="563"/>
                      <a:pt x="1418" y="343"/>
                      <a:pt x="1292" y="185"/>
                    </a:cubicBezTo>
                    <a:cubicBezTo>
                      <a:pt x="1249" y="79"/>
                      <a:pt x="1120" y="1"/>
                      <a:pt x="9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6"/>
              <p:cNvSpPr/>
              <p:nvPr/>
            </p:nvSpPr>
            <p:spPr>
              <a:xfrm>
                <a:off x="-1317450" y="2512575"/>
                <a:ext cx="35475" cy="26225"/>
              </a:xfrm>
              <a:custGeom>
                <a:rect b="b" l="l" r="r" t="t"/>
                <a:pathLst>
                  <a:path extrusionOk="0" h="1049" w="1419">
                    <a:moveTo>
                      <a:pt x="1005" y="1"/>
                    </a:moveTo>
                    <a:cubicBezTo>
                      <a:pt x="944" y="1"/>
                      <a:pt x="880" y="15"/>
                      <a:pt x="820" y="45"/>
                    </a:cubicBezTo>
                    <a:lnTo>
                      <a:pt x="221" y="392"/>
                    </a:lnTo>
                    <a:cubicBezTo>
                      <a:pt x="64" y="486"/>
                      <a:pt x="1" y="707"/>
                      <a:pt x="127" y="864"/>
                    </a:cubicBezTo>
                    <a:cubicBezTo>
                      <a:pt x="169" y="971"/>
                      <a:pt x="299" y="1049"/>
                      <a:pt x="427" y="1049"/>
                    </a:cubicBezTo>
                    <a:cubicBezTo>
                      <a:pt x="488" y="1049"/>
                      <a:pt x="548" y="1031"/>
                      <a:pt x="599" y="990"/>
                    </a:cubicBezTo>
                    <a:lnTo>
                      <a:pt x="1166" y="644"/>
                    </a:lnTo>
                    <a:cubicBezTo>
                      <a:pt x="1324" y="549"/>
                      <a:pt x="1418" y="329"/>
                      <a:pt x="1292" y="171"/>
                    </a:cubicBezTo>
                    <a:cubicBezTo>
                      <a:pt x="1250" y="64"/>
                      <a:pt x="1134" y="1"/>
                      <a:pt x="10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>
                <a:off x="-1092975" y="2512575"/>
                <a:ext cx="34675" cy="25525"/>
              </a:xfrm>
              <a:custGeom>
                <a:rect b="b" l="l" r="r" t="t"/>
                <a:pathLst>
                  <a:path extrusionOk="0" h="1021" w="1387">
                    <a:moveTo>
                      <a:pt x="378" y="1"/>
                    </a:moveTo>
                    <a:cubicBezTo>
                      <a:pt x="264" y="1"/>
                      <a:pt x="149" y="64"/>
                      <a:pt x="64" y="171"/>
                    </a:cubicBezTo>
                    <a:cubicBezTo>
                      <a:pt x="1" y="329"/>
                      <a:pt x="32" y="518"/>
                      <a:pt x="190" y="644"/>
                    </a:cubicBezTo>
                    <a:lnTo>
                      <a:pt x="788" y="990"/>
                    </a:lnTo>
                    <a:cubicBezTo>
                      <a:pt x="838" y="1010"/>
                      <a:pt x="891" y="1021"/>
                      <a:pt x="944" y="1021"/>
                    </a:cubicBezTo>
                    <a:cubicBezTo>
                      <a:pt x="1059" y="1021"/>
                      <a:pt x="1175" y="972"/>
                      <a:pt x="1261" y="864"/>
                    </a:cubicBezTo>
                    <a:cubicBezTo>
                      <a:pt x="1387" y="675"/>
                      <a:pt x="1292" y="486"/>
                      <a:pt x="1135" y="392"/>
                    </a:cubicBezTo>
                    <a:lnTo>
                      <a:pt x="536" y="45"/>
                    </a:lnTo>
                    <a:cubicBezTo>
                      <a:pt x="486" y="15"/>
                      <a:pt x="432" y="1"/>
                      <a:pt x="3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6"/>
              <p:cNvSpPr/>
              <p:nvPr/>
            </p:nvSpPr>
            <p:spPr>
              <a:xfrm>
                <a:off x="-1316650" y="2383750"/>
                <a:ext cx="34675" cy="25525"/>
              </a:xfrm>
              <a:custGeom>
                <a:rect b="b" l="l" r="r" t="t"/>
                <a:pathLst>
                  <a:path extrusionOk="0" h="1021" w="1387">
                    <a:moveTo>
                      <a:pt x="405" y="1"/>
                    </a:moveTo>
                    <a:cubicBezTo>
                      <a:pt x="283" y="1"/>
                      <a:pt x="159" y="50"/>
                      <a:pt x="95" y="157"/>
                    </a:cubicBezTo>
                    <a:cubicBezTo>
                      <a:pt x="0" y="315"/>
                      <a:pt x="63" y="504"/>
                      <a:pt x="221" y="630"/>
                    </a:cubicBezTo>
                    <a:lnTo>
                      <a:pt x="788" y="977"/>
                    </a:lnTo>
                    <a:cubicBezTo>
                      <a:pt x="838" y="1007"/>
                      <a:pt x="895" y="1021"/>
                      <a:pt x="953" y="1021"/>
                    </a:cubicBezTo>
                    <a:cubicBezTo>
                      <a:pt x="1074" y="1021"/>
                      <a:pt x="1196" y="958"/>
                      <a:pt x="1260" y="850"/>
                    </a:cubicBezTo>
                    <a:cubicBezTo>
                      <a:pt x="1386" y="693"/>
                      <a:pt x="1292" y="504"/>
                      <a:pt x="1134" y="378"/>
                    </a:cubicBezTo>
                    <a:lnTo>
                      <a:pt x="567" y="31"/>
                    </a:lnTo>
                    <a:cubicBezTo>
                      <a:pt x="517" y="11"/>
                      <a:pt x="461" y="1"/>
                      <a:pt x="4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-1239475" y="2401575"/>
                <a:ext cx="102425" cy="153100"/>
              </a:xfrm>
              <a:custGeom>
                <a:rect b="b" l="l" r="r" t="t"/>
                <a:pathLst>
                  <a:path extrusionOk="0" h="6124" w="4097">
                    <a:moveTo>
                      <a:pt x="1733" y="1492"/>
                    </a:moveTo>
                    <a:lnTo>
                      <a:pt x="1733" y="2343"/>
                    </a:lnTo>
                    <a:cubicBezTo>
                      <a:pt x="1733" y="2500"/>
                      <a:pt x="1796" y="2626"/>
                      <a:pt x="1922" y="2658"/>
                    </a:cubicBezTo>
                    <a:lnTo>
                      <a:pt x="3246" y="3225"/>
                    </a:lnTo>
                    <a:lnTo>
                      <a:pt x="2395" y="4611"/>
                    </a:lnTo>
                    <a:lnTo>
                      <a:pt x="2395" y="3729"/>
                    </a:lnTo>
                    <a:cubicBezTo>
                      <a:pt x="2395" y="3572"/>
                      <a:pt x="2332" y="3445"/>
                      <a:pt x="2206" y="3414"/>
                    </a:cubicBezTo>
                    <a:lnTo>
                      <a:pt x="851" y="2878"/>
                    </a:lnTo>
                    <a:lnTo>
                      <a:pt x="1733" y="1492"/>
                    </a:lnTo>
                    <a:close/>
                    <a:moveTo>
                      <a:pt x="2038" y="0"/>
                    </a:moveTo>
                    <a:cubicBezTo>
                      <a:pt x="1919" y="0"/>
                      <a:pt x="1814" y="47"/>
                      <a:pt x="1765" y="169"/>
                    </a:cubicBezTo>
                    <a:lnTo>
                      <a:pt x="64" y="2941"/>
                    </a:lnTo>
                    <a:cubicBezTo>
                      <a:pt x="32" y="3004"/>
                      <a:pt x="1" y="3130"/>
                      <a:pt x="32" y="3225"/>
                    </a:cubicBezTo>
                    <a:cubicBezTo>
                      <a:pt x="64" y="3288"/>
                      <a:pt x="158" y="3382"/>
                      <a:pt x="221" y="3414"/>
                    </a:cubicBezTo>
                    <a:lnTo>
                      <a:pt x="1733" y="4013"/>
                    </a:lnTo>
                    <a:lnTo>
                      <a:pt x="1733" y="5808"/>
                    </a:lnTo>
                    <a:cubicBezTo>
                      <a:pt x="1733" y="5966"/>
                      <a:pt x="1859" y="6092"/>
                      <a:pt x="1954" y="6123"/>
                    </a:cubicBezTo>
                    <a:lnTo>
                      <a:pt x="2049" y="6123"/>
                    </a:lnTo>
                    <a:cubicBezTo>
                      <a:pt x="2143" y="6123"/>
                      <a:pt x="2269" y="6092"/>
                      <a:pt x="2301" y="5966"/>
                    </a:cubicBezTo>
                    <a:lnTo>
                      <a:pt x="4002" y="3225"/>
                    </a:lnTo>
                    <a:cubicBezTo>
                      <a:pt x="4033" y="3130"/>
                      <a:pt x="4096" y="3004"/>
                      <a:pt x="4033" y="2941"/>
                    </a:cubicBezTo>
                    <a:cubicBezTo>
                      <a:pt x="4033" y="2878"/>
                      <a:pt x="3970" y="2784"/>
                      <a:pt x="3907" y="2752"/>
                    </a:cubicBezTo>
                    <a:lnTo>
                      <a:pt x="2395" y="2154"/>
                    </a:lnTo>
                    <a:lnTo>
                      <a:pt x="2395" y="358"/>
                    </a:lnTo>
                    <a:cubicBezTo>
                      <a:pt x="2395" y="169"/>
                      <a:pt x="2269" y="74"/>
                      <a:pt x="2143" y="11"/>
                    </a:cubicBezTo>
                    <a:cubicBezTo>
                      <a:pt x="2108" y="4"/>
                      <a:pt x="2072" y="0"/>
                      <a:pt x="20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7" name="Google Shape;147;p16"/>
            <p:cNvSpPr/>
            <p:nvPr/>
          </p:nvSpPr>
          <p:spPr>
            <a:xfrm>
              <a:off x="5294145" y="2610875"/>
              <a:ext cx="440106" cy="421373"/>
            </a:xfrm>
            <a:custGeom>
              <a:rect b="b" l="l" r="r" t="t"/>
              <a:pathLst>
                <a:path extrusionOk="0" h="11674" w="12193">
                  <a:moveTo>
                    <a:pt x="9483" y="1174"/>
                  </a:moveTo>
                  <a:lnTo>
                    <a:pt x="9483" y="2308"/>
                  </a:lnTo>
                  <a:cubicBezTo>
                    <a:pt x="9483" y="2497"/>
                    <a:pt x="9641" y="2655"/>
                    <a:pt x="9830" y="2655"/>
                  </a:cubicBezTo>
                  <a:lnTo>
                    <a:pt x="10901" y="2655"/>
                  </a:lnTo>
                  <a:lnTo>
                    <a:pt x="9515" y="4041"/>
                  </a:lnTo>
                  <a:lnTo>
                    <a:pt x="8097" y="4041"/>
                  </a:lnTo>
                  <a:lnTo>
                    <a:pt x="8097" y="2560"/>
                  </a:lnTo>
                  <a:lnTo>
                    <a:pt x="9483" y="1174"/>
                  </a:lnTo>
                  <a:close/>
                  <a:moveTo>
                    <a:pt x="4885" y="6181"/>
                  </a:moveTo>
                  <a:cubicBezTo>
                    <a:pt x="5033" y="6181"/>
                    <a:pt x="5183" y="6212"/>
                    <a:pt x="5325" y="6278"/>
                  </a:cubicBezTo>
                  <a:lnTo>
                    <a:pt x="4600" y="7003"/>
                  </a:lnTo>
                  <a:cubicBezTo>
                    <a:pt x="4474" y="7129"/>
                    <a:pt x="4474" y="7349"/>
                    <a:pt x="4600" y="7475"/>
                  </a:cubicBezTo>
                  <a:cubicBezTo>
                    <a:pt x="4663" y="7538"/>
                    <a:pt x="4750" y="7570"/>
                    <a:pt x="4836" y="7570"/>
                  </a:cubicBezTo>
                  <a:cubicBezTo>
                    <a:pt x="4923" y="7570"/>
                    <a:pt x="5010" y="7538"/>
                    <a:pt x="5073" y="7475"/>
                  </a:cubicBezTo>
                  <a:lnTo>
                    <a:pt x="5797" y="6751"/>
                  </a:lnTo>
                  <a:lnTo>
                    <a:pt x="5797" y="6751"/>
                  </a:lnTo>
                  <a:cubicBezTo>
                    <a:pt x="5986" y="7160"/>
                    <a:pt x="5892" y="7633"/>
                    <a:pt x="5577" y="7948"/>
                  </a:cubicBezTo>
                  <a:cubicBezTo>
                    <a:pt x="5388" y="8137"/>
                    <a:pt x="5128" y="8231"/>
                    <a:pt x="4864" y="8231"/>
                  </a:cubicBezTo>
                  <a:cubicBezTo>
                    <a:pt x="4600" y="8231"/>
                    <a:pt x="4332" y="8137"/>
                    <a:pt x="4127" y="7948"/>
                  </a:cubicBezTo>
                  <a:cubicBezTo>
                    <a:pt x="3749" y="7538"/>
                    <a:pt x="3749" y="6877"/>
                    <a:pt x="4127" y="6499"/>
                  </a:cubicBezTo>
                  <a:cubicBezTo>
                    <a:pt x="4333" y="6293"/>
                    <a:pt x="4606" y="6181"/>
                    <a:pt x="4885" y="6181"/>
                  </a:cubicBezTo>
                  <a:close/>
                  <a:moveTo>
                    <a:pt x="4897" y="4831"/>
                  </a:moveTo>
                  <a:cubicBezTo>
                    <a:pt x="5396" y="4831"/>
                    <a:pt x="5890" y="4990"/>
                    <a:pt x="6301" y="5301"/>
                  </a:cubicBezTo>
                  <a:lnTo>
                    <a:pt x="5829" y="5774"/>
                  </a:lnTo>
                  <a:cubicBezTo>
                    <a:pt x="5553" y="5590"/>
                    <a:pt x="5233" y="5499"/>
                    <a:pt x="4911" y="5499"/>
                  </a:cubicBezTo>
                  <a:cubicBezTo>
                    <a:pt x="4460" y="5499"/>
                    <a:pt x="4004" y="5677"/>
                    <a:pt x="3655" y="6026"/>
                  </a:cubicBezTo>
                  <a:cubicBezTo>
                    <a:pt x="2993" y="6688"/>
                    <a:pt x="2993" y="7790"/>
                    <a:pt x="3655" y="8420"/>
                  </a:cubicBezTo>
                  <a:cubicBezTo>
                    <a:pt x="3986" y="8751"/>
                    <a:pt x="4427" y="8917"/>
                    <a:pt x="4864" y="8917"/>
                  </a:cubicBezTo>
                  <a:cubicBezTo>
                    <a:pt x="5301" y="8917"/>
                    <a:pt x="5734" y="8751"/>
                    <a:pt x="6049" y="8420"/>
                  </a:cubicBezTo>
                  <a:cubicBezTo>
                    <a:pt x="6648" y="7822"/>
                    <a:pt x="6742" y="6908"/>
                    <a:pt x="6301" y="6246"/>
                  </a:cubicBezTo>
                  <a:lnTo>
                    <a:pt x="6774" y="5774"/>
                  </a:lnTo>
                  <a:lnTo>
                    <a:pt x="6774" y="5774"/>
                  </a:lnTo>
                  <a:cubicBezTo>
                    <a:pt x="7467" y="6719"/>
                    <a:pt x="7404" y="8074"/>
                    <a:pt x="6585" y="8924"/>
                  </a:cubicBezTo>
                  <a:cubicBezTo>
                    <a:pt x="6112" y="9397"/>
                    <a:pt x="5498" y="9633"/>
                    <a:pt x="4883" y="9633"/>
                  </a:cubicBezTo>
                  <a:cubicBezTo>
                    <a:pt x="4269" y="9633"/>
                    <a:pt x="3655" y="9397"/>
                    <a:pt x="3182" y="8924"/>
                  </a:cubicBezTo>
                  <a:cubicBezTo>
                    <a:pt x="2237" y="7979"/>
                    <a:pt x="2237" y="6499"/>
                    <a:pt x="3182" y="5553"/>
                  </a:cubicBezTo>
                  <a:cubicBezTo>
                    <a:pt x="3667" y="5068"/>
                    <a:pt x="4286" y="4831"/>
                    <a:pt x="4897" y="4831"/>
                  </a:cubicBezTo>
                  <a:close/>
                  <a:moveTo>
                    <a:pt x="4873" y="3463"/>
                  </a:moveTo>
                  <a:cubicBezTo>
                    <a:pt x="5728" y="3463"/>
                    <a:pt x="6583" y="3748"/>
                    <a:pt x="7278" y="4325"/>
                  </a:cubicBezTo>
                  <a:lnTo>
                    <a:pt x="6805" y="4797"/>
                  </a:lnTo>
                  <a:cubicBezTo>
                    <a:pt x="6228" y="4353"/>
                    <a:pt x="5533" y="4125"/>
                    <a:pt x="4844" y="4125"/>
                  </a:cubicBezTo>
                  <a:cubicBezTo>
                    <a:pt x="4065" y="4125"/>
                    <a:pt x="3294" y="4416"/>
                    <a:pt x="2710" y="5018"/>
                  </a:cubicBezTo>
                  <a:cubicBezTo>
                    <a:pt x="1481" y="6246"/>
                    <a:pt x="1481" y="8168"/>
                    <a:pt x="2710" y="9397"/>
                  </a:cubicBezTo>
                  <a:cubicBezTo>
                    <a:pt x="3324" y="10011"/>
                    <a:pt x="4112" y="10318"/>
                    <a:pt x="4899" y="10318"/>
                  </a:cubicBezTo>
                  <a:cubicBezTo>
                    <a:pt x="5687" y="10318"/>
                    <a:pt x="6474" y="10011"/>
                    <a:pt x="7089" y="9397"/>
                  </a:cubicBezTo>
                  <a:cubicBezTo>
                    <a:pt x="8223" y="8263"/>
                    <a:pt x="8255" y="6467"/>
                    <a:pt x="7309" y="5301"/>
                  </a:cubicBezTo>
                  <a:lnTo>
                    <a:pt x="7782" y="4829"/>
                  </a:lnTo>
                  <a:lnTo>
                    <a:pt x="7782" y="4829"/>
                  </a:lnTo>
                  <a:cubicBezTo>
                    <a:pt x="8979" y="6278"/>
                    <a:pt x="8885" y="8483"/>
                    <a:pt x="7530" y="9870"/>
                  </a:cubicBezTo>
                  <a:cubicBezTo>
                    <a:pt x="6790" y="10594"/>
                    <a:pt x="5821" y="10956"/>
                    <a:pt x="4856" y="10956"/>
                  </a:cubicBezTo>
                  <a:cubicBezTo>
                    <a:pt x="3891" y="10956"/>
                    <a:pt x="2930" y="10594"/>
                    <a:pt x="2206" y="9870"/>
                  </a:cubicBezTo>
                  <a:cubicBezTo>
                    <a:pt x="756" y="8420"/>
                    <a:pt x="756" y="6026"/>
                    <a:pt x="2206" y="4545"/>
                  </a:cubicBezTo>
                  <a:cubicBezTo>
                    <a:pt x="2941" y="3827"/>
                    <a:pt x="3907" y="3463"/>
                    <a:pt x="4873" y="3463"/>
                  </a:cubicBezTo>
                  <a:close/>
                  <a:moveTo>
                    <a:pt x="9899" y="0"/>
                  </a:moveTo>
                  <a:cubicBezTo>
                    <a:pt x="9813" y="0"/>
                    <a:pt x="9722" y="32"/>
                    <a:pt x="9641" y="103"/>
                  </a:cubicBezTo>
                  <a:lnTo>
                    <a:pt x="7561" y="2182"/>
                  </a:lnTo>
                  <a:cubicBezTo>
                    <a:pt x="7467" y="2277"/>
                    <a:pt x="7435" y="2340"/>
                    <a:pt x="7435" y="2434"/>
                  </a:cubicBezTo>
                  <a:lnTo>
                    <a:pt x="7435" y="3600"/>
                  </a:lnTo>
                  <a:cubicBezTo>
                    <a:pt x="6670" y="3071"/>
                    <a:pt x="5769" y="2807"/>
                    <a:pt x="4868" y="2807"/>
                  </a:cubicBezTo>
                  <a:cubicBezTo>
                    <a:pt x="3731" y="2807"/>
                    <a:pt x="2595" y="3229"/>
                    <a:pt x="1733" y="4073"/>
                  </a:cubicBezTo>
                  <a:cubicBezTo>
                    <a:pt x="0" y="5805"/>
                    <a:pt x="0" y="8641"/>
                    <a:pt x="1733" y="10374"/>
                  </a:cubicBezTo>
                  <a:cubicBezTo>
                    <a:pt x="2599" y="11240"/>
                    <a:pt x="3741" y="11673"/>
                    <a:pt x="4883" y="11673"/>
                  </a:cubicBezTo>
                  <a:cubicBezTo>
                    <a:pt x="6026" y="11673"/>
                    <a:pt x="7168" y="11240"/>
                    <a:pt x="8034" y="10374"/>
                  </a:cubicBezTo>
                  <a:cubicBezTo>
                    <a:pt x="9578" y="8861"/>
                    <a:pt x="9735" y="6436"/>
                    <a:pt x="8538" y="4703"/>
                  </a:cubicBezTo>
                  <a:lnTo>
                    <a:pt x="9672" y="4703"/>
                  </a:lnTo>
                  <a:cubicBezTo>
                    <a:pt x="9767" y="4703"/>
                    <a:pt x="9893" y="4671"/>
                    <a:pt x="9924" y="4608"/>
                  </a:cubicBezTo>
                  <a:lnTo>
                    <a:pt x="12004" y="2497"/>
                  </a:lnTo>
                  <a:cubicBezTo>
                    <a:pt x="12193" y="2308"/>
                    <a:pt x="12035" y="1962"/>
                    <a:pt x="11783" y="1962"/>
                  </a:cubicBezTo>
                  <a:lnTo>
                    <a:pt x="10239" y="1962"/>
                  </a:lnTo>
                  <a:lnTo>
                    <a:pt x="10239" y="355"/>
                  </a:lnTo>
                  <a:cubicBezTo>
                    <a:pt x="10239" y="141"/>
                    <a:pt x="10080" y="0"/>
                    <a:pt x="9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8" name="Google Shape;148;p16"/>
            <p:cNvGrpSpPr/>
            <p:nvPr/>
          </p:nvGrpSpPr>
          <p:grpSpPr>
            <a:xfrm>
              <a:off x="3838146" y="1947151"/>
              <a:ext cx="355641" cy="340151"/>
              <a:chOff x="5049750" y="832600"/>
              <a:chExt cx="505100" cy="483100"/>
            </a:xfrm>
          </p:grpSpPr>
          <p:sp>
            <p:nvSpPr>
              <p:cNvPr id="149" name="Google Shape;149;p16"/>
              <p:cNvSpPr/>
              <p:nvPr/>
            </p:nvSpPr>
            <p:spPr>
              <a:xfrm>
                <a:off x="5049750" y="832600"/>
                <a:ext cx="505100" cy="483100"/>
              </a:xfrm>
              <a:custGeom>
                <a:rect b="b" l="l" r="r" t="t"/>
                <a:pathLst>
                  <a:path extrusionOk="0" h="19324" w="20204">
                    <a:moveTo>
                      <a:pt x="12136" y="1129"/>
                    </a:moveTo>
                    <a:cubicBezTo>
                      <a:pt x="13730" y="1129"/>
                      <a:pt x="15325" y="1737"/>
                      <a:pt x="16538" y="2952"/>
                    </a:cubicBezTo>
                    <a:cubicBezTo>
                      <a:pt x="18969" y="5383"/>
                      <a:pt x="18969" y="9323"/>
                      <a:pt x="16538" y="11757"/>
                    </a:cubicBezTo>
                    <a:cubicBezTo>
                      <a:pt x="15341" y="12950"/>
                      <a:pt x="13747" y="13579"/>
                      <a:pt x="12129" y="13579"/>
                    </a:cubicBezTo>
                    <a:cubicBezTo>
                      <a:pt x="11233" y="13579"/>
                      <a:pt x="10329" y="13386"/>
                      <a:pt x="9482" y="12989"/>
                    </a:cubicBezTo>
                    <a:cubicBezTo>
                      <a:pt x="9461" y="12980"/>
                      <a:pt x="9440" y="12968"/>
                      <a:pt x="9419" y="12959"/>
                    </a:cubicBezTo>
                    <a:cubicBezTo>
                      <a:pt x="8794" y="12657"/>
                      <a:pt x="8223" y="12249"/>
                      <a:pt x="7734" y="11757"/>
                    </a:cubicBezTo>
                    <a:cubicBezTo>
                      <a:pt x="5306" y="9329"/>
                      <a:pt x="5306" y="5380"/>
                      <a:pt x="7734" y="2952"/>
                    </a:cubicBezTo>
                    <a:cubicBezTo>
                      <a:pt x="8948" y="1737"/>
                      <a:pt x="10542" y="1129"/>
                      <a:pt x="12136" y="1129"/>
                    </a:cubicBezTo>
                    <a:close/>
                    <a:moveTo>
                      <a:pt x="5871" y="11216"/>
                    </a:moveTo>
                    <a:cubicBezTo>
                      <a:pt x="6475" y="12195"/>
                      <a:pt x="7296" y="13016"/>
                      <a:pt x="8271" y="13620"/>
                    </a:cubicBezTo>
                    <a:lnTo>
                      <a:pt x="7734" y="14160"/>
                    </a:lnTo>
                    <a:cubicBezTo>
                      <a:pt x="7622" y="14271"/>
                      <a:pt x="7477" y="14326"/>
                      <a:pt x="7332" y="14326"/>
                    </a:cubicBezTo>
                    <a:cubicBezTo>
                      <a:pt x="7188" y="14326"/>
                      <a:pt x="7044" y="14271"/>
                      <a:pt x="6934" y="14160"/>
                    </a:cubicBezTo>
                    <a:lnTo>
                      <a:pt x="5330" y="12557"/>
                    </a:lnTo>
                    <a:cubicBezTo>
                      <a:pt x="5110" y="12337"/>
                      <a:pt x="5110" y="11977"/>
                      <a:pt x="5330" y="11757"/>
                    </a:cubicBezTo>
                    <a:lnTo>
                      <a:pt x="5871" y="11216"/>
                    </a:lnTo>
                    <a:close/>
                    <a:moveTo>
                      <a:pt x="4932" y="13762"/>
                    </a:moveTo>
                    <a:lnTo>
                      <a:pt x="5732" y="14562"/>
                    </a:lnTo>
                    <a:lnTo>
                      <a:pt x="4932" y="15362"/>
                    </a:lnTo>
                    <a:lnTo>
                      <a:pt x="4131" y="14562"/>
                    </a:lnTo>
                    <a:lnTo>
                      <a:pt x="4932" y="13762"/>
                    </a:lnTo>
                    <a:close/>
                    <a:moveTo>
                      <a:pt x="3328" y="15362"/>
                    </a:moveTo>
                    <a:lnTo>
                      <a:pt x="4128" y="16162"/>
                    </a:lnTo>
                    <a:lnTo>
                      <a:pt x="2268" y="18025"/>
                    </a:lnTo>
                    <a:cubicBezTo>
                      <a:pt x="2157" y="18135"/>
                      <a:pt x="2013" y="18190"/>
                      <a:pt x="1868" y="18190"/>
                    </a:cubicBezTo>
                    <a:cubicBezTo>
                      <a:pt x="1723" y="18190"/>
                      <a:pt x="1577" y="18134"/>
                      <a:pt x="1465" y="18022"/>
                    </a:cubicBezTo>
                    <a:cubicBezTo>
                      <a:pt x="1245" y="17802"/>
                      <a:pt x="1245" y="17443"/>
                      <a:pt x="1465" y="17222"/>
                    </a:cubicBezTo>
                    <a:lnTo>
                      <a:pt x="3328" y="15362"/>
                    </a:lnTo>
                    <a:close/>
                    <a:moveTo>
                      <a:pt x="12135" y="1"/>
                    </a:moveTo>
                    <a:cubicBezTo>
                      <a:pt x="10250" y="1"/>
                      <a:pt x="8365" y="718"/>
                      <a:pt x="6931" y="2152"/>
                    </a:cubicBezTo>
                    <a:cubicBezTo>
                      <a:pt x="4769" y="4311"/>
                      <a:pt x="4237" y="7493"/>
                      <a:pt x="5330" y="10157"/>
                    </a:cubicBezTo>
                    <a:lnTo>
                      <a:pt x="4527" y="10957"/>
                    </a:lnTo>
                    <a:cubicBezTo>
                      <a:pt x="4020" y="11467"/>
                      <a:pt x="3887" y="12240"/>
                      <a:pt x="4198" y="12892"/>
                    </a:cubicBezTo>
                    <a:lnTo>
                      <a:pt x="665" y="16422"/>
                    </a:lnTo>
                    <a:cubicBezTo>
                      <a:pt x="1" y="17086"/>
                      <a:pt x="1" y="18161"/>
                      <a:pt x="665" y="18825"/>
                    </a:cubicBezTo>
                    <a:cubicBezTo>
                      <a:pt x="996" y="19158"/>
                      <a:pt x="1431" y="19324"/>
                      <a:pt x="1865" y="19324"/>
                    </a:cubicBezTo>
                    <a:cubicBezTo>
                      <a:pt x="2300" y="19324"/>
                      <a:pt x="2735" y="19158"/>
                      <a:pt x="3066" y="18825"/>
                    </a:cubicBezTo>
                    <a:lnTo>
                      <a:pt x="6598" y="15293"/>
                    </a:lnTo>
                    <a:cubicBezTo>
                      <a:pt x="6831" y="15403"/>
                      <a:pt x="7081" y="15457"/>
                      <a:pt x="7328" y="15457"/>
                    </a:cubicBezTo>
                    <a:cubicBezTo>
                      <a:pt x="7770" y="15457"/>
                      <a:pt x="8206" y="15286"/>
                      <a:pt x="8531" y="14961"/>
                    </a:cubicBezTo>
                    <a:lnTo>
                      <a:pt x="9331" y="14163"/>
                    </a:lnTo>
                    <a:cubicBezTo>
                      <a:pt x="10241" y="14538"/>
                      <a:pt x="11190" y="14717"/>
                      <a:pt x="12127" y="14717"/>
                    </a:cubicBezTo>
                    <a:cubicBezTo>
                      <a:pt x="14530" y="14717"/>
                      <a:pt x="16858" y="13537"/>
                      <a:pt x="18256" y="11437"/>
                    </a:cubicBezTo>
                    <a:cubicBezTo>
                      <a:pt x="20204" y="8520"/>
                      <a:pt x="19821" y="4631"/>
                      <a:pt x="17342" y="2152"/>
                    </a:cubicBezTo>
                    <a:cubicBezTo>
                      <a:pt x="15906" y="718"/>
                      <a:pt x="14020" y="1"/>
                      <a:pt x="12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50" name="Google Shape;150;p16"/>
              <p:cNvSpPr/>
              <p:nvPr/>
            </p:nvSpPr>
            <p:spPr>
              <a:xfrm>
                <a:off x="5216725" y="889175"/>
                <a:ext cx="276000" cy="254400"/>
              </a:xfrm>
              <a:custGeom>
                <a:rect b="b" l="l" r="r" t="t"/>
                <a:pathLst>
                  <a:path extrusionOk="0" h="10176" w="11040">
                    <a:moveTo>
                      <a:pt x="5456" y="1133"/>
                    </a:moveTo>
                    <a:cubicBezTo>
                      <a:pt x="6487" y="1133"/>
                      <a:pt x="7500" y="1535"/>
                      <a:pt x="8259" y="2293"/>
                    </a:cubicBezTo>
                    <a:cubicBezTo>
                      <a:pt x="9802" y="3839"/>
                      <a:pt x="9802" y="6348"/>
                      <a:pt x="8259" y="7897"/>
                    </a:cubicBezTo>
                    <a:cubicBezTo>
                      <a:pt x="7501" y="8653"/>
                      <a:pt x="6489" y="9055"/>
                      <a:pt x="5460" y="9055"/>
                    </a:cubicBezTo>
                    <a:cubicBezTo>
                      <a:pt x="4948" y="9055"/>
                      <a:pt x="4433" y="8956"/>
                      <a:pt x="3941" y="8751"/>
                    </a:cubicBezTo>
                    <a:cubicBezTo>
                      <a:pt x="2462" y="8138"/>
                      <a:pt x="1499" y="6695"/>
                      <a:pt x="1499" y="5095"/>
                    </a:cubicBezTo>
                    <a:cubicBezTo>
                      <a:pt x="1499" y="3491"/>
                      <a:pt x="2462" y="2048"/>
                      <a:pt x="3941" y="1435"/>
                    </a:cubicBezTo>
                    <a:cubicBezTo>
                      <a:pt x="4431" y="1232"/>
                      <a:pt x="4946" y="1133"/>
                      <a:pt x="5456" y="1133"/>
                    </a:cubicBezTo>
                    <a:close/>
                    <a:moveTo>
                      <a:pt x="5468" y="1"/>
                    </a:moveTo>
                    <a:cubicBezTo>
                      <a:pt x="5465" y="1"/>
                      <a:pt x="5461" y="1"/>
                      <a:pt x="5457" y="1"/>
                    </a:cubicBezTo>
                    <a:cubicBezTo>
                      <a:pt x="3029" y="4"/>
                      <a:pt x="943" y="1719"/>
                      <a:pt x="472" y="4098"/>
                    </a:cubicBezTo>
                    <a:cubicBezTo>
                      <a:pt x="1" y="6481"/>
                      <a:pt x="1275" y="8860"/>
                      <a:pt x="3519" y="9787"/>
                    </a:cubicBezTo>
                    <a:cubicBezTo>
                      <a:pt x="4151" y="10049"/>
                      <a:pt x="4811" y="10175"/>
                      <a:pt x="5463" y="10175"/>
                    </a:cubicBezTo>
                    <a:cubicBezTo>
                      <a:pt x="7120" y="10175"/>
                      <a:pt x="8725" y="9362"/>
                      <a:pt x="9693" y="7912"/>
                    </a:cubicBezTo>
                    <a:cubicBezTo>
                      <a:pt x="11040" y="5895"/>
                      <a:pt x="10774" y="3207"/>
                      <a:pt x="9059" y="1492"/>
                    </a:cubicBezTo>
                    <a:cubicBezTo>
                      <a:pt x="8108" y="535"/>
                      <a:pt x="6814" y="1"/>
                      <a:pt x="546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151" name="Google Shape;151;p16"/>
            <p:cNvGrpSpPr/>
            <p:nvPr/>
          </p:nvGrpSpPr>
          <p:grpSpPr>
            <a:xfrm>
              <a:off x="4929912" y="3554761"/>
              <a:ext cx="323587" cy="320242"/>
              <a:chOff x="3282325" y="2035675"/>
              <a:chExt cx="459575" cy="454825"/>
            </a:xfrm>
          </p:grpSpPr>
          <p:sp>
            <p:nvSpPr>
              <p:cNvPr id="152" name="Google Shape;152;p16"/>
              <p:cNvSpPr/>
              <p:nvPr/>
            </p:nvSpPr>
            <p:spPr>
              <a:xfrm>
                <a:off x="3337050" y="2234125"/>
                <a:ext cx="85925" cy="206325"/>
              </a:xfrm>
              <a:custGeom>
                <a:rect b="b" l="l" r="r" t="t"/>
                <a:pathLst>
                  <a:path extrusionOk="0" h="8253" w="3437">
                    <a:moveTo>
                      <a:pt x="2305" y="1133"/>
                    </a:moveTo>
                    <a:lnTo>
                      <a:pt x="2305" y="7120"/>
                    </a:lnTo>
                    <a:lnTo>
                      <a:pt x="1133" y="7120"/>
                    </a:lnTo>
                    <a:lnTo>
                      <a:pt x="1133" y="1133"/>
                    </a:lnTo>
                    <a:close/>
                    <a:moveTo>
                      <a:pt x="568" y="0"/>
                    </a:moveTo>
                    <a:cubicBezTo>
                      <a:pt x="254" y="0"/>
                      <a:pt x="1" y="254"/>
                      <a:pt x="1" y="568"/>
                    </a:cubicBezTo>
                    <a:lnTo>
                      <a:pt x="1" y="7688"/>
                    </a:lnTo>
                    <a:cubicBezTo>
                      <a:pt x="1" y="7999"/>
                      <a:pt x="254" y="8253"/>
                      <a:pt x="568" y="8253"/>
                    </a:cubicBezTo>
                    <a:lnTo>
                      <a:pt x="2869" y="8253"/>
                    </a:lnTo>
                    <a:cubicBezTo>
                      <a:pt x="3183" y="8253"/>
                      <a:pt x="3437" y="7999"/>
                      <a:pt x="3437" y="7688"/>
                    </a:cubicBezTo>
                    <a:lnTo>
                      <a:pt x="3437" y="568"/>
                    </a:lnTo>
                    <a:cubicBezTo>
                      <a:pt x="3437" y="254"/>
                      <a:pt x="3183" y="0"/>
                      <a:pt x="2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>
                <a:off x="3451275" y="2175475"/>
                <a:ext cx="84925" cy="264975"/>
              </a:xfrm>
              <a:custGeom>
                <a:rect b="b" l="l" r="r" t="t"/>
                <a:pathLst>
                  <a:path extrusionOk="0" h="10599" w="3397">
                    <a:moveTo>
                      <a:pt x="2265" y="1133"/>
                    </a:moveTo>
                    <a:lnTo>
                      <a:pt x="2265" y="9466"/>
                    </a:lnTo>
                    <a:lnTo>
                      <a:pt x="1132" y="9466"/>
                    </a:lnTo>
                    <a:lnTo>
                      <a:pt x="1132" y="1133"/>
                    </a:lnTo>
                    <a:close/>
                    <a:moveTo>
                      <a:pt x="565" y="0"/>
                    </a:moveTo>
                    <a:cubicBezTo>
                      <a:pt x="254" y="0"/>
                      <a:pt x="0" y="254"/>
                      <a:pt x="0" y="565"/>
                    </a:cubicBezTo>
                    <a:lnTo>
                      <a:pt x="0" y="10034"/>
                    </a:lnTo>
                    <a:cubicBezTo>
                      <a:pt x="0" y="10345"/>
                      <a:pt x="254" y="10599"/>
                      <a:pt x="565" y="10599"/>
                    </a:cubicBezTo>
                    <a:lnTo>
                      <a:pt x="2829" y="10599"/>
                    </a:lnTo>
                    <a:cubicBezTo>
                      <a:pt x="3143" y="10599"/>
                      <a:pt x="3397" y="10345"/>
                      <a:pt x="3397" y="10034"/>
                    </a:cubicBezTo>
                    <a:lnTo>
                      <a:pt x="3397" y="565"/>
                    </a:lnTo>
                    <a:cubicBezTo>
                      <a:pt x="3397" y="254"/>
                      <a:pt x="3143" y="0"/>
                      <a:pt x="28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>
                <a:off x="3564500" y="2116825"/>
                <a:ext cx="84950" cy="323625"/>
              </a:xfrm>
              <a:custGeom>
                <a:rect b="b" l="l" r="r" t="t"/>
                <a:pathLst>
                  <a:path extrusionOk="0" h="12945" w="3398">
                    <a:moveTo>
                      <a:pt x="2265" y="1132"/>
                    </a:moveTo>
                    <a:lnTo>
                      <a:pt x="2265" y="11812"/>
                    </a:lnTo>
                    <a:lnTo>
                      <a:pt x="1133" y="11812"/>
                    </a:lnTo>
                    <a:lnTo>
                      <a:pt x="1133" y="1132"/>
                    </a:lnTo>
                    <a:close/>
                    <a:moveTo>
                      <a:pt x="565" y="0"/>
                    </a:moveTo>
                    <a:cubicBezTo>
                      <a:pt x="254" y="0"/>
                      <a:pt x="0" y="251"/>
                      <a:pt x="0" y="565"/>
                    </a:cubicBezTo>
                    <a:lnTo>
                      <a:pt x="0" y="12380"/>
                    </a:lnTo>
                    <a:cubicBezTo>
                      <a:pt x="0" y="12691"/>
                      <a:pt x="254" y="12945"/>
                      <a:pt x="565" y="12945"/>
                    </a:cubicBezTo>
                    <a:lnTo>
                      <a:pt x="2829" y="12945"/>
                    </a:lnTo>
                    <a:cubicBezTo>
                      <a:pt x="3144" y="12945"/>
                      <a:pt x="3397" y="12691"/>
                      <a:pt x="3397" y="12380"/>
                    </a:cubicBezTo>
                    <a:lnTo>
                      <a:pt x="3397" y="565"/>
                    </a:lnTo>
                    <a:cubicBezTo>
                      <a:pt x="3397" y="251"/>
                      <a:pt x="3144" y="0"/>
                      <a:pt x="28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>
                <a:off x="3282325" y="2035675"/>
                <a:ext cx="459575" cy="454825"/>
              </a:xfrm>
              <a:custGeom>
                <a:rect b="b" l="l" r="r" t="t"/>
                <a:pathLst>
                  <a:path extrusionOk="0" h="18193" w="18383">
                    <a:moveTo>
                      <a:pt x="568" y="0"/>
                    </a:moveTo>
                    <a:cubicBezTo>
                      <a:pt x="254" y="0"/>
                      <a:pt x="1" y="251"/>
                      <a:pt x="1" y="565"/>
                    </a:cubicBezTo>
                    <a:lnTo>
                      <a:pt x="1" y="17625"/>
                    </a:lnTo>
                    <a:cubicBezTo>
                      <a:pt x="1" y="17939"/>
                      <a:pt x="254" y="18192"/>
                      <a:pt x="568" y="18192"/>
                    </a:cubicBezTo>
                    <a:lnTo>
                      <a:pt x="17815" y="18192"/>
                    </a:lnTo>
                    <a:cubicBezTo>
                      <a:pt x="18129" y="18192"/>
                      <a:pt x="18383" y="17939"/>
                      <a:pt x="18383" y="17625"/>
                    </a:cubicBezTo>
                    <a:cubicBezTo>
                      <a:pt x="18383" y="17311"/>
                      <a:pt x="18129" y="17060"/>
                      <a:pt x="17815" y="17060"/>
                    </a:cubicBezTo>
                    <a:lnTo>
                      <a:pt x="1133" y="17060"/>
                    </a:lnTo>
                    <a:lnTo>
                      <a:pt x="1133" y="565"/>
                    </a:lnTo>
                    <a:cubicBezTo>
                      <a:pt x="1133" y="251"/>
                      <a:pt x="879" y="0"/>
                      <a:pt x="5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156" name="Google Shape;156;p16"/>
            <p:cNvGrpSpPr/>
            <p:nvPr/>
          </p:nvGrpSpPr>
          <p:grpSpPr>
            <a:xfrm>
              <a:off x="4721236" y="1857907"/>
              <a:ext cx="366269" cy="366240"/>
              <a:chOff x="-65131525" y="1914325"/>
              <a:chExt cx="316650" cy="316625"/>
            </a:xfrm>
          </p:grpSpPr>
          <p:sp>
            <p:nvSpPr>
              <p:cNvPr id="157" name="Google Shape;157;p16"/>
              <p:cNvSpPr/>
              <p:nvPr/>
            </p:nvSpPr>
            <p:spPr>
              <a:xfrm>
                <a:off x="-65024400" y="1949750"/>
                <a:ext cx="103175" cy="247350"/>
              </a:xfrm>
              <a:custGeom>
                <a:rect b="b" l="l" r="r" t="t"/>
                <a:pathLst>
                  <a:path extrusionOk="0" h="9894" w="4127">
                    <a:moveTo>
                      <a:pt x="2048" y="1"/>
                    </a:moveTo>
                    <a:cubicBezTo>
                      <a:pt x="1859" y="1"/>
                      <a:pt x="1638" y="190"/>
                      <a:pt x="1638" y="379"/>
                    </a:cubicBezTo>
                    <a:lnTo>
                      <a:pt x="1638" y="851"/>
                    </a:lnTo>
                    <a:cubicBezTo>
                      <a:pt x="725" y="1040"/>
                      <a:pt x="0" y="1891"/>
                      <a:pt x="0" y="2868"/>
                    </a:cubicBezTo>
                    <a:cubicBezTo>
                      <a:pt x="0" y="3970"/>
                      <a:pt x="977" y="4632"/>
                      <a:pt x="1827" y="5262"/>
                    </a:cubicBezTo>
                    <a:cubicBezTo>
                      <a:pt x="2552" y="5829"/>
                      <a:pt x="3308" y="6333"/>
                      <a:pt x="3308" y="6995"/>
                    </a:cubicBezTo>
                    <a:cubicBezTo>
                      <a:pt x="3308" y="7656"/>
                      <a:pt x="2772" y="8255"/>
                      <a:pt x="2079" y="8255"/>
                    </a:cubicBezTo>
                    <a:cubicBezTo>
                      <a:pt x="1418" y="8255"/>
                      <a:pt x="851" y="7688"/>
                      <a:pt x="851" y="6995"/>
                    </a:cubicBezTo>
                    <a:cubicBezTo>
                      <a:pt x="851" y="6774"/>
                      <a:pt x="662" y="6617"/>
                      <a:pt x="441" y="6617"/>
                    </a:cubicBezTo>
                    <a:cubicBezTo>
                      <a:pt x="189" y="6617"/>
                      <a:pt x="32" y="6806"/>
                      <a:pt x="32" y="6995"/>
                    </a:cubicBezTo>
                    <a:cubicBezTo>
                      <a:pt x="32" y="7971"/>
                      <a:pt x="756" y="8854"/>
                      <a:pt x="1701" y="9011"/>
                    </a:cubicBezTo>
                    <a:lnTo>
                      <a:pt x="1701" y="9484"/>
                    </a:lnTo>
                    <a:cubicBezTo>
                      <a:pt x="1701" y="9704"/>
                      <a:pt x="1890" y="9893"/>
                      <a:pt x="2079" y="9893"/>
                    </a:cubicBezTo>
                    <a:cubicBezTo>
                      <a:pt x="2268" y="9893"/>
                      <a:pt x="2489" y="9704"/>
                      <a:pt x="2489" y="9484"/>
                    </a:cubicBezTo>
                    <a:lnTo>
                      <a:pt x="2489" y="9011"/>
                    </a:lnTo>
                    <a:cubicBezTo>
                      <a:pt x="3434" y="8791"/>
                      <a:pt x="4127" y="7971"/>
                      <a:pt x="4127" y="6995"/>
                    </a:cubicBezTo>
                    <a:cubicBezTo>
                      <a:pt x="4127" y="5892"/>
                      <a:pt x="3151" y="5231"/>
                      <a:pt x="2331" y="4600"/>
                    </a:cubicBezTo>
                    <a:cubicBezTo>
                      <a:pt x="1575" y="4033"/>
                      <a:pt x="819" y="3529"/>
                      <a:pt x="819" y="2868"/>
                    </a:cubicBezTo>
                    <a:cubicBezTo>
                      <a:pt x="788" y="2143"/>
                      <a:pt x="1386" y="1607"/>
                      <a:pt x="2048" y="1607"/>
                    </a:cubicBezTo>
                    <a:cubicBezTo>
                      <a:pt x="2709" y="1607"/>
                      <a:pt x="3277" y="2143"/>
                      <a:pt x="3277" y="2868"/>
                    </a:cubicBezTo>
                    <a:cubicBezTo>
                      <a:pt x="3277" y="3088"/>
                      <a:pt x="3466" y="3246"/>
                      <a:pt x="3686" y="3246"/>
                    </a:cubicBezTo>
                    <a:cubicBezTo>
                      <a:pt x="3938" y="3246"/>
                      <a:pt x="4096" y="3057"/>
                      <a:pt x="4096" y="2868"/>
                    </a:cubicBezTo>
                    <a:cubicBezTo>
                      <a:pt x="4096" y="1891"/>
                      <a:pt x="3371" y="1009"/>
                      <a:pt x="2426" y="851"/>
                    </a:cubicBezTo>
                    <a:lnTo>
                      <a:pt x="2426" y="379"/>
                    </a:lnTo>
                    <a:cubicBezTo>
                      <a:pt x="2426" y="158"/>
                      <a:pt x="2237" y="1"/>
                      <a:pt x="20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>
                <a:off x="-65131525" y="1914325"/>
                <a:ext cx="316650" cy="316625"/>
              </a:xfrm>
              <a:custGeom>
                <a:rect b="b" l="l" r="r" t="t"/>
                <a:pathLst>
                  <a:path extrusionOk="0" h="12665" w="12666">
                    <a:moveTo>
                      <a:pt x="6333" y="819"/>
                    </a:moveTo>
                    <a:cubicBezTo>
                      <a:pt x="9357" y="819"/>
                      <a:pt x="11846" y="3308"/>
                      <a:pt x="11846" y="6332"/>
                    </a:cubicBezTo>
                    <a:cubicBezTo>
                      <a:pt x="11846" y="9357"/>
                      <a:pt x="9357" y="11846"/>
                      <a:pt x="6333" y="11846"/>
                    </a:cubicBezTo>
                    <a:cubicBezTo>
                      <a:pt x="3308" y="11846"/>
                      <a:pt x="819" y="9357"/>
                      <a:pt x="819" y="6332"/>
                    </a:cubicBezTo>
                    <a:cubicBezTo>
                      <a:pt x="819" y="3308"/>
                      <a:pt x="3308" y="819"/>
                      <a:pt x="6333" y="819"/>
                    </a:cubicBezTo>
                    <a:close/>
                    <a:moveTo>
                      <a:pt x="6333" y="0"/>
                    </a:moveTo>
                    <a:cubicBezTo>
                      <a:pt x="2836" y="0"/>
                      <a:pt x="0" y="2835"/>
                      <a:pt x="0" y="6332"/>
                    </a:cubicBezTo>
                    <a:cubicBezTo>
                      <a:pt x="0" y="9830"/>
                      <a:pt x="2836" y="12665"/>
                      <a:pt x="6333" y="12665"/>
                    </a:cubicBezTo>
                    <a:cubicBezTo>
                      <a:pt x="9830" y="12665"/>
                      <a:pt x="12665" y="9830"/>
                      <a:pt x="12665" y="6332"/>
                    </a:cubicBezTo>
                    <a:cubicBezTo>
                      <a:pt x="12665" y="2835"/>
                      <a:pt x="9830" y="0"/>
                      <a:pt x="63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 Infographics</a:t>
            </a:r>
            <a:endParaRPr/>
          </a:p>
        </p:txBody>
      </p:sp>
      <p:grpSp>
        <p:nvGrpSpPr>
          <p:cNvPr id="164" name="Google Shape;164;p17"/>
          <p:cNvGrpSpPr/>
          <p:nvPr/>
        </p:nvGrpSpPr>
        <p:grpSpPr>
          <a:xfrm>
            <a:off x="5059003" y="2174166"/>
            <a:ext cx="3323014" cy="1627931"/>
            <a:chOff x="5059003" y="2174166"/>
            <a:chExt cx="3323014" cy="1627931"/>
          </a:xfrm>
        </p:grpSpPr>
        <p:sp>
          <p:nvSpPr>
            <p:cNvPr id="165" name="Google Shape;165;p17"/>
            <p:cNvSpPr/>
            <p:nvPr/>
          </p:nvSpPr>
          <p:spPr>
            <a:xfrm>
              <a:off x="5205506" y="3545751"/>
              <a:ext cx="289624" cy="256346"/>
            </a:xfrm>
            <a:custGeom>
              <a:rect b="b" l="l" r="r" t="t"/>
              <a:pathLst>
                <a:path extrusionOk="0" h="9475" w="10705">
                  <a:moveTo>
                    <a:pt x="5353" y="0"/>
                  </a:moveTo>
                  <a:cubicBezTo>
                    <a:pt x="3935" y="0"/>
                    <a:pt x="2539" y="637"/>
                    <a:pt x="1616" y="1856"/>
                  </a:cubicBezTo>
                  <a:cubicBezTo>
                    <a:pt x="1" y="3914"/>
                    <a:pt x="412" y="6891"/>
                    <a:pt x="2471" y="8474"/>
                  </a:cubicBezTo>
                  <a:cubicBezTo>
                    <a:pt x="3330" y="9148"/>
                    <a:pt x="4348" y="9475"/>
                    <a:pt x="5361" y="9475"/>
                  </a:cubicBezTo>
                  <a:cubicBezTo>
                    <a:pt x="6776" y="9475"/>
                    <a:pt x="8180" y="8837"/>
                    <a:pt x="9121" y="7619"/>
                  </a:cubicBezTo>
                  <a:cubicBezTo>
                    <a:pt x="10705" y="5561"/>
                    <a:pt x="10325" y="2584"/>
                    <a:pt x="8266" y="1001"/>
                  </a:cubicBezTo>
                  <a:cubicBezTo>
                    <a:pt x="7394" y="327"/>
                    <a:pt x="6368" y="0"/>
                    <a:pt x="53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5308315" y="3602269"/>
              <a:ext cx="125995" cy="120503"/>
            </a:xfrm>
            <a:custGeom>
              <a:rect b="b" l="l" r="r" t="t"/>
              <a:pathLst>
                <a:path extrusionOk="0" h="4454" w="4657">
                  <a:moveTo>
                    <a:pt x="472" y="1"/>
                  </a:moveTo>
                  <a:cubicBezTo>
                    <a:pt x="227" y="1"/>
                    <a:pt x="1" y="179"/>
                    <a:pt x="1" y="463"/>
                  </a:cubicBezTo>
                  <a:lnTo>
                    <a:pt x="33" y="3979"/>
                  </a:lnTo>
                  <a:cubicBezTo>
                    <a:pt x="33" y="4232"/>
                    <a:pt x="223" y="4454"/>
                    <a:pt x="508" y="4454"/>
                  </a:cubicBezTo>
                  <a:lnTo>
                    <a:pt x="4023" y="4422"/>
                  </a:lnTo>
                  <a:cubicBezTo>
                    <a:pt x="4656" y="4422"/>
                    <a:pt x="4656" y="3472"/>
                    <a:pt x="4023" y="3472"/>
                  </a:cubicBezTo>
                  <a:lnTo>
                    <a:pt x="983" y="3504"/>
                  </a:lnTo>
                  <a:lnTo>
                    <a:pt x="951" y="463"/>
                  </a:lnTo>
                  <a:cubicBezTo>
                    <a:pt x="951" y="337"/>
                    <a:pt x="888" y="210"/>
                    <a:pt x="824" y="115"/>
                  </a:cubicBezTo>
                  <a:lnTo>
                    <a:pt x="793" y="115"/>
                  </a:lnTo>
                  <a:cubicBezTo>
                    <a:pt x="695" y="36"/>
                    <a:pt x="581" y="1"/>
                    <a:pt x="4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5059003" y="2315885"/>
              <a:ext cx="1142993" cy="1144697"/>
            </a:xfrm>
            <a:custGeom>
              <a:rect b="b" l="l" r="r" t="t"/>
              <a:pathLst>
                <a:path extrusionOk="0" h="42310" w="42247">
                  <a:moveTo>
                    <a:pt x="18812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77" y="4022"/>
                    <a:pt x="17260" y="4371"/>
                    <a:pt x="16848" y="4497"/>
                  </a:cubicBezTo>
                  <a:cubicBezTo>
                    <a:pt x="15265" y="4909"/>
                    <a:pt x="13776" y="5511"/>
                    <a:pt x="12383" y="6334"/>
                  </a:cubicBezTo>
                  <a:cubicBezTo>
                    <a:pt x="12217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48" y="4529"/>
                  </a:lnTo>
                  <a:cubicBezTo>
                    <a:pt x="9055" y="4366"/>
                    <a:pt x="8821" y="4286"/>
                    <a:pt x="8588" y="4286"/>
                  </a:cubicBezTo>
                  <a:cubicBezTo>
                    <a:pt x="8322" y="4286"/>
                    <a:pt x="8057" y="4390"/>
                    <a:pt x="7854" y="4592"/>
                  </a:cubicBezTo>
                  <a:lnTo>
                    <a:pt x="6777" y="5637"/>
                  </a:lnTo>
                  <a:lnTo>
                    <a:pt x="5732" y="6651"/>
                  </a:lnTo>
                  <a:lnTo>
                    <a:pt x="4687" y="7696"/>
                  </a:lnTo>
                  <a:cubicBezTo>
                    <a:pt x="4276" y="8076"/>
                    <a:pt x="4276" y="8678"/>
                    <a:pt x="4624" y="9089"/>
                  </a:cubicBezTo>
                  <a:lnTo>
                    <a:pt x="6302" y="11116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1" y="13776"/>
                    <a:pt x="4846" y="15360"/>
                    <a:pt x="4466" y="17038"/>
                  </a:cubicBezTo>
                  <a:cubicBezTo>
                    <a:pt x="4339" y="17482"/>
                    <a:pt x="3991" y="17798"/>
                    <a:pt x="3547" y="17830"/>
                  </a:cubicBezTo>
                  <a:lnTo>
                    <a:pt x="950" y="18020"/>
                  </a:lnTo>
                  <a:cubicBezTo>
                    <a:pt x="412" y="18083"/>
                    <a:pt x="0" y="18527"/>
                    <a:pt x="0" y="19065"/>
                  </a:cubicBezTo>
                  <a:lnTo>
                    <a:pt x="0" y="23499"/>
                  </a:lnTo>
                  <a:cubicBezTo>
                    <a:pt x="0" y="24037"/>
                    <a:pt x="412" y="24480"/>
                    <a:pt x="950" y="24512"/>
                  </a:cubicBezTo>
                  <a:lnTo>
                    <a:pt x="3579" y="24734"/>
                  </a:lnTo>
                  <a:cubicBezTo>
                    <a:pt x="4022" y="24765"/>
                    <a:pt x="4402" y="25050"/>
                    <a:pt x="4497" y="25494"/>
                  </a:cubicBezTo>
                  <a:cubicBezTo>
                    <a:pt x="4941" y="27141"/>
                    <a:pt x="5606" y="28692"/>
                    <a:pt x="6492" y="30149"/>
                  </a:cubicBezTo>
                  <a:cubicBezTo>
                    <a:pt x="6714" y="30529"/>
                    <a:pt x="6682" y="31004"/>
                    <a:pt x="6397" y="31352"/>
                  </a:cubicBezTo>
                  <a:lnTo>
                    <a:pt x="4719" y="33316"/>
                  </a:lnTo>
                  <a:cubicBezTo>
                    <a:pt x="4371" y="33728"/>
                    <a:pt x="4402" y="34329"/>
                    <a:pt x="4782" y="34709"/>
                  </a:cubicBezTo>
                  <a:lnTo>
                    <a:pt x="5859" y="35754"/>
                  </a:lnTo>
                  <a:lnTo>
                    <a:pt x="6904" y="36768"/>
                  </a:lnTo>
                  <a:lnTo>
                    <a:pt x="7949" y="37813"/>
                  </a:lnTo>
                  <a:cubicBezTo>
                    <a:pt x="8152" y="38015"/>
                    <a:pt x="8426" y="38119"/>
                    <a:pt x="8695" y="38119"/>
                  </a:cubicBezTo>
                  <a:cubicBezTo>
                    <a:pt x="8932" y="38119"/>
                    <a:pt x="9165" y="38039"/>
                    <a:pt x="9343" y="37876"/>
                  </a:cubicBezTo>
                  <a:lnTo>
                    <a:pt x="11338" y="36134"/>
                  </a:lnTo>
                  <a:cubicBezTo>
                    <a:pt x="11523" y="35968"/>
                    <a:pt x="11762" y="35888"/>
                    <a:pt x="12004" y="35888"/>
                  </a:cubicBezTo>
                  <a:cubicBezTo>
                    <a:pt x="12177" y="35888"/>
                    <a:pt x="12351" y="35929"/>
                    <a:pt x="12510" y="36008"/>
                  </a:cubicBezTo>
                  <a:cubicBezTo>
                    <a:pt x="14030" y="36895"/>
                    <a:pt x="15645" y="37528"/>
                    <a:pt x="17323" y="37908"/>
                  </a:cubicBezTo>
                  <a:cubicBezTo>
                    <a:pt x="17735" y="38003"/>
                    <a:pt x="18052" y="38351"/>
                    <a:pt x="18115" y="38795"/>
                  </a:cubicBezTo>
                  <a:lnTo>
                    <a:pt x="18368" y="41392"/>
                  </a:lnTo>
                  <a:cubicBezTo>
                    <a:pt x="18400" y="41930"/>
                    <a:pt x="18875" y="42310"/>
                    <a:pt x="19413" y="42310"/>
                  </a:cubicBezTo>
                  <a:lnTo>
                    <a:pt x="20902" y="42278"/>
                  </a:lnTo>
                  <a:lnTo>
                    <a:pt x="22359" y="42247"/>
                  </a:lnTo>
                  <a:lnTo>
                    <a:pt x="23847" y="42215"/>
                  </a:lnTo>
                  <a:cubicBezTo>
                    <a:pt x="24385" y="42215"/>
                    <a:pt x="24829" y="41772"/>
                    <a:pt x="24860" y="41233"/>
                  </a:cubicBezTo>
                  <a:lnTo>
                    <a:pt x="24987" y="38636"/>
                  </a:lnTo>
                  <a:cubicBezTo>
                    <a:pt x="25019" y="38193"/>
                    <a:pt x="25336" y="37813"/>
                    <a:pt x="25747" y="37686"/>
                  </a:cubicBezTo>
                  <a:cubicBezTo>
                    <a:pt x="27267" y="37275"/>
                    <a:pt x="28692" y="36641"/>
                    <a:pt x="30023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2" y="37754"/>
                    <a:pt x="33616" y="37834"/>
                    <a:pt x="33849" y="37834"/>
                  </a:cubicBezTo>
                  <a:cubicBezTo>
                    <a:pt x="34115" y="37834"/>
                    <a:pt x="34381" y="37730"/>
                    <a:pt x="34583" y="37528"/>
                  </a:cubicBezTo>
                  <a:lnTo>
                    <a:pt x="35660" y="36483"/>
                  </a:lnTo>
                  <a:lnTo>
                    <a:pt x="36673" y="35438"/>
                  </a:lnTo>
                  <a:lnTo>
                    <a:pt x="37750" y="34361"/>
                  </a:lnTo>
                  <a:cubicBezTo>
                    <a:pt x="38130" y="33981"/>
                    <a:pt x="38130" y="33379"/>
                    <a:pt x="37781" y="32968"/>
                  </a:cubicBezTo>
                  <a:lnTo>
                    <a:pt x="36071" y="31004"/>
                  </a:lnTo>
                  <a:cubicBezTo>
                    <a:pt x="35786" y="30656"/>
                    <a:pt x="35723" y="30181"/>
                    <a:pt x="35945" y="29801"/>
                  </a:cubicBezTo>
                  <a:cubicBezTo>
                    <a:pt x="36768" y="28376"/>
                    <a:pt x="37401" y="26855"/>
                    <a:pt x="37813" y="25272"/>
                  </a:cubicBezTo>
                  <a:cubicBezTo>
                    <a:pt x="37908" y="24829"/>
                    <a:pt x="38288" y="24512"/>
                    <a:pt x="38732" y="24480"/>
                  </a:cubicBezTo>
                  <a:lnTo>
                    <a:pt x="41297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7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16"/>
                  </a:cubicBezTo>
                  <a:cubicBezTo>
                    <a:pt x="37370" y="15265"/>
                    <a:pt x="36736" y="13808"/>
                    <a:pt x="35945" y="12414"/>
                  </a:cubicBezTo>
                  <a:cubicBezTo>
                    <a:pt x="35723" y="12034"/>
                    <a:pt x="35755" y="11559"/>
                    <a:pt x="36040" y="11243"/>
                  </a:cubicBezTo>
                  <a:lnTo>
                    <a:pt x="37750" y="9279"/>
                  </a:lnTo>
                  <a:cubicBezTo>
                    <a:pt x="38098" y="8868"/>
                    <a:pt x="38098" y="8266"/>
                    <a:pt x="37718" y="7886"/>
                  </a:cubicBezTo>
                  <a:lnTo>
                    <a:pt x="36673" y="6809"/>
                  </a:lnTo>
                  <a:lnTo>
                    <a:pt x="35660" y="5764"/>
                  </a:lnTo>
                  <a:lnTo>
                    <a:pt x="34615" y="4719"/>
                  </a:lnTo>
                  <a:cubicBezTo>
                    <a:pt x="34412" y="4517"/>
                    <a:pt x="34147" y="4413"/>
                    <a:pt x="33881" y="4413"/>
                  </a:cubicBezTo>
                  <a:cubicBezTo>
                    <a:pt x="33648" y="4413"/>
                    <a:pt x="33414" y="4493"/>
                    <a:pt x="33221" y="4656"/>
                  </a:cubicBezTo>
                  <a:lnTo>
                    <a:pt x="31194" y="6334"/>
                  </a:lnTo>
                  <a:cubicBezTo>
                    <a:pt x="30998" y="6494"/>
                    <a:pt x="30762" y="6575"/>
                    <a:pt x="30526" y="6575"/>
                  </a:cubicBezTo>
                  <a:cubicBezTo>
                    <a:pt x="30342" y="6575"/>
                    <a:pt x="30157" y="6526"/>
                    <a:pt x="29991" y="6429"/>
                  </a:cubicBezTo>
                  <a:cubicBezTo>
                    <a:pt x="28534" y="5542"/>
                    <a:pt x="26919" y="4877"/>
                    <a:pt x="25241" y="4434"/>
                  </a:cubicBezTo>
                  <a:cubicBezTo>
                    <a:pt x="24829" y="4339"/>
                    <a:pt x="24512" y="3991"/>
                    <a:pt x="24449" y="3547"/>
                  </a:cubicBezTo>
                  <a:lnTo>
                    <a:pt x="24259" y="950"/>
                  </a:lnTo>
                  <a:cubicBezTo>
                    <a:pt x="24227" y="412"/>
                    <a:pt x="23784" y="0"/>
                    <a:pt x="232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5223497" y="2516579"/>
              <a:ext cx="814004" cy="742443"/>
            </a:xfrm>
            <a:custGeom>
              <a:rect b="b" l="l" r="r" t="t"/>
              <a:pathLst>
                <a:path extrusionOk="0" h="27442" w="30087">
                  <a:moveTo>
                    <a:pt x="15044" y="1"/>
                  </a:moveTo>
                  <a:cubicBezTo>
                    <a:pt x="11536" y="1"/>
                    <a:pt x="8029" y="1339"/>
                    <a:pt x="5353" y="4015"/>
                  </a:cubicBezTo>
                  <a:cubicBezTo>
                    <a:pt x="1" y="9398"/>
                    <a:pt x="1" y="18076"/>
                    <a:pt x="5353" y="23428"/>
                  </a:cubicBezTo>
                  <a:cubicBezTo>
                    <a:pt x="8029" y="26104"/>
                    <a:pt x="11536" y="27442"/>
                    <a:pt x="15044" y="27442"/>
                  </a:cubicBezTo>
                  <a:cubicBezTo>
                    <a:pt x="18551" y="27442"/>
                    <a:pt x="22058" y="26104"/>
                    <a:pt x="24734" y="23428"/>
                  </a:cubicBezTo>
                  <a:cubicBezTo>
                    <a:pt x="30086" y="18076"/>
                    <a:pt x="30086" y="9398"/>
                    <a:pt x="24734" y="4015"/>
                  </a:cubicBezTo>
                  <a:cubicBezTo>
                    <a:pt x="22058" y="1339"/>
                    <a:pt x="18551" y="1"/>
                    <a:pt x="15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5278338" y="2567361"/>
              <a:ext cx="704323" cy="640906"/>
            </a:xfrm>
            <a:custGeom>
              <a:rect b="b" l="l" r="r" t="t"/>
              <a:pathLst>
                <a:path extrusionOk="0" h="23689" w="26033">
                  <a:moveTo>
                    <a:pt x="13032" y="0"/>
                  </a:moveTo>
                  <a:cubicBezTo>
                    <a:pt x="10000" y="0"/>
                    <a:pt x="6968" y="1156"/>
                    <a:pt x="4656" y="3468"/>
                  </a:cubicBezTo>
                  <a:cubicBezTo>
                    <a:pt x="1" y="8091"/>
                    <a:pt x="1" y="15597"/>
                    <a:pt x="4656" y="20221"/>
                  </a:cubicBezTo>
                  <a:cubicBezTo>
                    <a:pt x="6968" y="22533"/>
                    <a:pt x="10000" y="23688"/>
                    <a:pt x="13032" y="23688"/>
                  </a:cubicBezTo>
                  <a:cubicBezTo>
                    <a:pt x="16065" y="23688"/>
                    <a:pt x="19097" y="22533"/>
                    <a:pt x="21409" y="20221"/>
                  </a:cubicBezTo>
                  <a:cubicBezTo>
                    <a:pt x="26033" y="15597"/>
                    <a:pt x="26033" y="8091"/>
                    <a:pt x="21409" y="3468"/>
                  </a:cubicBezTo>
                  <a:cubicBezTo>
                    <a:pt x="19097" y="1156"/>
                    <a:pt x="16065" y="0"/>
                    <a:pt x="130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0" name="Google Shape;170;p17"/>
            <p:cNvGrpSpPr/>
            <p:nvPr/>
          </p:nvGrpSpPr>
          <p:grpSpPr>
            <a:xfrm>
              <a:off x="6669916" y="2174166"/>
              <a:ext cx="1712101" cy="908200"/>
              <a:chOff x="6669916" y="2174166"/>
              <a:chExt cx="1712101" cy="908200"/>
            </a:xfrm>
          </p:grpSpPr>
          <p:sp>
            <p:nvSpPr>
              <p:cNvPr id="171" name="Google Shape;171;p17"/>
              <p:cNvSpPr txBox="1"/>
              <p:nvPr/>
            </p:nvSpPr>
            <p:spPr>
              <a:xfrm>
                <a:off x="6669917" y="2174166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2" name="Google Shape;172;p17"/>
              <p:cNvSpPr txBox="1"/>
              <p:nvPr/>
            </p:nvSpPr>
            <p:spPr>
              <a:xfrm>
                <a:off x="6669916" y="2454166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Jupiter is a gas giant</a:t>
                </a:r>
                <a:b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</a:b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and the biggest one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173" name="Google Shape;173;p17"/>
            <p:cNvCxnSpPr/>
            <p:nvPr/>
          </p:nvCxnSpPr>
          <p:spPr>
            <a:xfrm>
              <a:off x="6317973" y="2887792"/>
              <a:ext cx="28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174" name="Google Shape;174;p17"/>
          <p:cNvGrpSpPr/>
          <p:nvPr/>
        </p:nvGrpSpPr>
        <p:grpSpPr>
          <a:xfrm>
            <a:off x="3611858" y="3375683"/>
            <a:ext cx="4770159" cy="1142208"/>
            <a:chOff x="3611858" y="3375683"/>
            <a:chExt cx="4770159" cy="1142208"/>
          </a:xfrm>
        </p:grpSpPr>
        <p:sp>
          <p:nvSpPr>
            <p:cNvPr id="175" name="Google Shape;175;p17"/>
            <p:cNvSpPr/>
            <p:nvPr/>
          </p:nvSpPr>
          <p:spPr>
            <a:xfrm>
              <a:off x="3611858" y="3545372"/>
              <a:ext cx="292194" cy="256292"/>
            </a:xfrm>
            <a:custGeom>
              <a:rect b="b" l="l" r="r" t="t"/>
              <a:pathLst>
                <a:path extrusionOk="0" h="9473" w="10800">
                  <a:moveTo>
                    <a:pt x="5409" y="0"/>
                  </a:moveTo>
                  <a:cubicBezTo>
                    <a:pt x="3853" y="0"/>
                    <a:pt x="2336" y="770"/>
                    <a:pt x="1425" y="2186"/>
                  </a:cubicBezTo>
                  <a:cubicBezTo>
                    <a:pt x="0" y="4371"/>
                    <a:pt x="634" y="7317"/>
                    <a:pt x="2850" y="8710"/>
                  </a:cubicBezTo>
                  <a:cubicBezTo>
                    <a:pt x="3642" y="9226"/>
                    <a:pt x="4529" y="9473"/>
                    <a:pt x="5407" y="9473"/>
                  </a:cubicBezTo>
                  <a:cubicBezTo>
                    <a:pt x="6951" y="9473"/>
                    <a:pt x="8465" y="8710"/>
                    <a:pt x="9374" y="7317"/>
                  </a:cubicBezTo>
                  <a:cubicBezTo>
                    <a:pt x="10799" y="5131"/>
                    <a:pt x="10166" y="2186"/>
                    <a:pt x="7981" y="761"/>
                  </a:cubicBezTo>
                  <a:cubicBezTo>
                    <a:pt x="7180" y="246"/>
                    <a:pt x="6288" y="0"/>
                    <a:pt x="54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3707822" y="3631921"/>
              <a:ext cx="122532" cy="122126"/>
            </a:xfrm>
            <a:custGeom>
              <a:rect b="b" l="l" r="r" t="t"/>
              <a:pathLst>
                <a:path extrusionOk="0" h="4514" w="4529">
                  <a:moveTo>
                    <a:pt x="539" y="1"/>
                  </a:moveTo>
                  <a:cubicBezTo>
                    <a:pt x="285" y="1"/>
                    <a:pt x="95" y="222"/>
                    <a:pt x="63" y="476"/>
                  </a:cubicBezTo>
                  <a:lnTo>
                    <a:pt x="32" y="3991"/>
                  </a:lnTo>
                  <a:cubicBezTo>
                    <a:pt x="0" y="4339"/>
                    <a:pt x="254" y="4513"/>
                    <a:pt x="507" y="4513"/>
                  </a:cubicBezTo>
                  <a:cubicBezTo>
                    <a:pt x="760" y="4513"/>
                    <a:pt x="1014" y="4339"/>
                    <a:pt x="982" y="3991"/>
                  </a:cubicBezTo>
                  <a:lnTo>
                    <a:pt x="1014" y="951"/>
                  </a:lnTo>
                  <a:lnTo>
                    <a:pt x="4054" y="982"/>
                  </a:lnTo>
                  <a:cubicBezTo>
                    <a:pt x="4180" y="982"/>
                    <a:pt x="4307" y="951"/>
                    <a:pt x="4402" y="856"/>
                  </a:cubicBezTo>
                  <a:cubicBezTo>
                    <a:pt x="4465" y="761"/>
                    <a:pt x="4529" y="666"/>
                    <a:pt x="4529" y="539"/>
                  </a:cubicBezTo>
                  <a:cubicBezTo>
                    <a:pt x="4529" y="254"/>
                    <a:pt x="4339" y="64"/>
                    <a:pt x="4054" y="64"/>
                  </a:cubicBez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3999989" y="3375683"/>
              <a:ext cx="1143858" cy="1142208"/>
            </a:xfrm>
            <a:custGeom>
              <a:rect b="b" l="l" r="r" t="t"/>
              <a:pathLst>
                <a:path extrusionOk="0" h="42218" w="42279">
                  <a:moveTo>
                    <a:pt x="23272" y="1"/>
                  </a:moveTo>
                  <a:cubicBezTo>
                    <a:pt x="23253" y="1"/>
                    <a:pt x="23233" y="2"/>
                    <a:pt x="23214" y="3"/>
                  </a:cubicBezTo>
                  <a:lnTo>
                    <a:pt x="18812" y="3"/>
                  </a:lnTo>
                  <a:cubicBezTo>
                    <a:pt x="18273" y="3"/>
                    <a:pt x="17830" y="414"/>
                    <a:pt x="17798" y="953"/>
                  </a:cubicBezTo>
                  <a:lnTo>
                    <a:pt x="17608" y="3550"/>
                  </a:lnTo>
                  <a:cubicBezTo>
                    <a:pt x="17577" y="3993"/>
                    <a:pt x="17260" y="4373"/>
                    <a:pt x="16848" y="4468"/>
                  </a:cubicBezTo>
                  <a:cubicBezTo>
                    <a:pt x="15201" y="4911"/>
                    <a:pt x="13618" y="5576"/>
                    <a:pt x="12161" y="6463"/>
                  </a:cubicBezTo>
                  <a:cubicBezTo>
                    <a:pt x="11995" y="6560"/>
                    <a:pt x="11811" y="6609"/>
                    <a:pt x="11626" y="6609"/>
                  </a:cubicBezTo>
                  <a:cubicBezTo>
                    <a:pt x="11390" y="6609"/>
                    <a:pt x="11154" y="6528"/>
                    <a:pt x="10958" y="6368"/>
                  </a:cubicBezTo>
                  <a:lnTo>
                    <a:pt x="8994" y="4690"/>
                  </a:lnTo>
                  <a:cubicBezTo>
                    <a:pt x="8802" y="4542"/>
                    <a:pt x="8568" y="4463"/>
                    <a:pt x="8335" y="4463"/>
                  </a:cubicBezTo>
                  <a:cubicBezTo>
                    <a:pt x="8069" y="4463"/>
                    <a:pt x="7803" y="4565"/>
                    <a:pt x="7601" y="4785"/>
                  </a:cubicBezTo>
                  <a:lnTo>
                    <a:pt x="6556" y="5830"/>
                  </a:lnTo>
                  <a:lnTo>
                    <a:pt x="5542" y="6875"/>
                  </a:lnTo>
                  <a:lnTo>
                    <a:pt x="4497" y="7920"/>
                  </a:lnTo>
                  <a:cubicBezTo>
                    <a:pt x="4117" y="8300"/>
                    <a:pt x="4086" y="8933"/>
                    <a:pt x="4434" y="9345"/>
                  </a:cubicBezTo>
                  <a:lnTo>
                    <a:pt x="6176" y="11308"/>
                  </a:lnTo>
                  <a:cubicBezTo>
                    <a:pt x="6461" y="11625"/>
                    <a:pt x="6492" y="12132"/>
                    <a:pt x="6271" y="12512"/>
                  </a:cubicBezTo>
                  <a:cubicBezTo>
                    <a:pt x="5416" y="14000"/>
                    <a:pt x="4782" y="15615"/>
                    <a:pt x="4402" y="17294"/>
                  </a:cubicBezTo>
                  <a:cubicBezTo>
                    <a:pt x="4307" y="17706"/>
                    <a:pt x="3959" y="18054"/>
                    <a:pt x="3516" y="18086"/>
                  </a:cubicBezTo>
                  <a:lnTo>
                    <a:pt x="919" y="18339"/>
                  </a:lnTo>
                  <a:cubicBezTo>
                    <a:pt x="380" y="18371"/>
                    <a:pt x="0" y="18846"/>
                    <a:pt x="0" y="19384"/>
                  </a:cubicBezTo>
                  <a:lnTo>
                    <a:pt x="32" y="20872"/>
                  </a:lnTo>
                  <a:lnTo>
                    <a:pt x="64" y="22329"/>
                  </a:lnTo>
                  <a:lnTo>
                    <a:pt x="95" y="23818"/>
                  </a:lnTo>
                  <a:cubicBezTo>
                    <a:pt x="95" y="24356"/>
                    <a:pt x="507" y="24799"/>
                    <a:pt x="1045" y="24831"/>
                  </a:cubicBezTo>
                  <a:lnTo>
                    <a:pt x="3674" y="24958"/>
                  </a:lnTo>
                  <a:cubicBezTo>
                    <a:pt x="4117" y="24989"/>
                    <a:pt x="4497" y="25306"/>
                    <a:pt x="4624" y="25718"/>
                  </a:cubicBezTo>
                  <a:cubicBezTo>
                    <a:pt x="5036" y="27238"/>
                    <a:pt x="5669" y="28663"/>
                    <a:pt x="6492" y="29993"/>
                  </a:cubicBezTo>
                  <a:cubicBezTo>
                    <a:pt x="6714" y="30373"/>
                    <a:pt x="6651" y="30848"/>
                    <a:pt x="6397" y="31197"/>
                  </a:cubicBezTo>
                  <a:lnTo>
                    <a:pt x="4719" y="33160"/>
                  </a:lnTo>
                  <a:cubicBezTo>
                    <a:pt x="4371" y="33572"/>
                    <a:pt x="4371" y="34205"/>
                    <a:pt x="4782" y="34585"/>
                  </a:cubicBezTo>
                  <a:lnTo>
                    <a:pt x="5827" y="35630"/>
                  </a:lnTo>
                  <a:lnTo>
                    <a:pt x="6872" y="36644"/>
                  </a:lnTo>
                  <a:lnTo>
                    <a:pt x="7918" y="37689"/>
                  </a:lnTo>
                  <a:cubicBezTo>
                    <a:pt x="8120" y="37891"/>
                    <a:pt x="8385" y="37995"/>
                    <a:pt x="8651" y="37995"/>
                  </a:cubicBezTo>
                  <a:cubicBezTo>
                    <a:pt x="8885" y="37995"/>
                    <a:pt x="9119" y="37915"/>
                    <a:pt x="9311" y="37752"/>
                  </a:cubicBezTo>
                  <a:lnTo>
                    <a:pt x="11306" y="36010"/>
                  </a:lnTo>
                  <a:cubicBezTo>
                    <a:pt x="11484" y="35850"/>
                    <a:pt x="11713" y="35770"/>
                    <a:pt x="11946" y="35770"/>
                  </a:cubicBezTo>
                  <a:cubicBezTo>
                    <a:pt x="12127" y="35770"/>
                    <a:pt x="12312" y="35818"/>
                    <a:pt x="12478" y="35915"/>
                  </a:cubicBezTo>
                  <a:cubicBezTo>
                    <a:pt x="13903" y="36739"/>
                    <a:pt x="15423" y="37372"/>
                    <a:pt x="17007" y="37752"/>
                  </a:cubicBezTo>
                  <a:cubicBezTo>
                    <a:pt x="17450" y="37879"/>
                    <a:pt x="17798" y="38259"/>
                    <a:pt x="17830" y="38702"/>
                  </a:cubicBezTo>
                  <a:lnTo>
                    <a:pt x="18020" y="41267"/>
                  </a:lnTo>
                  <a:cubicBezTo>
                    <a:pt x="18052" y="41806"/>
                    <a:pt x="18495" y="42217"/>
                    <a:pt x="19033" y="42217"/>
                  </a:cubicBezTo>
                  <a:lnTo>
                    <a:pt x="23467" y="42217"/>
                  </a:lnTo>
                  <a:cubicBezTo>
                    <a:pt x="24005" y="42217"/>
                    <a:pt x="24449" y="41806"/>
                    <a:pt x="24512" y="41267"/>
                  </a:cubicBezTo>
                  <a:lnTo>
                    <a:pt x="24702" y="38639"/>
                  </a:lnTo>
                  <a:cubicBezTo>
                    <a:pt x="24734" y="38227"/>
                    <a:pt x="25051" y="37847"/>
                    <a:pt x="25462" y="37752"/>
                  </a:cubicBezTo>
                  <a:cubicBezTo>
                    <a:pt x="27014" y="37340"/>
                    <a:pt x="28502" y="36707"/>
                    <a:pt x="29864" y="35915"/>
                  </a:cubicBezTo>
                  <a:cubicBezTo>
                    <a:pt x="30030" y="35818"/>
                    <a:pt x="30215" y="35770"/>
                    <a:pt x="30399" y="35770"/>
                  </a:cubicBezTo>
                  <a:cubicBezTo>
                    <a:pt x="30636" y="35770"/>
                    <a:pt x="30872" y="35850"/>
                    <a:pt x="31068" y="36010"/>
                  </a:cubicBezTo>
                  <a:lnTo>
                    <a:pt x="32999" y="37720"/>
                  </a:lnTo>
                  <a:cubicBezTo>
                    <a:pt x="33201" y="37891"/>
                    <a:pt x="33448" y="37978"/>
                    <a:pt x="33692" y="37978"/>
                  </a:cubicBezTo>
                  <a:cubicBezTo>
                    <a:pt x="33947" y="37978"/>
                    <a:pt x="34199" y="37883"/>
                    <a:pt x="34393" y="37689"/>
                  </a:cubicBezTo>
                  <a:lnTo>
                    <a:pt x="35470" y="36644"/>
                  </a:lnTo>
                  <a:lnTo>
                    <a:pt x="36515" y="35630"/>
                  </a:lnTo>
                  <a:lnTo>
                    <a:pt x="37591" y="34585"/>
                  </a:lnTo>
                  <a:cubicBezTo>
                    <a:pt x="37972" y="34205"/>
                    <a:pt x="38003" y="33603"/>
                    <a:pt x="37655" y="33192"/>
                  </a:cubicBezTo>
                  <a:lnTo>
                    <a:pt x="35945" y="31165"/>
                  </a:lnTo>
                  <a:cubicBezTo>
                    <a:pt x="35660" y="30848"/>
                    <a:pt x="35628" y="30341"/>
                    <a:pt x="35850" y="29993"/>
                  </a:cubicBezTo>
                  <a:cubicBezTo>
                    <a:pt x="36768" y="28505"/>
                    <a:pt x="37433" y="26890"/>
                    <a:pt x="37845" y="25243"/>
                  </a:cubicBezTo>
                  <a:cubicBezTo>
                    <a:pt x="37940" y="24799"/>
                    <a:pt x="38320" y="24483"/>
                    <a:pt x="38763" y="24451"/>
                  </a:cubicBezTo>
                  <a:lnTo>
                    <a:pt x="41328" y="24229"/>
                  </a:lnTo>
                  <a:cubicBezTo>
                    <a:pt x="41867" y="24198"/>
                    <a:pt x="42279" y="23754"/>
                    <a:pt x="42279" y="23216"/>
                  </a:cubicBezTo>
                  <a:lnTo>
                    <a:pt x="42279" y="18814"/>
                  </a:lnTo>
                  <a:cubicBezTo>
                    <a:pt x="42279" y="18276"/>
                    <a:pt x="41867" y="17801"/>
                    <a:pt x="41328" y="17769"/>
                  </a:cubicBezTo>
                  <a:lnTo>
                    <a:pt x="38700" y="17579"/>
                  </a:lnTo>
                  <a:cubicBezTo>
                    <a:pt x="38257" y="17547"/>
                    <a:pt x="37908" y="17231"/>
                    <a:pt x="37782" y="16819"/>
                  </a:cubicBezTo>
                  <a:cubicBezTo>
                    <a:pt x="37401" y="15235"/>
                    <a:pt x="36768" y="13747"/>
                    <a:pt x="35945" y="12354"/>
                  </a:cubicBezTo>
                  <a:cubicBezTo>
                    <a:pt x="35723" y="11974"/>
                    <a:pt x="35755" y="11498"/>
                    <a:pt x="36040" y="11150"/>
                  </a:cubicBezTo>
                  <a:lnTo>
                    <a:pt x="37750" y="9218"/>
                  </a:lnTo>
                  <a:cubicBezTo>
                    <a:pt x="38098" y="8807"/>
                    <a:pt x="38098" y="8205"/>
                    <a:pt x="37718" y="7825"/>
                  </a:cubicBezTo>
                  <a:lnTo>
                    <a:pt x="36673" y="6748"/>
                  </a:lnTo>
                  <a:lnTo>
                    <a:pt x="35628" y="5703"/>
                  </a:lnTo>
                  <a:lnTo>
                    <a:pt x="34615" y="4658"/>
                  </a:lnTo>
                  <a:cubicBezTo>
                    <a:pt x="34412" y="4456"/>
                    <a:pt x="34138" y="4352"/>
                    <a:pt x="33864" y="4352"/>
                  </a:cubicBezTo>
                  <a:cubicBezTo>
                    <a:pt x="33623" y="4352"/>
                    <a:pt x="33382" y="4432"/>
                    <a:pt x="33189" y="4595"/>
                  </a:cubicBezTo>
                  <a:lnTo>
                    <a:pt x="31194" y="6273"/>
                  </a:lnTo>
                  <a:cubicBezTo>
                    <a:pt x="30998" y="6433"/>
                    <a:pt x="30762" y="6514"/>
                    <a:pt x="30526" y="6514"/>
                  </a:cubicBezTo>
                  <a:cubicBezTo>
                    <a:pt x="30342" y="6514"/>
                    <a:pt x="30157" y="6465"/>
                    <a:pt x="29991" y="6368"/>
                  </a:cubicBezTo>
                  <a:cubicBezTo>
                    <a:pt x="28534" y="5481"/>
                    <a:pt x="26919" y="4848"/>
                    <a:pt x="25241" y="4436"/>
                  </a:cubicBezTo>
                  <a:cubicBezTo>
                    <a:pt x="24797" y="4341"/>
                    <a:pt x="24480" y="3961"/>
                    <a:pt x="24449" y="3518"/>
                  </a:cubicBezTo>
                  <a:lnTo>
                    <a:pt x="24259" y="921"/>
                  </a:lnTo>
                  <a:cubicBezTo>
                    <a:pt x="24198" y="402"/>
                    <a:pt x="23784" y="1"/>
                    <a:pt x="232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4200467" y="3575376"/>
              <a:ext cx="742037" cy="742010"/>
            </a:xfrm>
            <a:custGeom>
              <a:rect b="b" l="l" r="r" t="t"/>
              <a:pathLst>
                <a:path extrusionOk="0" h="27426" w="27427">
                  <a:moveTo>
                    <a:pt x="13714" y="1"/>
                  </a:moveTo>
                  <a:cubicBezTo>
                    <a:pt x="6145" y="1"/>
                    <a:pt x="1" y="6144"/>
                    <a:pt x="1" y="13713"/>
                  </a:cubicBezTo>
                  <a:cubicBezTo>
                    <a:pt x="1" y="21282"/>
                    <a:pt x="6145" y="27426"/>
                    <a:pt x="13714" y="27426"/>
                  </a:cubicBezTo>
                  <a:cubicBezTo>
                    <a:pt x="21314" y="27426"/>
                    <a:pt x="27426" y="21282"/>
                    <a:pt x="27426" y="13713"/>
                  </a:cubicBezTo>
                  <a:cubicBezTo>
                    <a:pt x="27426" y="6144"/>
                    <a:pt x="21314" y="1"/>
                    <a:pt x="137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4251032" y="3625915"/>
              <a:ext cx="641772" cy="640933"/>
            </a:xfrm>
            <a:custGeom>
              <a:rect b="b" l="l" r="r" t="t"/>
              <a:pathLst>
                <a:path extrusionOk="0" h="23690" w="23721">
                  <a:moveTo>
                    <a:pt x="11845" y="1"/>
                  </a:moveTo>
                  <a:cubicBezTo>
                    <a:pt x="5321" y="1"/>
                    <a:pt x="0" y="5321"/>
                    <a:pt x="0" y="11845"/>
                  </a:cubicBezTo>
                  <a:cubicBezTo>
                    <a:pt x="0" y="18401"/>
                    <a:pt x="5321" y="23689"/>
                    <a:pt x="11845" y="23689"/>
                  </a:cubicBezTo>
                  <a:cubicBezTo>
                    <a:pt x="18400" y="23689"/>
                    <a:pt x="23720" y="18401"/>
                    <a:pt x="23720" y="11845"/>
                  </a:cubicBezTo>
                  <a:cubicBezTo>
                    <a:pt x="23720" y="5321"/>
                    <a:pt x="18400" y="1"/>
                    <a:pt x="118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0" name="Google Shape;180;p17"/>
            <p:cNvCxnSpPr/>
            <p:nvPr/>
          </p:nvCxnSpPr>
          <p:spPr>
            <a:xfrm>
              <a:off x="5143850" y="4317380"/>
              <a:ext cx="1458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none"/>
            </a:ln>
          </p:spPr>
        </p:cxnSp>
        <p:grpSp>
          <p:nvGrpSpPr>
            <p:cNvPr id="181" name="Google Shape;181;p17"/>
            <p:cNvGrpSpPr/>
            <p:nvPr/>
          </p:nvGrpSpPr>
          <p:grpSpPr>
            <a:xfrm>
              <a:off x="6669916" y="3605299"/>
              <a:ext cx="1712101" cy="908200"/>
              <a:chOff x="6669916" y="3605299"/>
              <a:chExt cx="1712101" cy="908200"/>
            </a:xfrm>
          </p:grpSpPr>
          <p:sp>
            <p:nvSpPr>
              <p:cNvPr id="182" name="Google Shape;182;p17"/>
              <p:cNvSpPr txBox="1"/>
              <p:nvPr/>
            </p:nvSpPr>
            <p:spPr>
              <a:xfrm>
                <a:off x="6669917" y="3605299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83" name="Google Shape;183;p17"/>
              <p:cNvSpPr txBox="1"/>
              <p:nvPr/>
            </p:nvSpPr>
            <p:spPr>
              <a:xfrm>
                <a:off x="6669916" y="3885299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84" name="Google Shape;184;p17"/>
          <p:cNvGrpSpPr/>
          <p:nvPr/>
        </p:nvGrpSpPr>
        <p:grpSpPr>
          <a:xfrm>
            <a:off x="761833" y="1992848"/>
            <a:ext cx="3323000" cy="1656514"/>
            <a:chOff x="761833" y="1992848"/>
            <a:chExt cx="3323000" cy="1656514"/>
          </a:xfrm>
        </p:grpSpPr>
        <p:sp>
          <p:nvSpPr>
            <p:cNvPr id="185" name="Google Shape;185;p17"/>
            <p:cNvSpPr/>
            <p:nvPr/>
          </p:nvSpPr>
          <p:spPr>
            <a:xfrm>
              <a:off x="3616998" y="1992848"/>
              <a:ext cx="281913" cy="256265"/>
            </a:xfrm>
            <a:custGeom>
              <a:rect b="b" l="l" r="r" t="t"/>
              <a:pathLst>
                <a:path extrusionOk="0" h="9472" w="10420">
                  <a:moveTo>
                    <a:pt x="5216" y="0"/>
                  </a:moveTo>
                  <a:cubicBezTo>
                    <a:pt x="3073" y="0"/>
                    <a:pt x="1117" y="1473"/>
                    <a:pt x="602" y="3643"/>
                  </a:cubicBezTo>
                  <a:cubicBezTo>
                    <a:pt x="0" y="6177"/>
                    <a:pt x="1584" y="8742"/>
                    <a:pt x="4117" y="9343"/>
                  </a:cubicBezTo>
                  <a:cubicBezTo>
                    <a:pt x="4481" y="9430"/>
                    <a:pt x="4845" y="9471"/>
                    <a:pt x="5204" y="9471"/>
                  </a:cubicBezTo>
                  <a:cubicBezTo>
                    <a:pt x="7347" y="9471"/>
                    <a:pt x="9302" y="7998"/>
                    <a:pt x="9818" y="5828"/>
                  </a:cubicBezTo>
                  <a:cubicBezTo>
                    <a:pt x="10419" y="3295"/>
                    <a:pt x="8836" y="729"/>
                    <a:pt x="6302" y="128"/>
                  </a:cubicBezTo>
                  <a:cubicBezTo>
                    <a:pt x="5939" y="41"/>
                    <a:pt x="5575" y="0"/>
                    <a:pt x="52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3672109" y="2070821"/>
              <a:ext cx="129972" cy="120855"/>
            </a:xfrm>
            <a:custGeom>
              <a:rect b="b" l="l" r="r" t="t"/>
              <a:pathLst>
                <a:path extrusionOk="0" h="4467" w="4804">
                  <a:moveTo>
                    <a:pt x="4139" y="1"/>
                  </a:moveTo>
                  <a:lnTo>
                    <a:pt x="655" y="159"/>
                  </a:lnTo>
                  <a:cubicBezTo>
                    <a:pt x="1" y="190"/>
                    <a:pt x="52" y="1110"/>
                    <a:pt x="656" y="1110"/>
                  </a:cubicBezTo>
                  <a:cubicBezTo>
                    <a:pt x="666" y="1110"/>
                    <a:pt x="676" y="1110"/>
                    <a:pt x="687" y="1109"/>
                  </a:cubicBezTo>
                  <a:lnTo>
                    <a:pt x="3727" y="983"/>
                  </a:lnTo>
                  <a:lnTo>
                    <a:pt x="3854" y="4023"/>
                  </a:lnTo>
                  <a:cubicBezTo>
                    <a:pt x="3854" y="4150"/>
                    <a:pt x="3917" y="4276"/>
                    <a:pt x="4012" y="4340"/>
                  </a:cubicBezTo>
                  <a:cubicBezTo>
                    <a:pt x="4107" y="4435"/>
                    <a:pt x="4234" y="4466"/>
                    <a:pt x="4360" y="4466"/>
                  </a:cubicBezTo>
                  <a:cubicBezTo>
                    <a:pt x="4614" y="4435"/>
                    <a:pt x="4804" y="4213"/>
                    <a:pt x="4804" y="3960"/>
                  </a:cubicBezTo>
                  <a:lnTo>
                    <a:pt x="4645" y="444"/>
                  </a:lnTo>
                  <a:cubicBezTo>
                    <a:pt x="4645" y="191"/>
                    <a:pt x="4424" y="1"/>
                    <a:pt x="41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2941841" y="2315885"/>
              <a:ext cx="1142993" cy="114385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3114912" y="2516741"/>
              <a:ext cx="796851" cy="742119"/>
            </a:xfrm>
            <a:custGeom>
              <a:rect b="b" l="l" r="r" t="t"/>
              <a:pathLst>
                <a:path extrusionOk="0" h="27430" w="29453">
                  <a:moveTo>
                    <a:pt x="14712" y="1"/>
                  </a:moveTo>
                  <a:cubicBezTo>
                    <a:pt x="8077" y="1"/>
                    <a:pt x="2257" y="4808"/>
                    <a:pt x="1172" y="11546"/>
                  </a:cubicBezTo>
                  <a:cubicBezTo>
                    <a:pt x="0" y="19020"/>
                    <a:pt x="5067" y="26050"/>
                    <a:pt x="12541" y="27254"/>
                  </a:cubicBezTo>
                  <a:cubicBezTo>
                    <a:pt x="13277" y="27372"/>
                    <a:pt x="14009" y="27430"/>
                    <a:pt x="14732" y="27430"/>
                  </a:cubicBezTo>
                  <a:cubicBezTo>
                    <a:pt x="21349" y="27430"/>
                    <a:pt x="27193" y="22622"/>
                    <a:pt x="28249" y="15885"/>
                  </a:cubicBezTo>
                  <a:cubicBezTo>
                    <a:pt x="29452" y="8411"/>
                    <a:pt x="24385" y="1380"/>
                    <a:pt x="16911" y="177"/>
                  </a:cubicBezTo>
                  <a:cubicBezTo>
                    <a:pt x="16172" y="58"/>
                    <a:pt x="15437" y="1"/>
                    <a:pt x="14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3149163" y="2567334"/>
              <a:ext cx="728321" cy="641312"/>
            </a:xfrm>
            <a:custGeom>
              <a:rect b="b" l="l" r="r" t="t"/>
              <a:pathLst>
                <a:path extrusionOk="0" h="23704" w="26920">
                  <a:moveTo>
                    <a:pt x="13448" y="1"/>
                  </a:moveTo>
                  <a:cubicBezTo>
                    <a:pt x="11907" y="1"/>
                    <a:pt x="10342" y="301"/>
                    <a:pt x="8837" y="935"/>
                  </a:cubicBezTo>
                  <a:cubicBezTo>
                    <a:pt x="2819" y="3501"/>
                    <a:pt x="1" y="10436"/>
                    <a:pt x="2534" y="16453"/>
                  </a:cubicBezTo>
                  <a:cubicBezTo>
                    <a:pt x="4456" y="20985"/>
                    <a:pt x="8849" y="23703"/>
                    <a:pt x="13462" y="23703"/>
                  </a:cubicBezTo>
                  <a:cubicBezTo>
                    <a:pt x="15006" y="23703"/>
                    <a:pt x="16575" y="23399"/>
                    <a:pt x="18084" y="22755"/>
                  </a:cubicBezTo>
                  <a:cubicBezTo>
                    <a:pt x="24101" y="20222"/>
                    <a:pt x="26920" y="13255"/>
                    <a:pt x="24386" y="7237"/>
                  </a:cubicBezTo>
                  <a:cubicBezTo>
                    <a:pt x="22463" y="2702"/>
                    <a:pt x="18065" y="1"/>
                    <a:pt x="13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17"/>
            <p:cNvGrpSpPr/>
            <p:nvPr/>
          </p:nvGrpSpPr>
          <p:grpSpPr>
            <a:xfrm>
              <a:off x="761833" y="2741162"/>
              <a:ext cx="1712101" cy="908200"/>
              <a:chOff x="761833" y="2741162"/>
              <a:chExt cx="1712101" cy="908200"/>
            </a:xfrm>
          </p:grpSpPr>
          <p:sp>
            <p:nvSpPr>
              <p:cNvPr id="191" name="Google Shape;191;p17"/>
              <p:cNvSpPr txBox="1"/>
              <p:nvPr/>
            </p:nvSpPr>
            <p:spPr>
              <a:xfrm>
                <a:off x="761834" y="2741162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92" name="Google Shape;192;p17"/>
              <p:cNvSpPr txBox="1"/>
              <p:nvPr/>
            </p:nvSpPr>
            <p:spPr>
              <a:xfrm>
                <a:off x="761833" y="3021162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193" name="Google Shape;193;p17"/>
            <p:cNvCxnSpPr/>
            <p:nvPr/>
          </p:nvCxnSpPr>
          <p:spPr>
            <a:xfrm>
              <a:off x="2542075" y="2887800"/>
              <a:ext cx="2838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194" name="Google Shape;194;p17"/>
          <p:cNvGrpSpPr/>
          <p:nvPr/>
        </p:nvGrpSpPr>
        <p:grpSpPr>
          <a:xfrm>
            <a:off x="761833" y="1257737"/>
            <a:ext cx="4668175" cy="1142993"/>
            <a:chOff x="761833" y="1257737"/>
            <a:chExt cx="4668175" cy="1142993"/>
          </a:xfrm>
        </p:grpSpPr>
        <p:sp>
          <p:nvSpPr>
            <p:cNvPr id="195" name="Google Shape;195;p17"/>
            <p:cNvSpPr/>
            <p:nvPr/>
          </p:nvSpPr>
          <p:spPr>
            <a:xfrm>
              <a:off x="5165248" y="1992632"/>
              <a:ext cx="264760" cy="256698"/>
            </a:xfrm>
            <a:custGeom>
              <a:rect b="b" l="l" r="r" t="t"/>
              <a:pathLst>
                <a:path extrusionOk="0" h="9488" w="9786">
                  <a:moveTo>
                    <a:pt x="4901" y="0"/>
                  </a:moveTo>
                  <a:cubicBezTo>
                    <a:pt x="2430" y="0"/>
                    <a:pt x="341" y="1914"/>
                    <a:pt x="159" y="4443"/>
                  </a:cubicBezTo>
                  <a:cubicBezTo>
                    <a:pt x="0" y="7040"/>
                    <a:pt x="1995" y="9288"/>
                    <a:pt x="4592" y="9478"/>
                  </a:cubicBezTo>
                  <a:cubicBezTo>
                    <a:pt x="4690" y="9484"/>
                    <a:pt x="4788" y="9487"/>
                    <a:pt x="4885" y="9487"/>
                  </a:cubicBezTo>
                  <a:cubicBezTo>
                    <a:pt x="7356" y="9487"/>
                    <a:pt x="9445" y="7574"/>
                    <a:pt x="9628" y="5044"/>
                  </a:cubicBezTo>
                  <a:cubicBezTo>
                    <a:pt x="9786" y="2448"/>
                    <a:pt x="7822" y="199"/>
                    <a:pt x="5194" y="9"/>
                  </a:cubicBezTo>
                  <a:cubicBezTo>
                    <a:pt x="5096" y="3"/>
                    <a:pt x="4998" y="0"/>
                    <a:pt x="49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5222659" y="2040844"/>
              <a:ext cx="125102" cy="123398"/>
            </a:xfrm>
            <a:custGeom>
              <a:rect b="b" l="l" r="r" t="t"/>
              <a:pathLst>
                <a:path extrusionOk="0" h="4561" w="4624">
                  <a:moveTo>
                    <a:pt x="4054" y="1"/>
                  </a:moveTo>
                  <a:cubicBezTo>
                    <a:pt x="3769" y="1"/>
                    <a:pt x="3579" y="222"/>
                    <a:pt x="3579" y="476"/>
                  </a:cubicBezTo>
                  <a:lnTo>
                    <a:pt x="3642" y="3516"/>
                  </a:lnTo>
                  <a:lnTo>
                    <a:pt x="602" y="3611"/>
                  </a:lnTo>
                  <a:cubicBezTo>
                    <a:pt x="475" y="3611"/>
                    <a:pt x="348" y="3674"/>
                    <a:pt x="285" y="3769"/>
                  </a:cubicBezTo>
                  <a:cubicBezTo>
                    <a:pt x="0" y="4086"/>
                    <a:pt x="222" y="4561"/>
                    <a:pt x="633" y="4561"/>
                  </a:cubicBezTo>
                  <a:lnTo>
                    <a:pt x="4149" y="4466"/>
                  </a:lnTo>
                  <a:cubicBezTo>
                    <a:pt x="4402" y="4466"/>
                    <a:pt x="4624" y="4244"/>
                    <a:pt x="4624" y="3991"/>
                  </a:cubicBezTo>
                  <a:lnTo>
                    <a:pt x="4529" y="476"/>
                  </a:lnTo>
                  <a:cubicBezTo>
                    <a:pt x="4529" y="222"/>
                    <a:pt x="4307" y="1"/>
                    <a:pt x="40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3999989" y="1257737"/>
              <a:ext cx="1143858" cy="1142993"/>
            </a:xfrm>
            <a:custGeom>
              <a:rect b="b" l="l" r="r" t="t"/>
              <a:pathLst>
                <a:path extrusionOk="0" h="42247" w="42279">
                  <a:moveTo>
                    <a:pt x="18812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77" y="4022"/>
                    <a:pt x="17260" y="4402"/>
                    <a:pt x="16848" y="4497"/>
                  </a:cubicBezTo>
                  <a:cubicBezTo>
                    <a:pt x="15201" y="4941"/>
                    <a:pt x="13618" y="5606"/>
                    <a:pt x="12161" y="6492"/>
                  </a:cubicBezTo>
                  <a:cubicBezTo>
                    <a:pt x="11995" y="6589"/>
                    <a:pt x="11811" y="6638"/>
                    <a:pt x="11626" y="6638"/>
                  </a:cubicBezTo>
                  <a:cubicBezTo>
                    <a:pt x="11390" y="6638"/>
                    <a:pt x="11154" y="6558"/>
                    <a:pt x="10958" y="6397"/>
                  </a:cubicBezTo>
                  <a:lnTo>
                    <a:pt x="8994" y="4719"/>
                  </a:lnTo>
                  <a:cubicBezTo>
                    <a:pt x="8802" y="4556"/>
                    <a:pt x="8568" y="4476"/>
                    <a:pt x="8334" y="4476"/>
                  </a:cubicBezTo>
                  <a:cubicBezTo>
                    <a:pt x="8069" y="4476"/>
                    <a:pt x="7803" y="4580"/>
                    <a:pt x="7601" y="4782"/>
                  </a:cubicBezTo>
                  <a:lnTo>
                    <a:pt x="6556" y="5859"/>
                  </a:lnTo>
                  <a:lnTo>
                    <a:pt x="5542" y="6904"/>
                  </a:lnTo>
                  <a:lnTo>
                    <a:pt x="4497" y="7949"/>
                  </a:lnTo>
                  <a:cubicBezTo>
                    <a:pt x="4117" y="8329"/>
                    <a:pt x="4086" y="8963"/>
                    <a:pt x="4434" y="9343"/>
                  </a:cubicBezTo>
                  <a:lnTo>
                    <a:pt x="6176" y="11338"/>
                  </a:lnTo>
                  <a:cubicBezTo>
                    <a:pt x="6461" y="11654"/>
                    <a:pt x="6524" y="12129"/>
                    <a:pt x="6302" y="12509"/>
                  </a:cubicBezTo>
                  <a:cubicBezTo>
                    <a:pt x="5416" y="14030"/>
                    <a:pt x="4782" y="15645"/>
                    <a:pt x="4402" y="17323"/>
                  </a:cubicBezTo>
                  <a:cubicBezTo>
                    <a:pt x="4307" y="17735"/>
                    <a:pt x="3959" y="18051"/>
                    <a:pt x="3516" y="18115"/>
                  </a:cubicBezTo>
                  <a:lnTo>
                    <a:pt x="950" y="18368"/>
                  </a:lnTo>
                  <a:cubicBezTo>
                    <a:pt x="412" y="18400"/>
                    <a:pt x="0" y="18875"/>
                    <a:pt x="0" y="19413"/>
                  </a:cubicBezTo>
                  <a:lnTo>
                    <a:pt x="32" y="20902"/>
                  </a:lnTo>
                  <a:lnTo>
                    <a:pt x="95" y="22358"/>
                  </a:lnTo>
                  <a:lnTo>
                    <a:pt x="95" y="23847"/>
                  </a:lnTo>
                  <a:cubicBezTo>
                    <a:pt x="95" y="24385"/>
                    <a:pt x="507" y="24829"/>
                    <a:pt x="1045" y="24860"/>
                  </a:cubicBezTo>
                  <a:lnTo>
                    <a:pt x="3674" y="25019"/>
                  </a:lnTo>
                  <a:cubicBezTo>
                    <a:pt x="4117" y="25050"/>
                    <a:pt x="4497" y="25335"/>
                    <a:pt x="4592" y="25747"/>
                  </a:cubicBezTo>
                  <a:cubicBezTo>
                    <a:pt x="5036" y="27267"/>
                    <a:pt x="5637" y="28724"/>
                    <a:pt x="6461" y="30054"/>
                  </a:cubicBezTo>
                  <a:cubicBezTo>
                    <a:pt x="6682" y="30434"/>
                    <a:pt x="6651" y="30909"/>
                    <a:pt x="6366" y="31226"/>
                  </a:cubicBezTo>
                  <a:lnTo>
                    <a:pt x="4687" y="33221"/>
                  </a:lnTo>
                  <a:cubicBezTo>
                    <a:pt x="4339" y="33633"/>
                    <a:pt x="4371" y="34234"/>
                    <a:pt x="4751" y="34614"/>
                  </a:cubicBezTo>
                  <a:lnTo>
                    <a:pt x="5827" y="35659"/>
                  </a:lnTo>
                  <a:lnTo>
                    <a:pt x="6841" y="36704"/>
                  </a:lnTo>
                  <a:lnTo>
                    <a:pt x="7918" y="37750"/>
                  </a:lnTo>
                  <a:cubicBezTo>
                    <a:pt x="8112" y="37944"/>
                    <a:pt x="8364" y="38039"/>
                    <a:pt x="8619" y="38039"/>
                  </a:cubicBezTo>
                  <a:cubicBezTo>
                    <a:pt x="8863" y="38039"/>
                    <a:pt x="9110" y="37952"/>
                    <a:pt x="9311" y="37781"/>
                  </a:cubicBezTo>
                  <a:lnTo>
                    <a:pt x="11306" y="36071"/>
                  </a:lnTo>
                  <a:cubicBezTo>
                    <a:pt x="11494" y="35902"/>
                    <a:pt x="11737" y="35811"/>
                    <a:pt x="11983" y="35811"/>
                  </a:cubicBezTo>
                  <a:cubicBezTo>
                    <a:pt x="12153" y="35811"/>
                    <a:pt x="12323" y="35854"/>
                    <a:pt x="12478" y="35944"/>
                  </a:cubicBezTo>
                  <a:cubicBezTo>
                    <a:pt x="13903" y="36768"/>
                    <a:pt x="15423" y="37401"/>
                    <a:pt x="17007" y="37813"/>
                  </a:cubicBezTo>
                  <a:cubicBezTo>
                    <a:pt x="17450" y="37908"/>
                    <a:pt x="17767" y="38288"/>
                    <a:pt x="17830" y="38731"/>
                  </a:cubicBezTo>
                  <a:lnTo>
                    <a:pt x="18020" y="41296"/>
                  </a:lnTo>
                  <a:cubicBezTo>
                    <a:pt x="18052" y="41835"/>
                    <a:pt x="18495" y="42246"/>
                    <a:pt x="19033" y="42246"/>
                  </a:cubicBezTo>
                  <a:lnTo>
                    <a:pt x="23467" y="42246"/>
                  </a:lnTo>
                  <a:cubicBezTo>
                    <a:pt x="24005" y="42246"/>
                    <a:pt x="24449" y="41835"/>
                    <a:pt x="24512" y="41296"/>
                  </a:cubicBezTo>
                  <a:lnTo>
                    <a:pt x="24702" y="38668"/>
                  </a:lnTo>
                  <a:cubicBezTo>
                    <a:pt x="24734" y="38225"/>
                    <a:pt x="25051" y="37876"/>
                    <a:pt x="25462" y="37750"/>
                  </a:cubicBezTo>
                  <a:cubicBezTo>
                    <a:pt x="27014" y="37369"/>
                    <a:pt x="28502" y="36736"/>
                    <a:pt x="29864" y="35944"/>
                  </a:cubicBezTo>
                  <a:cubicBezTo>
                    <a:pt x="30030" y="35847"/>
                    <a:pt x="30215" y="35799"/>
                    <a:pt x="30399" y="35799"/>
                  </a:cubicBezTo>
                  <a:cubicBezTo>
                    <a:pt x="30636" y="35799"/>
                    <a:pt x="30872" y="35879"/>
                    <a:pt x="31068" y="36039"/>
                  </a:cubicBezTo>
                  <a:lnTo>
                    <a:pt x="32999" y="37750"/>
                  </a:lnTo>
                  <a:cubicBezTo>
                    <a:pt x="33201" y="37920"/>
                    <a:pt x="33448" y="38007"/>
                    <a:pt x="33692" y="38007"/>
                  </a:cubicBezTo>
                  <a:cubicBezTo>
                    <a:pt x="33947" y="38007"/>
                    <a:pt x="34199" y="37912"/>
                    <a:pt x="34393" y="37718"/>
                  </a:cubicBezTo>
                  <a:lnTo>
                    <a:pt x="35470" y="36673"/>
                  </a:lnTo>
                  <a:lnTo>
                    <a:pt x="36515" y="35659"/>
                  </a:lnTo>
                  <a:lnTo>
                    <a:pt x="37591" y="34614"/>
                  </a:lnTo>
                  <a:cubicBezTo>
                    <a:pt x="37972" y="34234"/>
                    <a:pt x="38003" y="33633"/>
                    <a:pt x="37655" y="33221"/>
                  </a:cubicBezTo>
                  <a:lnTo>
                    <a:pt x="35945" y="31194"/>
                  </a:lnTo>
                  <a:cubicBezTo>
                    <a:pt x="35660" y="30846"/>
                    <a:pt x="35628" y="30371"/>
                    <a:pt x="35850" y="30022"/>
                  </a:cubicBezTo>
                  <a:cubicBezTo>
                    <a:pt x="36768" y="28534"/>
                    <a:pt x="37433" y="26919"/>
                    <a:pt x="37845" y="25272"/>
                  </a:cubicBezTo>
                  <a:cubicBezTo>
                    <a:pt x="37940" y="24829"/>
                    <a:pt x="38320" y="24512"/>
                    <a:pt x="38763" y="24480"/>
                  </a:cubicBezTo>
                  <a:lnTo>
                    <a:pt x="41328" y="24259"/>
                  </a:lnTo>
                  <a:cubicBezTo>
                    <a:pt x="41867" y="24227"/>
                    <a:pt x="42279" y="23784"/>
                    <a:pt x="42279" y="23245"/>
                  </a:cubicBezTo>
                  <a:lnTo>
                    <a:pt x="42279" y="18812"/>
                  </a:lnTo>
                  <a:cubicBezTo>
                    <a:pt x="42279" y="18273"/>
                    <a:pt x="41867" y="17830"/>
                    <a:pt x="41328" y="17798"/>
                  </a:cubicBezTo>
                  <a:lnTo>
                    <a:pt x="38700" y="17608"/>
                  </a:lnTo>
                  <a:cubicBezTo>
                    <a:pt x="38257" y="17576"/>
                    <a:pt x="37908" y="17260"/>
                    <a:pt x="37782" y="16848"/>
                  </a:cubicBezTo>
                  <a:cubicBezTo>
                    <a:pt x="37401" y="15265"/>
                    <a:pt x="36768" y="13776"/>
                    <a:pt x="35945" y="12383"/>
                  </a:cubicBezTo>
                  <a:cubicBezTo>
                    <a:pt x="35723" y="12003"/>
                    <a:pt x="35755" y="11528"/>
                    <a:pt x="36040" y="11179"/>
                  </a:cubicBezTo>
                  <a:lnTo>
                    <a:pt x="37750" y="9248"/>
                  </a:lnTo>
                  <a:cubicBezTo>
                    <a:pt x="38098" y="8836"/>
                    <a:pt x="38098" y="8234"/>
                    <a:pt x="37718" y="7854"/>
                  </a:cubicBezTo>
                  <a:lnTo>
                    <a:pt x="36673" y="6777"/>
                  </a:lnTo>
                  <a:lnTo>
                    <a:pt x="35628" y="5732"/>
                  </a:lnTo>
                  <a:lnTo>
                    <a:pt x="34615" y="4687"/>
                  </a:lnTo>
                  <a:cubicBezTo>
                    <a:pt x="34412" y="4485"/>
                    <a:pt x="34138" y="4381"/>
                    <a:pt x="33864" y="4381"/>
                  </a:cubicBezTo>
                  <a:cubicBezTo>
                    <a:pt x="33623" y="4381"/>
                    <a:pt x="33382" y="4461"/>
                    <a:pt x="33189" y="4624"/>
                  </a:cubicBezTo>
                  <a:lnTo>
                    <a:pt x="31194" y="6302"/>
                  </a:lnTo>
                  <a:cubicBezTo>
                    <a:pt x="30998" y="6463"/>
                    <a:pt x="30762" y="6543"/>
                    <a:pt x="30526" y="6543"/>
                  </a:cubicBezTo>
                  <a:cubicBezTo>
                    <a:pt x="30342" y="6543"/>
                    <a:pt x="30157" y="6494"/>
                    <a:pt x="29991" y="6397"/>
                  </a:cubicBezTo>
                  <a:cubicBezTo>
                    <a:pt x="28534" y="5511"/>
                    <a:pt x="26919" y="4846"/>
                    <a:pt x="25241" y="4466"/>
                  </a:cubicBezTo>
                  <a:cubicBezTo>
                    <a:pt x="24797" y="4339"/>
                    <a:pt x="24480" y="3990"/>
                    <a:pt x="24449" y="3547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4200467" y="1458214"/>
              <a:ext cx="742037" cy="742010"/>
            </a:xfrm>
            <a:custGeom>
              <a:rect b="b" l="l" r="r" t="t"/>
              <a:pathLst>
                <a:path extrusionOk="0" h="27426" w="27427">
                  <a:moveTo>
                    <a:pt x="13714" y="1"/>
                  </a:moveTo>
                  <a:cubicBezTo>
                    <a:pt x="6145" y="1"/>
                    <a:pt x="1" y="6144"/>
                    <a:pt x="1" y="13713"/>
                  </a:cubicBezTo>
                  <a:cubicBezTo>
                    <a:pt x="1" y="21282"/>
                    <a:pt x="6145" y="27426"/>
                    <a:pt x="13714" y="27426"/>
                  </a:cubicBezTo>
                  <a:cubicBezTo>
                    <a:pt x="21314" y="27426"/>
                    <a:pt x="27426" y="21282"/>
                    <a:pt x="27426" y="13713"/>
                  </a:cubicBezTo>
                  <a:cubicBezTo>
                    <a:pt x="27426" y="6144"/>
                    <a:pt x="21314" y="1"/>
                    <a:pt x="137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4251032" y="1508780"/>
              <a:ext cx="641772" cy="640906"/>
            </a:xfrm>
            <a:custGeom>
              <a:rect b="b" l="l" r="r" t="t"/>
              <a:pathLst>
                <a:path extrusionOk="0" h="23689" w="23721">
                  <a:moveTo>
                    <a:pt x="11845" y="0"/>
                  </a:moveTo>
                  <a:cubicBezTo>
                    <a:pt x="5321" y="0"/>
                    <a:pt x="0" y="5321"/>
                    <a:pt x="0" y="11844"/>
                  </a:cubicBezTo>
                  <a:cubicBezTo>
                    <a:pt x="0" y="18400"/>
                    <a:pt x="5321" y="23689"/>
                    <a:pt x="11845" y="23689"/>
                  </a:cubicBezTo>
                  <a:cubicBezTo>
                    <a:pt x="18400" y="23689"/>
                    <a:pt x="23720" y="18400"/>
                    <a:pt x="23720" y="11844"/>
                  </a:cubicBezTo>
                  <a:cubicBezTo>
                    <a:pt x="23720" y="5321"/>
                    <a:pt x="18400" y="0"/>
                    <a:pt x="118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0" name="Google Shape;200;p17"/>
            <p:cNvCxnSpPr/>
            <p:nvPr/>
          </p:nvCxnSpPr>
          <p:spPr>
            <a:xfrm>
              <a:off x="2541400" y="1490780"/>
              <a:ext cx="1458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grpSp>
          <p:nvGrpSpPr>
            <p:cNvPr id="201" name="Google Shape;201;p17"/>
            <p:cNvGrpSpPr/>
            <p:nvPr/>
          </p:nvGrpSpPr>
          <p:grpSpPr>
            <a:xfrm>
              <a:off x="761833" y="1338374"/>
              <a:ext cx="1712101" cy="908200"/>
              <a:chOff x="761833" y="1338374"/>
              <a:chExt cx="1712101" cy="908200"/>
            </a:xfrm>
          </p:grpSpPr>
          <p:sp>
            <p:nvSpPr>
              <p:cNvPr id="202" name="Google Shape;202;p17"/>
              <p:cNvSpPr txBox="1"/>
              <p:nvPr/>
            </p:nvSpPr>
            <p:spPr>
              <a:xfrm>
                <a:off x="761834" y="13383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203" name="Google Shape;203;p17"/>
              <p:cNvSpPr txBox="1"/>
              <p:nvPr/>
            </p:nvSpPr>
            <p:spPr>
              <a:xfrm>
                <a:off x="761833" y="16183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204" name="Google Shape;204;p17"/>
          <p:cNvGrpSpPr/>
          <p:nvPr/>
        </p:nvGrpSpPr>
        <p:grpSpPr>
          <a:xfrm>
            <a:off x="3341451" y="2718161"/>
            <a:ext cx="343759" cy="339271"/>
            <a:chOff x="6232000" y="1435050"/>
            <a:chExt cx="488225" cy="481850"/>
          </a:xfrm>
        </p:grpSpPr>
        <p:sp>
          <p:nvSpPr>
            <p:cNvPr id="205" name="Google Shape;205;p17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10" name="Google Shape;210;p17"/>
          <p:cNvGrpSpPr/>
          <p:nvPr/>
        </p:nvGrpSpPr>
        <p:grpSpPr>
          <a:xfrm>
            <a:off x="4457186" y="1710211"/>
            <a:ext cx="228597" cy="238019"/>
            <a:chOff x="3357325" y="2093500"/>
            <a:chExt cx="311525" cy="322825"/>
          </a:xfrm>
        </p:grpSpPr>
        <p:sp>
          <p:nvSpPr>
            <p:cNvPr id="211" name="Google Shape;211;p17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14" name="Google Shape;214;p17"/>
          <p:cNvGrpSpPr/>
          <p:nvPr/>
        </p:nvGrpSpPr>
        <p:grpSpPr>
          <a:xfrm>
            <a:off x="4402403" y="3776730"/>
            <a:ext cx="339200" cy="339271"/>
            <a:chOff x="5049725" y="2027900"/>
            <a:chExt cx="481750" cy="481850"/>
          </a:xfrm>
        </p:grpSpPr>
        <p:sp>
          <p:nvSpPr>
            <p:cNvPr id="215" name="Google Shape;215;p17"/>
            <p:cNvSpPr/>
            <p:nvPr/>
          </p:nvSpPr>
          <p:spPr>
            <a:xfrm>
              <a:off x="5191775" y="2394925"/>
              <a:ext cx="197625" cy="114825"/>
            </a:xfrm>
            <a:custGeom>
              <a:rect b="b" l="l" r="r" t="t"/>
              <a:pathLst>
                <a:path extrusionOk="0" h="4593" w="7905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5113625" y="2027900"/>
              <a:ext cx="347300" cy="338825"/>
            </a:xfrm>
            <a:custGeom>
              <a:rect b="b" l="l" r="r" t="t"/>
              <a:pathLst>
                <a:path extrusionOk="0" h="13553" w="13892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5049725" y="2197300"/>
              <a:ext cx="56400" cy="28275"/>
            </a:xfrm>
            <a:custGeom>
              <a:rect b="b" l="l" r="r" t="t"/>
              <a:pathLst>
                <a:path extrusionOk="0" h="1131" w="2256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5052575" y="2102800"/>
              <a:ext cx="50850" cy="48075"/>
            </a:xfrm>
            <a:custGeom>
              <a:rect b="b" l="l" r="r" t="t"/>
              <a:pathLst>
                <a:path extrusionOk="0" h="1923" w="2034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5052575" y="2272175"/>
              <a:ext cx="50700" cy="47900"/>
            </a:xfrm>
            <a:custGeom>
              <a:rect b="b" l="l" r="r" t="t"/>
              <a:pathLst>
                <a:path extrusionOk="0" h="1916" w="2028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5475050" y="2197300"/>
              <a:ext cx="56425" cy="28275"/>
            </a:xfrm>
            <a:custGeom>
              <a:rect b="b" l="l" r="r" t="t"/>
              <a:pathLst>
                <a:path extrusionOk="0" h="1131" w="2257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5477925" y="2102800"/>
              <a:ext cx="50675" cy="47900"/>
            </a:xfrm>
            <a:custGeom>
              <a:rect b="b" l="l" r="r" t="t"/>
              <a:pathLst>
                <a:path extrusionOk="0" h="1916" w="2027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5477775" y="2272000"/>
              <a:ext cx="50825" cy="48075"/>
            </a:xfrm>
            <a:custGeom>
              <a:rect b="b" l="l" r="r" t="t"/>
              <a:pathLst>
                <a:path extrusionOk="0" h="1923" w="2033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23" name="Google Shape;223;p17"/>
          <p:cNvGrpSpPr/>
          <p:nvPr/>
        </p:nvGrpSpPr>
        <p:grpSpPr>
          <a:xfrm>
            <a:off x="5461331" y="2720581"/>
            <a:ext cx="338338" cy="334800"/>
            <a:chOff x="-5971525" y="3273750"/>
            <a:chExt cx="292250" cy="290650"/>
          </a:xfrm>
        </p:grpSpPr>
        <p:sp>
          <p:nvSpPr>
            <p:cNvPr id="224" name="Google Shape;224;p17"/>
            <p:cNvSpPr/>
            <p:nvPr/>
          </p:nvSpPr>
          <p:spPr>
            <a:xfrm>
              <a:off x="-5868325" y="3273750"/>
              <a:ext cx="85075" cy="84300"/>
            </a:xfrm>
            <a:custGeom>
              <a:rect b="b" l="l" r="r" t="t"/>
              <a:pathLst>
                <a:path extrusionOk="0" h="3372" w="3403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-5971525" y="3308400"/>
              <a:ext cx="292250" cy="256000"/>
            </a:xfrm>
            <a:custGeom>
              <a:rect b="b" l="l" r="r" t="t"/>
              <a:pathLst>
                <a:path extrusionOk="0" h="10240" w="1169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 Infographics</a:t>
            </a:r>
            <a:endParaRPr/>
          </a:p>
        </p:txBody>
      </p:sp>
      <p:cxnSp>
        <p:nvCxnSpPr>
          <p:cNvPr id="231" name="Google Shape;231;p18"/>
          <p:cNvCxnSpPr/>
          <p:nvPr/>
        </p:nvCxnSpPr>
        <p:spPr>
          <a:xfrm>
            <a:off x="747289" y="2939469"/>
            <a:ext cx="7894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2" name="Google Shape;232;p18"/>
          <p:cNvGrpSpPr/>
          <p:nvPr/>
        </p:nvGrpSpPr>
        <p:grpSpPr>
          <a:xfrm>
            <a:off x="624475" y="1009825"/>
            <a:ext cx="1323766" cy="2592091"/>
            <a:chOff x="624475" y="1009825"/>
            <a:chExt cx="1323766" cy="2592091"/>
          </a:xfrm>
        </p:grpSpPr>
        <p:sp>
          <p:nvSpPr>
            <p:cNvPr id="233" name="Google Shape;233;p18"/>
            <p:cNvSpPr/>
            <p:nvPr/>
          </p:nvSpPr>
          <p:spPr>
            <a:xfrm>
              <a:off x="626141" y="1009825"/>
              <a:ext cx="1322100" cy="19305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624475" y="2278900"/>
              <a:ext cx="1322120" cy="132301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878032" y="2531546"/>
              <a:ext cx="818100" cy="81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8"/>
            <p:cNvSpPr txBox="1"/>
            <p:nvPr/>
          </p:nvSpPr>
          <p:spPr>
            <a:xfrm>
              <a:off x="939316" y="2682142"/>
              <a:ext cx="692400" cy="51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01</a:t>
              </a:r>
              <a:endParaRPr sz="3000">
                <a:solidFill>
                  <a:schemeClr val="accent1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237" name="Google Shape;237;p18"/>
            <p:cNvSpPr txBox="1"/>
            <p:nvPr/>
          </p:nvSpPr>
          <p:spPr>
            <a:xfrm>
              <a:off x="626125" y="1254561"/>
              <a:ext cx="1322100" cy="9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Despite being red, Mars is a cold place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238" name="Google Shape;238;p18"/>
          <p:cNvGrpSpPr/>
          <p:nvPr/>
        </p:nvGrpSpPr>
        <p:grpSpPr>
          <a:xfrm>
            <a:off x="2815425" y="2278881"/>
            <a:ext cx="1322157" cy="2591895"/>
            <a:chOff x="2815425" y="2278881"/>
            <a:chExt cx="1322157" cy="2591895"/>
          </a:xfrm>
        </p:grpSpPr>
        <p:sp>
          <p:nvSpPr>
            <p:cNvPr id="239" name="Google Shape;239;p18"/>
            <p:cNvSpPr/>
            <p:nvPr/>
          </p:nvSpPr>
          <p:spPr>
            <a:xfrm rot="10800000">
              <a:off x="2815476" y="2940275"/>
              <a:ext cx="1322100" cy="19305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2815462" y="2278881"/>
              <a:ext cx="1322120" cy="1323121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3067631" y="2531536"/>
              <a:ext cx="818100" cy="81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8"/>
            <p:cNvSpPr txBox="1"/>
            <p:nvPr/>
          </p:nvSpPr>
          <p:spPr>
            <a:xfrm>
              <a:off x="3130327" y="2682138"/>
              <a:ext cx="692400" cy="51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02</a:t>
              </a:r>
              <a:endParaRPr sz="3000">
                <a:solidFill>
                  <a:schemeClr val="accent2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243" name="Google Shape;243;p18"/>
            <p:cNvSpPr txBox="1"/>
            <p:nvPr/>
          </p:nvSpPr>
          <p:spPr>
            <a:xfrm>
              <a:off x="2815425" y="3640107"/>
              <a:ext cx="1322100" cy="9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Venus has a beautiful name, but it’s hot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244" name="Google Shape;244;p18"/>
          <p:cNvGrpSpPr/>
          <p:nvPr/>
        </p:nvGrpSpPr>
        <p:grpSpPr>
          <a:xfrm>
            <a:off x="5006413" y="1009825"/>
            <a:ext cx="1322169" cy="2592177"/>
            <a:chOff x="5006413" y="1009825"/>
            <a:chExt cx="1322169" cy="2592177"/>
          </a:xfrm>
        </p:grpSpPr>
        <p:sp>
          <p:nvSpPr>
            <p:cNvPr id="245" name="Google Shape;245;p18"/>
            <p:cNvSpPr/>
            <p:nvPr/>
          </p:nvSpPr>
          <p:spPr>
            <a:xfrm>
              <a:off x="5006413" y="1009825"/>
              <a:ext cx="1322100" cy="19305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5006462" y="2278881"/>
              <a:ext cx="1322120" cy="1323121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5258583" y="2531493"/>
              <a:ext cx="818100" cy="81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8"/>
            <p:cNvSpPr txBox="1"/>
            <p:nvPr/>
          </p:nvSpPr>
          <p:spPr>
            <a:xfrm>
              <a:off x="5321314" y="2682138"/>
              <a:ext cx="692400" cy="51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03</a:t>
              </a:r>
              <a:endParaRPr sz="3000">
                <a:solidFill>
                  <a:schemeClr val="accent3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249" name="Google Shape;249;p18"/>
            <p:cNvSpPr txBox="1"/>
            <p:nvPr/>
          </p:nvSpPr>
          <p:spPr>
            <a:xfrm>
              <a:off x="5006422" y="1254561"/>
              <a:ext cx="1322100" cy="9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Jupiter is a gas giant</a:t>
              </a:r>
              <a:b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</a:b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and the biggest 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250" name="Google Shape;250;p18"/>
          <p:cNvGrpSpPr/>
          <p:nvPr/>
        </p:nvGrpSpPr>
        <p:grpSpPr>
          <a:xfrm>
            <a:off x="7197411" y="2278857"/>
            <a:ext cx="1322159" cy="2591918"/>
            <a:chOff x="7197411" y="2278857"/>
            <a:chExt cx="1322159" cy="2591918"/>
          </a:xfrm>
        </p:grpSpPr>
        <p:sp>
          <p:nvSpPr>
            <p:cNvPr id="251" name="Google Shape;251;p18"/>
            <p:cNvSpPr/>
            <p:nvPr/>
          </p:nvSpPr>
          <p:spPr>
            <a:xfrm rot="10800000">
              <a:off x="7197450" y="2940275"/>
              <a:ext cx="1322100" cy="19305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7197450" y="2278857"/>
              <a:ext cx="1322120" cy="1323121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7449611" y="2531522"/>
              <a:ext cx="818100" cy="818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8"/>
            <p:cNvSpPr txBox="1"/>
            <p:nvPr/>
          </p:nvSpPr>
          <p:spPr>
            <a:xfrm>
              <a:off x="7512320" y="2682129"/>
              <a:ext cx="692400" cy="51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04</a:t>
              </a:r>
              <a:endParaRPr sz="3000">
                <a:solidFill>
                  <a:schemeClr val="accent4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255" name="Google Shape;255;p18"/>
            <p:cNvSpPr txBox="1"/>
            <p:nvPr/>
          </p:nvSpPr>
          <p:spPr>
            <a:xfrm>
              <a:off x="7197411" y="3640107"/>
              <a:ext cx="1322100" cy="9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It’s the farthest planet from the Sun 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 Infographics</a:t>
            </a:r>
            <a:endParaRPr/>
          </a:p>
        </p:txBody>
      </p:sp>
      <p:grpSp>
        <p:nvGrpSpPr>
          <p:cNvPr id="261" name="Google Shape;261;p19"/>
          <p:cNvGrpSpPr/>
          <p:nvPr/>
        </p:nvGrpSpPr>
        <p:grpSpPr>
          <a:xfrm>
            <a:off x="5420116" y="3283663"/>
            <a:ext cx="3227955" cy="1413784"/>
            <a:chOff x="5420116" y="3283663"/>
            <a:chExt cx="3227955" cy="1413784"/>
          </a:xfrm>
        </p:grpSpPr>
        <p:grpSp>
          <p:nvGrpSpPr>
            <p:cNvPr id="262" name="Google Shape;262;p19"/>
            <p:cNvGrpSpPr/>
            <p:nvPr/>
          </p:nvGrpSpPr>
          <p:grpSpPr>
            <a:xfrm>
              <a:off x="5420116" y="3283663"/>
              <a:ext cx="1412714" cy="1413784"/>
              <a:chOff x="7388538" y="2283426"/>
              <a:chExt cx="1312931" cy="1313926"/>
            </a:xfrm>
          </p:grpSpPr>
          <p:sp>
            <p:nvSpPr>
              <p:cNvPr id="263" name="Google Shape;263;p19"/>
              <p:cNvSpPr/>
              <p:nvPr/>
            </p:nvSpPr>
            <p:spPr>
              <a:xfrm>
                <a:off x="7388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9"/>
              <p:cNvSpPr/>
              <p:nvPr/>
            </p:nvSpPr>
            <p:spPr>
              <a:xfrm>
                <a:off x="76389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5" name="Google Shape;265;p19"/>
            <p:cNvGrpSpPr/>
            <p:nvPr/>
          </p:nvGrpSpPr>
          <p:grpSpPr>
            <a:xfrm>
              <a:off x="7100370" y="3605369"/>
              <a:ext cx="1547701" cy="821016"/>
              <a:chOff x="7100370" y="3605369"/>
              <a:chExt cx="1547701" cy="821016"/>
            </a:xfrm>
          </p:grpSpPr>
          <p:sp>
            <p:nvSpPr>
              <p:cNvPr id="266" name="Google Shape;266;p19"/>
              <p:cNvSpPr txBox="1"/>
              <p:nvPr/>
            </p:nvSpPr>
            <p:spPr>
              <a:xfrm>
                <a:off x="7100371" y="3605369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6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6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267" name="Google Shape;267;p19"/>
              <p:cNvSpPr txBox="1"/>
              <p:nvPr/>
            </p:nvSpPr>
            <p:spPr>
              <a:xfrm>
                <a:off x="7100370" y="3858485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It’s a gas giant and has several rings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268" name="Google Shape;268;p19"/>
          <p:cNvGrpSpPr/>
          <p:nvPr/>
        </p:nvGrpSpPr>
        <p:grpSpPr>
          <a:xfrm>
            <a:off x="5422355" y="2435736"/>
            <a:ext cx="3225691" cy="901605"/>
            <a:chOff x="5422355" y="2435736"/>
            <a:chExt cx="3225691" cy="901605"/>
          </a:xfrm>
        </p:grpSpPr>
        <p:grpSp>
          <p:nvGrpSpPr>
            <p:cNvPr id="269" name="Google Shape;269;p19"/>
            <p:cNvGrpSpPr/>
            <p:nvPr/>
          </p:nvGrpSpPr>
          <p:grpSpPr>
            <a:xfrm>
              <a:off x="5422355" y="2435736"/>
              <a:ext cx="811129" cy="811743"/>
              <a:chOff x="442538" y="2283426"/>
              <a:chExt cx="1312931" cy="1313926"/>
            </a:xfrm>
          </p:grpSpPr>
          <p:sp>
            <p:nvSpPr>
              <p:cNvPr id="270" name="Google Shape;270;p19"/>
              <p:cNvSpPr/>
              <p:nvPr/>
            </p:nvSpPr>
            <p:spPr>
              <a:xfrm>
                <a:off x="442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19"/>
              <p:cNvSpPr/>
              <p:nvPr/>
            </p:nvSpPr>
            <p:spPr>
              <a:xfrm>
                <a:off x="6943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2" name="Google Shape;272;p19"/>
            <p:cNvGrpSpPr/>
            <p:nvPr/>
          </p:nvGrpSpPr>
          <p:grpSpPr>
            <a:xfrm>
              <a:off x="7100345" y="2516325"/>
              <a:ext cx="1547701" cy="821016"/>
              <a:chOff x="7100345" y="2516325"/>
              <a:chExt cx="1547701" cy="821016"/>
            </a:xfrm>
          </p:grpSpPr>
          <p:sp>
            <p:nvSpPr>
              <p:cNvPr id="273" name="Google Shape;273;p19"/>
              <p:cNvSpPr txBox="1"/>
              <p:nvPr/>
            </p:nvSpPr>
            <p:spPr>
              <a:xfrm>
                <a:off x="7100346" y="2516325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274" name="Google Shape;274;p19"/>
              <p:cNvSpPr txBox="1"/>
              <p:nvPr/>
            </p:nvSpPr>
            <p:spPr>
              <a:xfrm>
                <a:off x="7100345" y="2769441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Neptune is the farthest planet 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275" name="Google Shape;275;p19"/>
          <p:cNvGrpSpPr/>
          <p:nvPr/>
        </p:nvGrpSpPr>
        <p:grpSpPr>
          <a:xfrm>
            <a:off x="4169507" y="1241862"/>
            <a:ext cx="4478555" cy="1093055"/>
            <a:chOff x="4169507" y="1241862"/>
            <a:chExt cx="4478555" cy="1093055"/>
          </a:xfrm>
        </p:grpSpPr>
        <p:grpSp>
          <p:nvGrpSpPr>
            <p:cNvPr id="276" name="Google Shape;276;p19"/>
            <p:cNvGrpSpPr/>
            <p:nvPr/>
          </p:nvGrpSpPr>
          <p:grpSpPr>
            <a:xfrm>
              <a:off x="4169507" y="1241862"/>
              <a:ext cx="1092227" cy="1093055"/>
              <a:chOff x="5652038" y="2283426"/>
              <a:chExt cx="1312931" cy="1313926"/>
            </a:xfrm>
          </p:grpSpPr>
          <p:sp>
            <p:nvSpPr>
              <p:cNvPr id="277" name="Google Shape;277;p19"/>
              <p:cNvSpPr/>
              <p:nvPr/>
            </p:nvSpPr>
            <p:spPr>
              <a:xfrm>
                <a:off x="56520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59024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9" name="Google Shape;279;p19"/>
            <p:cNvGrpSpPr/>
            <p:nvPr/>
          </p:nvGrpSpPr>
          <p:grpSpPr>
            <a:xfrm>
              <a:off x="7100362" y="1425568"/>
              <a:ext cx="1547701" cy="821016"/>
              <a:chOff x="7100362" y="1425568"/>
              <a:chExt cx="1547701" cy="821016"/>
            </a:xfrm>
          </p:grpSpPr>
          <p:sp>
            <p:nvSpPr>
              <p:cNvPr id="280" name="Google Shape;280;p19"/>
              <p:cNvSpPr txBox="1"/>
              <p:nvPr/>
            </p:nvSpPr>
            <p:spPr>
              <a:xfrm>
                <a:off x="7100363" y="1425568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281" name="Google Shape;281;p19"/>
              <p:cNvSpPr txBox="1"/>
              <p:nvPr/>
            </p:nvSpPr>
            <p:spPr>
              <a:xfrm>
                <a:off x="7100362" y="1678684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282" name="Google Shape;282;p19"/>
          <p:cNvGrpSpPr/>
          <p:nvPr/>
        </p:nvGrpSpPr>
        <p:grpSpPr>
          <a:xfrm>
            <a:off x="498657" y="2385079"/>
            <a:ext cx="4840306" cy="1951127"/>
            <a:chOff x="498657" y="2385079"/>
            <a:chExt cx="4840306" cy="1951127"/>
          </a:xfrm>
        </p:grpSpPr>
        <p:grpSp>
          <p:nvGrpSpPr>
            <p:cNvPr id="283" name="Google Shape;283;p19"/>
            <p:cNvGrpSpPr/>
            <p:nvPr/>
          </p:nvGrpSpPr>
          <p:grpSpPr>
            <a:xfrm>
              <a:off x="3532633" y="2385079"/>
              <a:ext cx="1806331" cy="1807699"/>
              <a:chOff x="3915538" y="2283426"/>
              <a:chExt cx="1312931" cy="1313926"/>
            </a:xfrm>
          </p:grpSpPr>
          <p:sp>
            <p:nvSpPr>
              <p:cNvPr id="284" name="Google Shape;284;p19"/>
              <p:cNvSpPr/>
              <p:nvPr/>
            </p:nvSpPr>
            <p:spPr>
              <a:xfrm>
                <a:off x="3915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9"/>
              <p:cNvSpPr/>
              <p:nvPr/>
            </p:nvSpPr>
            <p:spPr>
              <a:xfrm>
                <a:off x="4165963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6" name="Google Shape;286;p19"/>
            <p:cNvGrpSpPr/>
            <p:nvPr/>
          </p:nvGrpSpPr>
          <p:grpSpPr>
            <a:xfrm>
              <a:off x="498657" y="3515564"/>
              <a:ext cx="1547724" cy="820641"/>
              <a:chOff x="498657" y="3515564"/>
              <a:chExt cx="1547724" cy="820641"/>
            </a:xfrm>
          </p:grpSpPr>
          <p:sp>
            <p:nvSpPr>
              <p:cNvPr id="287" name="Google Shape;287;p19"/>
              <p:cNvSpPr txBox="1"/>
              <p:nvPr/>
            </p:nvSpPr>
            <p:spPr>
              <a:xfrm>
                <a:off x="498657" y="3515564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288" name="Google Shape;288;p19"/>
              <p:cNvSpPr txBox="1"/>
              <p:nvPr/>
            </p:nvSpPr>
            <p:spPr>
              <a:xfrm>
                <a:off x="498681" y="3768305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It’s the closest planet to the Sun 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289" name="Google Shape;289;p19"/>
          <p:cNvGrpSpPr/>
          <p:nvPr/>
        </p:nvGrpSpPr>
        <p:grpSpPr>
          <a:xfrm>
            <a:off x="495937" y="2337773"/>
            <a:ext cx="2630205" cy="915819"/>
            <a:chOff x="495937" y="2337773"/>
            <a:chExt cx="2630205" cy="915819"/>
          </a:xfrm>
        </p:grpSpPr>
        <p:grpSp>
          <p:nvGrpSpPr>
            <p:cNvPr id="290" name="Google Shape;290;p19"/>
            <p:cNvGrpSpPr/>
            <p:nvPr/>
          </p:nvGrpSpPr>
          <p:grpSpPr>
            <a:xfrm>
              <a:off x="2315013" y="2337773"/>
              <a:ext cx="811129" cy="811743"/>
              <a:chOff x="442538" y="2283426"/>
              <a:chExt cx="1312931" cy="1313926"/>
            </a:xfrm>
          </p:grpSpPr>
          <p:sp>
            <p:nvSpPr>
              <p:cNvPr id="291" name="Google Shape;291;p19"/>
              <p:cNvSpPr/>
              <p:nvPr/>
            </p:nvSpPr>
            <p:spPr>
              <a:xfrm>
                <a:off x="442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19"/>
              <p:cNvSpPr/>
              <p:nvPr/>
            </p:nvSpPr>
            <p:spPr>
              <a:xfrm>
                <a:off x="6943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3" name="Google Shape;293;p19"/>
            <p:cNvGrpSpPr/>
            <p:nvPr/>
          </p:nvGrpSpPr>
          <p:grpSpPr>
            <a:xfrm>
              <a:off x="495937" y="2432576"/>
              <a:ext cx="1547701" cy="821016"/>
              <a:chOff x="495937" y="2432576"/>
              <a:chExt cx="1547701" cy="821016"/>
            </a:xfrm>
          </p:grpSpPr>
          <p:sp>
            <p:nvSpPr>
              <p:cNvPr id="294" name="Google Shape;294;p19"/>
              <p:cNvSpPr txBox="1"/>
              <p:nvPr/>
            </p:nvSpPr>
            <p:spPr>
              <a:xfrm>
                <a:off x="495937" y="2685692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beautiful name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295" name="Google Shape;295;p19"/>
              <p:cNvSpPr txBox="1"/>
              <p:nvPr/>
            </p:nvSpPr>
            <p:spPr>
              <a:xfrm>
                <a:off x="495938" y="2432576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</p:grpSp>
      </p:grpSp>
      <p:grpSp>
        <p:nvGrpSpPr>
          <p:cNvPr id="296" name="Google Shape;296;p19"/>
          <p:cNvGrpSpPr/>
          <p:nvPr/>
        </p:nvGrpSpPr>
        <p:grpSpPr>
          <a:xfrm>
            <a:off x="495922" y="1346768"/>
            <a:ext cx="3543456" cy="1194125"/>
            <a:chOff x="495922" y="1346768"/>
            <a:chExt cx="3543456" cy="1194125"/>
          </a:xfrm>
        </p:grpSpPr>
        <p:grpSp>
          <p:nvGrpSpPr>
            <p:cNvPr id="297" name="Google Shape;297;p19"/>
            <p:cNvGrpSpPr/>
            <p:nvPr/>
          </p:nvGrpSpPr>
          <p:grpSpPr>
            <a:xfrm>
              <a:off x="2886099" y="1387529"/>
              <a:ext cx="1153279" cy="1153364"/>
              <a:chOff x="2179038" y="2283426"/>
              <a:chExt cx="1312931" cy="1313926"/>
            </a:xfrm>
          </p:grpSpPr>
          <p:sp>
            <p:nvSpPr>
              <p:cNvPr id="298" name="Google Shape;298;p19"/>
              <p:cNvSpPr/>
              <p:nvPr/>
            </p:nvSpPr>
            <p:spPr>
              <a:xfrm>
                <a:off x="21790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9"/>
              <p:cNvSpPr/>
              <p:nvPr/>
            </p:nvSpPr>
            <p:spPr>
              <a:xfrm>
                <a:off x="2429463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0" name="Google Shape;300;p19"/>
            <p:cNvGrpSpPr/>
            <p:nvPr/>
          </p:nvGrpSpPr>
          <p:grpSpPr>
            <a:xfrm>
              <a:off x="495922" y="1346768"/>
              <a:ext cx="1547701" cy="821016"/>
              <a:chOff x="495922" y="1346768"/>
              <a:chExt cx="1547701" cy="821016"/>
            </a:xfrm>
          </p:grpSpPr>
          <p:sp>
            <p:nvSpPr>
              <p:cNvPr id="301" name="Google Shape;301;p19"/>
              <p:cNvSpPr txBox="1"/>
              <p:nvPr/>
            </p:nvSpPr>
            <p:spPr>
              <a:xfrm>
                <a:off x="495923" y="1346768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302" name="Google Shape;302;p19"/>
              <p:cNvSpPr txBox="1"/>
              <p:nvPr/>
            </p:nvSpPr>
            <p:spPr>
              <a:xfrm>
                <a:off x="495922" y="1599884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sp>
        <p:nvSpPr>
          <p:cNvPr id="303" name="Google Shape;303;p19"/>
          <p:cNvSpPr/>
          <p:nvPr/>
        </p:nvSpPr>
        <p:spPr>
          <a:xfrm>
            <a:off x="5653434" y="2667527"/>
            <a:ext cx="348945" cy="348093"/>
          </a:xfrm>
          <a:custGeom>
            <a:rect b="b" l="l" r="r" t="t"/>
            <a:pathLst>
              <a:path extrusionOk="0" h="12666" w="12697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4" name="Google Shape;304;p19"/>
          <p:cNvGrpSpPr/>
          <p:nvPr/>
        </p:nvGrpSpPr>
        <p:grpSpPr>
          <a:xfrm>
            <a:off x="4544302" y="1614441"/>
            <a:ext cx="348093" cy="347983"/>
            <a:chOff x="-60255350" y="3733825"/>
            <a:chExt cx="316650" cy="316550"/>
          </a:xfrm>
        </p:grpSpPr>
        <p:sp>
          <p:nvSpPr>
            <p:cNvPr id="305" name="Google Shape;305;p19"/>
            <p:cNvSpPr/>
            <p:nvPr/>
          </p:nvSpPr>
          <p:spPr>
            <a:xfrm>
              <a:off x="-60218325" y="3733825"/>
              <a:ext cx="235525" cy="316550"/>
            </a:xfrm>
            <a:custGeom>
              <a:rect b="b" l="l" r="r" t="t"/>
              <a:pathLst>
                <a:path extrusionOk="0" h="12662" w="9421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-60255350" y="3844775"/>
              <a:ext cx="34675" cy="20500"/>
            </a:xfrm>
            <a:custGeom>
              <a:rect b="b" l="l" r="r" t="t"/>
              <a:pathLst>
                <a:path extrusionOk="0" h="820" w="1387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-59974175" y="3844775"/>
              <a:ext cx="35475" cy="20500"/>
            </a:xfrm>
            <a:custGeom>
              <a:rect b="b" l="l" r="r" t="t"/>
              <a:pathLst>
                <a:path extrusionOk="0" h="820" w="1419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9"/>
            <p:cNvSpPr/>
            <p:nvPr/>
          </p:nvSpPr>
          <p:spPr>
            <a:xfrm>
              <a:off x="-60212825" y="3939475"/>
              <a:ext cx="32325" cy="30350"/>
            </a:xfrm>
            <a:custGeom>
              <a:rect b="b" l="l" r="r" t="t"/>
              <a:pathLst>
                <a:path extrusionOk="0" h="1214" w="1293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9"/>
            <p:cNvSpPr/>
            <p:nvPr/>
          </p:nvSpPr>
          <p:spPr>
            <a:xfrm>
              <a:off x="-60012750" y="3739425"/>
              <a:ext cx="32300" cy="30350"/>
            </a:xfrm>
            <a:custGeom>
              <a:rect b="b" l="l" r="r" t="t"/>
              <a:pathLst>
                <a:path extrusionOk="0" h="1214" w="1292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-60012750" y="3939475"/>
              <a:ext cx="32300" cy="30350"/>
            </a:xfrm>
            <a:custGeom>
              <a:rect b="b" l="l" r="r" t="t"/>
              <a:pathLst>
                <a:path extrusionOk="0" h="1214" w="1292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-60212825" y="3739425"/>
              <a:ext cx="32325" cy="30350"/>
            </a:xfrm>
            <a:custGeom>
              <a:rect b="b" l="l" r="r" t="t"/>
              <a:pathLst>
                <a:path extrusionOk="0" h="1214" w="1293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2" name="Google Shape;312;p19"/>
          <p:cNvGrpSpPr/>
          <p:nvPr/>
        </p:nvGrpSpPr>
        <p:grpSpPr>
          <a:xfrm>
            <a:off x="5954525" y="3815822"/>
            <a:ext cx="348093" cy="348973"/>
            <a:chOff x="-61783350" y="3743950"/>
            <a:chExt cx="316650" cy="317450"/>
          </a:xfrm>
        </p:grpSpPr>
        <p:sp>
          <p:nvSpPr>
            <p:cNvPr id="313" name="Google Shape;313;p19"/>
            <p:cNvSpPr/>
            <p:nvPr/>
          </p:nvSpPr>
          <p:spPr>
            <a:xfrm>
              <a:off x="-61783350" y="3743950"/>
              <a:ext cx="316650" cy="317450"/>
            </a:xfrm>
            <a:custGeom>
              <a:rect b="b" l="l" r="r" t="t"/>
              <a:pathLst>
                <a:path extrusionOk="0" h="12698" w="12666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9"/>
            <p:cNvSpPr/>
            <p:nvPr/>
          </p:nvSpPr>
          <p:spPr>
            <a:xfrm>
              <a:off x="-61739225" y="3833750"/>
              <a:ext cx="272525" cy="149675"/>
            </a:xfrm>
            <a:custGeom>
              <a:rect b="b" l="l" r="r" t="t"/>
              <a:pathLst>
                <a:path extrusionOk="0" h="5987" w="10901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" name="Google Shape;315;p19"/>
          <p:cNvGrpSpPr/>
          <p:nvPr/>
        </p:nvGrpSpPr>
        <p:grpSpPr>
          <a:xfrm>
            <a:off x="3296453" y="1797849"/>
            <a:ext cx="332634" cy="332634"/>
            <a:chOff x="3497300" y="3227275"/>
            <a:chExt cx="296175" cy="296175"/>
          </a:xfrm>
        </p:grpSpPr>
        <p:sp>
          <p:nvSpPr>
            <p:cNvPr id="316" name="Google Shape;316;p19"/>
            <p:cNvSpPr/>
            <p:nvPr/>
          </p:nvSpPr>
          <p:spPr>
            <a:xfrm>
              <a:off x="3609925" y="3339900"/>
              <a:ext cx="69350" cy="68550"/>
            </a:xfrm>
            <a:custGeom>
              <a:rect b="b" l="l" r="r" t="t"/>
              <a:pathLst>
                <a:path extrusionOk="0" h="2742" w="2774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9"/>
            <p:cNvSpPr/>
            <p:nvPr/>
          </p:nvSpPr>
          <p:spPr>
            <a:xfrm>
              <a:off x="3531175" y="3227275"/>
              <a:ext cx="86650" cy="86675"/>
            </a:xfrm>
            <a:custGeom>
              <a:rect b="b" l="l" r="r" t="t"/>
              <a:pathLst>
                <a:path extrusionOk="0" h="3467" w="3466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9"/>
            <p:cNvSpPr/>
            <p:nvPr/>
          </p:nvSpPr>
          <p:spPr>
            <a:xfrm>
              <a:off x="3670575" y="3227275"/>
              <a:ext cx="86675" cy="86675"/>
            </a:xfrm>
            <a:custGeom>
              <a:rect b="b" l="l" r="r" t="t"/>
              <a:pathLst>
                <a:path extrusionOk="0" h="3467" w="3467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9"/>
            <p:cNvSpPr/>
            <p:nvPr/>
          </p:nvSpPr>
          <p:spPr>
            <a:xfrm>
              <a:off x="3622525" y="3421825"/>
              <a:ext cx="41775" cy="25225"/>
            </a:xfrm>
            <a:custGeom>
              <a:rect b="b" l="l" r="r" t="t"/>
              <a:pathLst>
                <a:path extrusionOk="0" h="1009" w="1671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9"/>
            <p:cNvSpPr/>
            <p:nvPr/>
          </p:nvSpPr>
          <p:spPr>
            <a:xfrm>
              <a:off x="3566600" y="3416300"/>
              <a:ext cx="70125" cy="106350"/>
            </a:xfrm>
            <a:custGeom>
              <a:rect b="b" l="l" r="r" t="t"/>
              <a:pathLst>
                <a:path extrusionOk="0" h="4254" w="2805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9"/>
            <p:cNvSpPr/>
            <p:nvPr/>
          </p:nvSpPr>
          <p:spPr>
            <a:xfrm>
              <a:off x="3653250" y="3417100"/>
              <a:ext cx="70125" cy="106350"/>
            </a:xfrm>
            <a:custGeom>
              <a:rect b="b" l="l" r="r" t="t"/>
              <a:pathLst>
                <a:path extrusionOk="0" h="4254" w="2805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3655625" y="3310775"/>
              <a:ext cx="137850" cy="108700"/>
            </a:xfrm>
            <a:custGeom>
              <a:rect b="b" l="l" r="r" t="t"/>
              <a:pathLst>
                <a:path extrusionOk="0" h="4348" w="5514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3497300" y="3309975"/>
              <a:ext cx="136275" cy="108725"/>
            </a:xfrm>
            <a:custGeom>
              <a:rect b="b" l="l" r="r" t="t"/>
              <a:pathLst>
                <a:path extrusionOk="0" h="4349" w="5451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4" name="Google Shape;324;p19"/>
          <p:cNvGrpSpPr/>
          <p:nvPr/>
        </p:nvGrpSpPr>
        <p:grpSpPr>
          <a:xfrm>
            <a:off x="2551968" y="2582441"/>
            <a:ext cx="337092" cy="322358"/>
            <a:chOff x="5045500" y="842250"/>
            <a:chExt cx="503875" cy="481850"/>
          </a:xfrm>
        </p:grpSpPr>
        <p:sp>
          <p:nvSpPr>
            <p:cNvPr id="325" name="Google Shape;325;p19"/>
            <p:cNvSpPr/>
            <p:nvPr/>
          </p:nvSpPr>
          <p:spPr>
            <a:xfrm>
              <a:off x="5045500" y="842250"/>
              <a:ext cx="503875" cy="481850"/>
            </a:xfrm>
            <a:custGeom>
              <a:rect b="b" l="l" r="r" t="t"/>
              <a:pathLst>
                <a:path extrusionOk="0" h="19274" w="20155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5221050" y="898625"/>
              <a:ext cx="254100" cy="254100"/>
            </a:xfrm>
            <a:custGeom>
              <a:rect b="b" l="l" r="r" t="t"/>
              <a:pathLst>
                <a:path extrusionOk="0" h="10164" w="10164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27" name="Google Shape;327;p19"/>
          <p:cNvGrpSpPr/>
          <p:nvPr/>
        </p:nvGrpSpPr>
        <p:grpSpPr>
          <a:xfrm>
            <a:off x="4149937" y="3045660"/>
            <a:ext cx="571084" cy="486121"/>
            <a:chOff x="5645200" y="879425"/>
            <a:chExt cx="478575" cy="407375"/>
          </a:xfrm>
        </p:grpSpPr>
        <p:sp>
          <p:nvSpPr>
            <p:cNvPr id="328" name="Google Shape;328;p19"/>
            <p:cNvSpPr/>
            <p:nvPr/>
          </p:nvSpPr>
          <p:spPr>
            <a:xfrm>
              <a:off x="6004200" y="1075025"/>
              <a:ext cx="86075" cy="93450"/>
            </a:xfrm>
            <a:custGeom>
              <a:rect b="b" l="l" r="r" t="t"/>
              <a:pathLst>
                <a:path extrusionOk="0" h="3738" w="3443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5880900" y="953275"/>
              <a:ext cx="95100" cy="93525"/>
            </a:xfrm>
            <a:custGeom>
              <a:rect b="b" l="l" r="r" t="t"/>
              <a:pathLst>
                <a:path extrusionOk="0" h="3741" w="3804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6004200" y="953275"/>
              <a:ext cx="119575" cy="93525"/>
            </a:xfrm>
            <a:custGeom>
              <a:rect b="b" l="l" r="r" t="t"/>
              <a:pathLst>
                <a:path extrusionOk="0" h="3741" w="4783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5880900" y="1075025"/>
              <a:ext cx="95100" cy="93450"/>
            </a:xfrm>
            <a:custGeom>
              <a:rect b="b" l="l" r="r" t="t"/>
              <a:pathLst>
                <a:path extrusionOk="0" h="3738" w="3804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5645200" y="879425"/>
              <a:ext cx="207500" cy="167375"/>
            </a:xfrm>
            <a:custGeom>
              <a:rect b="b" l="l" r="r" t="t"/>
              <a:pathLst>
                <a:path extrusionOk="0" h="6695" w="830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5722500" y="1075025"/>
              <a:ext cx="370875" cy="211775"/>
            </a:xfrm>
            <a:custGeom>
              <a:rect b="b" l="l" r="r" t="t"/>
              <a:pathLst>
                <a:path extrusionOk="0" h="8471" w="14835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0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 Infographics</a:t>
            </a:r>
            <a:endParaRPr/>
          </a:p>
        </p:txBody>
      </p:sp>
      <p:grpSp>
        <p:nvGrpSpPr>
          <p:cNvPr id="339" name="Google Shape;339;p20"/>
          <p:cNvGrpSpPr/>
          <p:nvPr/>
        </p:nvGrpSpPr>
        <p:grpSpPr>
          <a:xfrm>
            <a:off x="5818679" y="2447439"/>
            <a:ext cx="2857944" cy="923774"/>
            <a:chOff x="5818679" y="2447439"/>
            <a:chExt cx="2857944" cy="923774"/>
          </a:xfrm>
        </p:grpSpPr>
        <p:grpSp>
          <p:nvGrpSpPr>
            <p:cNvPr id="340" name="Google Shape;340;p20"/>
            <p:cNvGrpSpPr/>
            <p:nvPr/>
          </p:nvGrpSpPr>
          <p:grpSpPr>
            <a:xfrm>
              <a:off x="5818679" y="2522930"/>
              <a:ext cx="786639" cy="787235"/>
              <a:chOff x="5818679" y="2522930"/>
              <a:chExt cx="786639" cy="787235"/>
            </a:xfrm>
          </p:grpSpPr>
          <p:sp>
            <p:nvSpPr>
              <p:cNvPr id="341" name="Google Shape;341;p20"/>
              <p:cNvSpPr/>
              <p:nvPr/>
            </p:nvSpPr>
            <p:spPr>
              <a:xfrm>
                <a:off x="5818679" y="2522930"/>
                <a:ext cx="786639" cy="78723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5968698" y="2673245"/>
                <a:ext cx="486600" cy="486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3" name="Google Shape;343;p20"/>
            <p:cNvGrpSpPr/>
            <p:nvPr/>
          </p:nvGrpSpPr>
          <p:grpSpPr>
            <a:xfrm>
              <a:off x="6935422" y="2447439"/>
              <a:ext cx="1741201" cy="923774"/>
              <a:chOff x="6935422" y="2447439"/>
              <a:chExt cx="1741201" cy="923774"/>
            </a:xfrm>
          </p:grpSpPr>
          <p:sp>
            <p:nvSpPr>
              <p:cNvPr id="344" name="Google Shape;344;p20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345" name="Google Shape;345;p20"/>
              <p:cNvSpPr txBox="1"/>
              <p:nvPr/>
            </p:nvSpPr>
            <p:spPr>
              <a:xfrm>
                <a:off x="6935422" y="2732212"/>
                <a:ext cx="17412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346" name="Google Shape;346;p20"/>
          <p:cNvGrpSpPr/>
          <p:nvPr/>
        </p:nvGrpSpPr>
        <p:grpSpPr>
          <a:xfrm>
            <a:off x="4996150" y="1339748"/>
            <a:ext cx="3680456" cy="1267133"/>
            <a:chOff x="4996150" y="1339748"/>
            <a:chExt cx="3680456" cy="1267133"/>
          </a:xfrm>
        </p:grpSpPr>
        <p:grpSp>
          <p:nvGrpSpPr>
            <p:cNvPr id="347" name="Google Shape;347;p20"/>
            <p:cNvGrpSpPr/>
            <p:nvPr/>
          </p:nvGrpSpPr>
          <p:grpSpPr>
            <a:xfrm>
              <a:off x="4996150" y="1819646"/>
              <a:ext cx="786639" cy="787235"/>
              <a:chOff x="4996150" y="1819646"/>
              <a:chExt cx="786639" cy="787235"/>
            </a:xfrm>
          </p:grpSpPr>
          <p:sp>
            <p:nvSpPr>
              <p:cNvPr id="348" name="Google Shape;348;p20"/>
              <p:cNvSpPr/>
              <p:nvPr/>
            </p:nvSpPr>
            <p:spPr>
              <a:xfrm>
                <a:off x="4996150" y="1819646"/>
                <a:ext cx="786639" cy="78723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>
                <a:off x="5146167" y="1969960"/>
                <a:ext cx="486600" cy="486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" name="Google Shape;350;p20"/>
            <p:cNvGrpSpPr/>
            <p:nvPr/>
          </p:nvGrpSpPr>
          <p:grpSpPr>
            <a:xfrm>
              <a:off x="6935405" y="1339748"/>
              <a:ext cx="1741201" cy="923774"/>
              <a:chOff x="6935405" y="1339748"/>
              <a:chExt cx="1741201" cy="923774"/>
            </a:xfrm>
          </p:grpSpPr>
          <p:sp>
            <p:nvSpPr>
              <p:cNvPr id="351" name="Google Shape;351;p20"/>
              <p:cNvSpPr txBox="1"/>
              <p:nvPr/>
            </p:nvSpPr>
            <p:spPr>
              <a:xfrm>
                <a:off x="6935406" y="1339748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352" name="Google Shape;352;p20"/>
              <p:cNvSpPr txBox="1"/>
              <p:nvPr/>
            </p:nvSpPr>
            <p:spPr>
              <a:xfrm>
                <a:off x="6935405" y="1624521"/>
                <a:ext cx="17412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It’s composed of hydrogen and helium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353" name="Google Shape;353;p20"/>
          <p:cNvGrpSpPr/>
          <p:nvPr/>
        </p:nvGrpSpPr>
        <p:grpSpPr>
          <a:xfrm>
            <a:off x="467397" y="1339748"/>
            <a:ext cx="3675591" cy="1265376"/>
            <a:chOff x="467397" y="1339748"/>
            <a:chExt cx="3675591" cy="1265376"/>
          </a:xfrm>
        </p:grpSpPr>
        <p:grpSp>
          <p:nvGrpSpPr>
            <p:cNvPr id="354" name="Google Shape;354;p20"/>
            <p:cNvGrpSpPr/>
            <p:nvPr/>
          </p:nvGrpSpPr>
          <p:grpSpPr>
            <a:xfrm>
              <a:off x="3356349" y="1817889"/>
              <a:ext cx="786639" cy="787235"/>
              <a:chOff x="3356349" y="1817889"/>
              <a:chExt cx="786639" cy="787235"/>
            </a:xfrm>
          </p:grpSpPr>
          <p:sp>
            <p:nvSpPr>
              <p:cNvPr id="355" name="Google Shape;355;p20"/>
              <p:cNvSpPr/>
              <p:nvPr/>
            </p:nvSpPr>
            <p:spPr>
              <a:xfrm>
                <a:off x="3356349" y="1817889"/>
                <a:ext cx="786639" cy="78723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20"/>
              <p:cNvSpPr/>
              <p:nvPr/>
            </p:nvSpPr>
            <p:spPr>
              <a:xfrm>
                <a:off x="3506780" y="1968204"/>
                <a:ext cx="486600" cy="486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7" name="Google Shape;357;p20"/>
            <p:cNvGrpSpPr/>
            <p:nvPr/>
          </p:nvGrpSpPr>
          <p:grpSpPr>
            <a:xfrm>
              <a:off x="467397" y="1339748"/>
              <a:ext cx="1773301" cy="923774"/>
              <a:chOff x="467397" y="1339748"/>
              <a:chExt cx="1773301" cy="923774"/>
            </a:xfrm>
          </p:grpSpPr>
          <p:sp>
            <p:nvSpPr>
              <p:cNvPr id="358" name="Google Shape;358;p20"/>
              <p:cNvSpPr txBox="1"/>
              <p:nvPr/>
            </p:nvSpPr>
            <p:spPr>
              <a:xfrm>
                <a:off x="467398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359" name="Google Shape;359;p20"/>
              <p:cNvSpPr txBox="1"/>
              <p:nvPr/>
            </p:nvSpPr>
            <p:spPr>
              <a:xfrm>
                <a:off x="467397" y="1624521"/>
                <a:ext cx="17733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360" name="Google Shape;360;p20"/>
          <p:cNvGrpSpPr/>
          <p:nvPr/>
        </p:nvGrpSpPr>
        <p:grpSpPr>
          <a:xfrm>
            <a:off x="3675325" y="2522931"/>
            <a:ext cx="1773301" cy="2169327"/>
            <a:chOff x="3675325" y="2522931"/>
            <a:chExt cx="1773301" cy="2169327"/>
          </a:xfrm>
        </p:grpSpPr>
        <p:grpSp>
          <p:nvGrpSpPr>
            <p:cNvPr id="361" name="Google Shape;361;p20"/>
            <p:cNvGrpSpPr/>
            <p:nvPr/>
          </p:nvGrpSpPr>
          <p:grpSpPr>
            <a:xfrm>
              <a:off x="4173633" y="2522931"/>
              <a:ext cx="786639" cy="787235"/>
              <a:chOff x="4173633" y="2522931"/>
              <a:chExt cx="786639" cy="787235"/>
            </a:xfrm>
          </p:grpSpPr>
          <p:sp>
            <p:nvSpPr>
              <p:cNvPr id="362" name="Google Shape;362;p20"/>
              <p:cNvSpPr/>
              <p:nvPr/>
            </p:nvSpPr>
            <p:spPr>
              <a:xfrm>
                <a:off x="4173633" y="2522931"/>
                <a:ext cx="786639" cy="78723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0"/>
              <p:cNvSpPr/>
              <p:nvPr/>
            </p:nvSpPr>
            <p:spPr>
              <a:xfrm>
                <a:off x="4323658" y="2673245"/>
                <a:ext cx="486600" cy="486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4" name="Google Shape;364;p20"/>
            <p:cNvGrpSpPr/>
            <p:nvPr/>
          </p:nvGrpSpPr>
          <p:grpSpPr>
            <a:xfrm>
              <a:off x="3675325" y="3768484"/>
              <a:ext cx="1773301" cy="923774"/>
              <a:chOff x="3675325" y="3768484"/>
              <a:chExt cx="1773301" cy="923774"/>
            </a:xfrm>
          </p:grpSpPr>
          <p:sp>
            <p:nvSpPr>
              <p:cNvPr id="365" name="Google Shape;365;p20"/>
              <p:cNvSpPr txBox="1"/>
              <p:nvPr/>
            </p:nvSpPr>
            <p:spPr>
              <a:xfrm>
                <a:off x="3675326" y="37684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366" name="Google Shape;366;p20"/>
              <p:cNvSpPr txBox="1"/>
              <p:nvPr/>
            </p:nvSpPr>
            <p:spPr>
              <a:xfrm>
                <a:off x="3675325" y="4053258"/>
                <a:ext cx="17733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367" name="Google Shape;367;p20"/>
          <p:cNvGrpSpPr/>
          <p:nvPr/>
        </p:nvGrpSpPr>
        <p:grpSpPr>
          <a:xfrm>
            <a:off x="3603249" y="2066699"/>
            <a:ext cx="293112" cy="293112"/>
            <a:chOff x="2676100" y="832575"/>
            <a:chExt cx="483125" cy="483125"/>
          </a:xfrm>
        </p:grpSpPr>
        <p:sp>
          <p:nvSpPr>
            <p:cNvPr id="368" name="Google Shape;368;p20"/>
            <p:cNvSpPr/>
            <p:nvPr/>
          </p:nvSpPr>
          <p:spPr>
            <a:xfrm>
              <a:off x="2676100" y="832575"/>
              <a:ext cx="483125" cy="483125"/>
            </a:xfrm>
            <a:custGeom>
              <a:rect b="b" l="l" r="r" t="t"/>
              <a:pathLst>
                <a:path extrusionOk="0" h="19325" w="19325">
                  <a:moveTo>
                    <a:pt x="10351" y="1132"/>
                  </a:moveTo>
                  <a:lnTo>
                    <a:pt x="10562" y="2008"/>
                  </a:lnTo>
                  <a:cubicBezTo>
                    <a:pt x="10614" y="2226"/>
                    <a:pt x="10789" y="2392"/>
                    <a:pt x="11009" y="2434"/>
                  </a:cubicBezTo>
                  <a:cubicBezTo>
                    <a:pt x="12021" y="2618"/>
                    <a:pt x="12981" y="3014"/>
                    <a:pt x="13826" y="3596"/>
                  </a:cubicBezTo>
                  <a:cubicBezTo>
                    <a:pt x="13922" y="3663"/>
                    <a:pt x="14033" y="3696"/>
                    <a:pt x="14146" y="3696"/>
                  </a:cubicBezTo>
                  <a:cubicBezTo>
                    <a:pt x="14247" y="3696"/>
                    <a:pt x="14349" y="3669"/>
                    <a:pt x="14439" y="3614"/>
                  </a:cubicBezTo>
                  <a:lnTo>
                    <a:pt x="15179" y="3171"/>
                  </a:lnTo>
                  <a:lnTo>
                    <a:pt x="16154" y="4146"/>
                  </a:lnTo>
                  <a:lnTo>
                    <a:pt x="15711" y="4889"/>
                  </a:lnTo>
                  <a:cubicBezTo>
                    <a:pt x="15596" y="5079"/>
                    <a:pt x="15602" y="5317"/>
                    <a:pt x="15729" y="5499"/>
                  </a:cubicBezTo>
                  <a:cubicBezTo>
                    <a:pt x="16311" y="6344"/>
                    <a:pt x="16707" y="7304"/>
                    <a:pt x="16891" y="8316"/>
                  </a:cubicBezTo>
                  <a:cubicBezTo>
                    <a:pt x="16933" y="8536"/>
                    <a:pt x="17100" y="8711"/>
                    <a:pt x="17317" y="8763"/>
                  </a:cubicBezTo>
                  <a:lnTo>
                    <a:pt x="18193" y="8974"/>
                  </a:lnTo>
                  <a:lnTo>
                    <a:pt x="18193" y="10351"/>
                  </a:lnTo>
                  <a:lnTo>
                    <a:pt x="17317" y="10562"/>
                  </a:lnTo>
                  <a:cubicBezTo>
                    <a:pt x="17100" y="10614"/>
                    <a:pt x="16933" y="10789"/>
                    <a:pt x="16894" y="11009"/>
                  </a:cubicBezTo>
                  <a:cubicBezTo>
                    <a:pt x="16710" y="12021"/>
                    <a:pt x="16311" y="12981"/>
                    <a:pt x="15729" y="13826"/>
                  </a:cubicBezTo>
                  <a:cubicBezTo>
                    <a:pt x="15605" y="14007"/>
                    <a:pt x="15596" y="14246"/>
                    <a:pt x="15711" y="14436"/>
                  </a:cubicBezTo>
                  <a:lnTo>
                    <a:pt x="16154" y="15179"/>
                  </a:lnTo>
                  <a:lnTo>
                    <a:pt x="15179" y="16154"/>
                  </a:lnTo>
                  <a:lnTo>
                    <a:pt x="14439" y="15710"/>
                  </a:lnTo>
                  <a:cubicBezTo>
                    <a:pt x="14349" y="15656"/>
                    <a:pt x="14247" y="15629"/>
                    <a:pt x="14146" y="15629"/>
                  </a:cubicBezTo>
                  <a:cubicBezTo>
                    <a:pt x="14033" y="15629"/>
                    <a:pt x="13922" y="15662"/>
                    <a:pt x="13826" y="15729"/>
                  </a:cubicBezTo>
                  <a:cubicBezTo>
                    <a:pt x="12981" y="16311"/>
                    <a:pt x="12021" y="16707"/>
                    <a:pt x="11009" y="16891"/>
                  </a:cubicBezTo>
                  <a:cubicBezTo>
                    <a:pt x="10789" y="16933"/>
                    <a:pt x="10614" y="17099"/>
                    <a:pt x="10562" y="17317"/>
                  </a:cubicBezTo>
                  <a:lnTo>
                    <a:pt x="10351" y="18192"/>
                  </a:lnTo>
                  <a:lnTo>
                    <a:pt x="8974" y="18192"/>
                  </a:lnTo>
                  <a:lnTo>
                    <a:pt x="8763" y="17317"/>
                  </a:lnTo>
                  <a:cubicBezTo>
                    <a:pt x="8712" y="17099"/>
                    <a:pt x="8536" y="16933"/>
                    <a:pt x="8316" y="16891"/>
                  </a:cubicBezTo>
                  <a:cubicBezTo>
                    <a:pt x="7304" y="16707"/>
                    <a:pt x="6344" y="16311"/>
                    <a:pt x="5499" y="15729"/>
                  </a:cubicBezTo>
                  <a:cubicBezTo>
                    <a:pt x="5404" y="15662"/>
                    <a:pt x="5293" y="15629"/>
                    <a:pt x="5181" y="15629"/>
                  </a:cubicBezTo>
                  <a:cubicBezTo>
                    <a:pt x="5081" y="15629"/>
                    <a:pt x="4979" y="15656"/>
                    <a:pt x="4889" y="15710"/>
                  </a:cubicBezTo>
                  <a:lnTo>
                    <a:pt x="4146" y="16154"/>
                  </a:lnTo>
                  <a:lnTo>
                    <a:pt x="3171" y="15179"/>
                  </a:lnTo>
                  <a:lnTo>
                    <a:pt x="3615" y="14436"/>
                  </a:lnTo>
                  <a:cubicBezTo>
                    <a:pt x="3729" y="14246"/>
                    <a:pt x="3723" y="14007"/>
                    <a:pt x="3597" y="13826"/>
                  </a:cubicBezTo>
                  <a:cubicBezTo>
                    <a:pt x="3014" y="12981"/>
                    <a:pt x="2618" y="12021"/>
                    <a:pt x="2434" y="11009"/>
                  </a:cubicBezTo>
                  <a:cubicBezTo>
                    <a:pt x="2392" y="10789"/>
                    <a:pt x="2226" y="10614"/>
                    <a:pt x="2011" y="10562"/>
                  </a:cubicBezTo>
                  <a:lnTo>
                    <a:pt x="1133" y="10351"/>
                  </a:lnTo>
                  <a:lnTo>
                    <a:pt x="1133" y="8974"/>
                  </a:lnTo>
                  <a:lnTo>
                    <a:pt x="2008" y="8763"/>
                  </a:lnTo>
                  <a:cubicBezTo>
                    <a:pt x="2226" y="8711"/>
                    <a:pt x="2392" y="8536"/>
                    <a:pt x="2431" y="8316"/>
                  </a:cubicBezTo>
                  <a:cubicBezTo>
                    <a:pt x="2615" y="7304"/>
                    <a:pt x="3014" y="6344"/>
                    <a:pt x="3597" y="5499"/>
                  </a:cubicBezTo>
                  <a:cubicBezTo>
                    <a:pt x="3720" y="5317"/>
                    <a:pt x="3729" y="5079"/>
                    <a:pt x="3615" y="4889"/>
                  </a:cubicBezTo>
                  <a:lnTo>
                    <a:pt x="3171" y="4146"/>
                  </a:lnTo>
                  <a:lnTo>
                    <a:pt x="4146" y="3171"/>
                  </a:lnTo>
                  <a:lnTo>
                    <a:pt x="4889" y="3614"/>
                  </a:lnTo>
                  <a:cubicBezTo>
                    <a:pt x="4979" y="3669"/>
                    <a:pt x="5081" y="3696"/>
                    <a:pt x="5181" y="3696"/>
                  </a:cubicBezTo>
                  <a:cubicBezTo>
                    <a:pt x="5293" y="3696"/>
                    <a:pt x="5404" y="3663"/>
                    <a:pt x="5499" y="3596"/>
                  </a:cubicBezTo>
                  <a:cubicBezTo>
                    <a:pt x="6344" y="3014"/>
                    <a:pt x="7304" y="2618"/>
                    <a:pt x="8316" y="2434"/>
                  </a:cubicBezTo>
                  <a:cubicBezTo>
                    <a:pt x="8536" y="2392"/>
                    <a:pt x="8712" y="2226"/>
                    <a:pt x="8763" y="2008"/>
                  </a:cubicBezTo>
                  <a:lnTo>
                    <a:pt x="8974" y="1132"/>
                  </a:lnTo>
                  <a:close/>
                  <a:moveTo>
                    <a:pt x="8530" y="0"/>
                  </a:moveTo>
                  <a:cubicBezTo>
                    <a:pt x="8268" y="0"/>
                    <a:pt x="8041" y="178"/>
                    <a:pt x="7981" y="432"/>
                  </a:cubicBezTo>
                  <a:lnTo>
                    <a:pt x="7748" y="1392"/>
                  </a:lnTo>
                  <a:cubicBezTo>
                    <a:pt x="6833" y="1604"/>
                    <a:pt x="5961" y="1963"/>
                    <a:pt x="5167" y="2461"/>
                  </a:cubicBezTo>
                  <a:lnTo>
                    <a:pt x="4348" y="1969"/>
                  </a:lnTo>
                  <a:cubicBezTo>
                    <a:pt x="4260" y="1915"/>
                    <a:pt x="4160" y="1889"/>
                    <a:pt x="4061" y="1889"/>
                  </a:cubicBezTo>
                  <a:cubicBezTo>
                    <a:pt x="3913" y="1889"/>
                    <a:pt x="3767" y="1946"/>
                    <a:pt x="3657" y="2056"/>
                  </a:cubicBezTo>
                  <a:lnTo>
                    <a:pt x="2057" y="3657"/>
                  </a:lnTo>
                  <a:cubicBezTo>
                    <a:pt x="1872" y="3841"/>
                    <a:pt x="1839" y="4125"/>
                    <a:pt x="1972" y="4348"/>
                  </a:cubicBezTo>
                  <a:lnTo>
                    <a:pt x="2461" y="5163"/>
                  </a:lnTo>
                  <a:cubicBezTo>
                    <a:pt x="1963" y="5958"/>
                    <a:pt x="1604" y="6830"/>
                    <a:pt x="1395" y="7745"/>
                  </a:cubicBezTo>
                  <a:lnTo>
                    <a:pt x="435" y="7978"/>
                  </a:lnTo>
                  <a:cubicBezTo>
                    <a:pt x="179" y="8041"/>
                    <a:pt x="0" y="8267"/>
                    <a:pt x="0" y="8530"/>
                  </a:cubicBezTo>
                  <a:lnTo>
                    <a:pt x="0" y="10795"/>
                  </a:lnTo>
                  <a:cubicBezTo>
                    <a:pt x="0" y="11057"/>
                    <a:pt x="179" y="11284"/>
                    <a:pt x="432" y="11344"/>
                  </a:cubicBezTo>
                  <a:lnTo>
                    <a:pt x="1392" y="11580"/>
                  </a:lnTo>
                  <a:cubicBezTo>
                    <a:pt x="1604" y="12492"/>
                    <a:pt x="1963" y="13364"/>
                    <a:pt x="2461" y="14158"/>
                  </a:cubicBezTo>
                  <a:lnTo>
                    <a:pt x="1969" y="14977"/>
                  </a:lnTo>
                  <a:cubicBezTo>
                    <a:pt x="1836" y="15200"/>
                    <a:pt x="1872" y="15484"/>
                    <a:pt x="2057" y="15668"/>
                  </a:cubicBezTo>
                  <a:lnTo>
                    <a:pt x="3657" y="17268"/>
                  </a:lnTo>
                  <a:cubicBezTo>
                    <a:pt x="3766" y="17378"/>
                    <a:pt x="3911" y="17435"/>
                    <a:pt x="4057" y="17435"/>
                  </a:cubicBezTo>
                  <a:cubicBezTo>
                    <a:pt x="4157" y="17435"/>
                    <a:pt x="4258" y="17408"/>
                    <a:pt x="4348" y="17353"/>
                  </a:cubicBezTo>
                  <a:lnTo>
                    <a:pt x="5164" y="16864"/>
                  </a:lnTo>
                  <a:cubicBezTo>
                    <a:pt x="5958" y="17362"/>
                    <a:pt x="6830" y="17721"/>
                    <a:pt x="7745" y="17930"/>
                  </a:cubicBezTo>
                  <a:lnTo>
                    <a:pt x="7978" y="18890"/>
                  </a:lnTo>
                  <a:cubicBezTo>
                    <a:pt x="8041" y="19147"/>
                    <a:pt x="8268" y="19325"/>
                    <a:pt x="8530" y="19325"/>
                  </a:cubicBezTo>
                  <a:lnTo>
                    <a:pt x="10795" y="19325"/>
                  </a:lnTo>
                  <a:cubicBezTo>
                    <a:pt x="11058" y="19325"/>
                    <a:pt x="11284" y="19147"/>
                    <a:pt x="11344" y="18893"/>
                  </a:cubicBezTo>
                  <a:lnTo>
                    <a:pt x="11577" y="17933"/>
                  </a:lnTo>
                  <a:cubicBezTo>
                    <a:pt x="12492" y="17721"/>
                    <a:pt x="13364" y="17362"/>
                    <a:pt x="14159" y="16864"/>
                  </a:cubicBezTo>
                  <a:lnTo>
                    <a:pt x="14977" y="17356"/>
                  </a:lnTo>
                  <a:cubicBezTo>
                    <a:pt x="15066" y="17410"/>
                    <a:pt x="15166" y="17436"/>
                    <a:pt x="15266" y="17436"/>
                  </a:cubicBezTo>
                  <a:cubicBezTo>
                    <a:pt x="15413" y="17436"/>
                    <a:pt x="15559" y="17379"/>
                    <a:pt x="15668" y="17271"/>
                  </a:cubicBezTo>
                  <a:lnTo>
                    <a:pt x="17269" y="15668"/>
                  </a:lnTo>
                  <a:cubicBezTo>
                    <a:pt x="17453" y="15484"/>
                    <a:pt x="17489" y="15200"/>
                    <a:pt x="17353" y="14977"/>
                  </a:cubicBezTo>
                  <a:lnTo>
                    <a:pt x="16864" y="14161"/>
                  </a:lnTo>
                  <a:cubicBezTo>
                    <a:pt x="17362" y="13367"/>
                    <a:pt x="17722" y="12495"/>
                    <a:pt x="17930" y="11580"/>
                  </a:cubicBezTo>
                  <a:lnTo>
                    <a:pt x="18890" y="11347"/>
                  </a:lnTo>
                  <a:cubicBezTo>
                    <a:pt x="19147" y="11284"/>
                    <a:pt x="19325" y="11057"/>
                    <a:pt x="19325" y="10795"/>
                  </a:cubicBezTo>
                  <a:lnTo>
                    <a:pt x="19325" y="8530"/>
                  </a:lnTo>
                  <a:cubicBezTo>
                    <a:pt x="19325" y="8267"/>
                    <a:pt x="19147" y="8041"/>
                    <a:pt x="18893" y="7981"/>
                  </a:cubicBezTo>
                  <a:lnTo>
                    <a:pt x="17933" y="7748"/>
                  </a:lnTo>
                  <a:cubicBezTo>
                    <a:pt x="17722" y="6833"/>
                    <a:pt x="17362" y="5961"/>
                    <a:pt x="16864" y="5166"/>
                  </a:cubicBezTo>
                  <a:lnTo>
                    <a:pt x="17356" y="4348"/>
                  </a:lnTo>
                  <a:cubicBezTo>
                    <a:pt x="17489" y="4128"/>
                    <a:pt x="17453" y="3841"/>
                    <a:pt x="17272" y="3657"/>
                  </a:cubicBezTo>
                  <a:lnTo>
                    <a:pt x="15668" y="2056"/>
                  </a:lnTo>
                  <a:cubicBezTo>
                    <a:pt x="15559" y="1947"/>
                    <a:pt x="15415" y="1890"/>
                    <a:pt x="15268" y="1890"/>
                  </a:cubicBezTo>
                  <a:cubicBezTo>
                    <a:pt x="15168" y="1890"/>
                    <a:pt x="15068" y="1917"/>
                    <a:pt x="14977" y="1972"/>
                  </a:cubicBezTo>
                  <a:lnTo>
                    <a:pt x="14162" y="2461"/>
                  </a:lnTo>
                  <a:cubicBezTo>
                    <a:pt x="13367" y="1963"/>
                    <a:pt x="12495" y="1604"/>
                    <a:pt x="11580" y="1395"/>
                  </a:cubicBezTo>
                  <a:lnTo>
                    <a:pt x="11347" y="435"/>
                  </a:lnTo>
                  <a:cubicBezTo>
                    <a:pt x="11284" y="178"/>
                    <a:pt x="11058" y="0"/>
                    <a:pt x="10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69" name="Google Shape;369;p20"/>
            <p:cNvSpPr/>
            <p:nvPr/>
          </p:nvSpPr>
          <p:spPr>
            <a:xfrm>
              <a:off x="2762000" y="918475"/>
              <a:ext cx="311400" cy="311400"/>
            </a:xfrm>
            <a:custGeom>
              <a:rect b="b" l="l" r="r" t="t"/>
              <a:pathLst>
                <a:path extrusionOk="0" h="12456" w="12456">
                  <a:moveTo>
                    <a:pt x="6227" y="1133"/>
                  </a:moveTo>
                  <a:cubicBezTo>
                    <a:pt x="9038" y="1133"/>
                    <a:pt x="11323" y="3418"/>
                    <a:pt x="11323" y="6226"/>
                  </a:cubicBezTo>
                  <a:cubicBezTo>
                    <a:pt x="11323" y="9038"/>
                    <a:pt x="9038" y="11323"/>
                    <a:pt x="6227" y="11323"/>
                  </a:cubicBezTo>
                  <a:cubicBezTo>
                    <a:pt x="3419" y="11323"/>
                    <a:pt x="1133" y="9038"/>
                    <a:pt x="1133" y="6226"/>
                  </a:cubicBezTo>
                  <a:cubicBezTo>
                    <a:pt x="1133" y="3418"/>
                    <a:pt x="3419" y="1133"/>
                    <a:pt x="6227" y="1133"/>
                  </a:cubicBezTo>
                  <a:close/>
                  <a:moveTo>
                    <a:pt x="6227" y="0"/>
                  </a:moveTo>
                  <a:cubicBezTo>
                    <a:pt x="2794" y="0"/>
                    <a:pt x="1" y="2793"/>
                    <a:pt x="1" y="6226"/>
                  </a:cubicBezTo>
                  <a:cubicBezTo>
                    <a:pt x="1" y="9663"/>
                    <a:pt x="2794" y="12456"/>
                    <a:pt x="6227" y="12456"/>
                  </a:cubicBezTo>
                  <a:cubicBezTo>
                    <a:pt x="9663" y="12456"/>
                    <a:pt x="12456" y="9663"/>
                    <a:pt x="12456" y="6226"/>
                  </a:cubicBezTo>
                  <a:cubicBezTo>
                    <a:pt x="12456" y="2793"/>
                    <a:pt x="9663" y="0"/>
                    <a:pt x="6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0" name="Google Shape;370;p20"/>
            <p:cNvSpPr/>
            <p:nvPr/>
          </p:nvSpPr>
          <p:spPr>
            <a:xfrm>
              <a:off x="2810775" y="975075"/>
              <a:ext cx="206025" cy="198150"/>
            </a:xfrm>
            <a:custGeom>
              <a:rect b="b" l="l" r="r" t="t"/>
              <a:pathLst>
                <a:path extrusionOk="0" h="7926" w="8241">
                  <a:moveTo>
                    <a:pt x="4275" y="1132"/>
                  </a:moveTo>
                  <a:cubicBezTo>
                    <a:pt x="4640" y="1132"/>
                    <a:pt x="5009" y="1203"/>
                    <a:pt x="5360" y="1348"/>
                  </a:cubicBezTo>
                  <a:cubicBezTo>
                    <a:pt x="6416" y="1785"/>
                    <a:pt x="7108" y="2818"/>
                    <a:pt x="7108" y="3962"/>
                  </a:cubicBezTo>
                  <a:cubicBezTo>
                    <a:pt x="7105" y="5527"/>
                    <a:pt x="5840" y="6792"/>
                    <a:pt x="4276" y="6795"/>
                  </a:cubicBezTo>
                  <a:cubicBezTo>
                    <a:pt x="3131" y="6795"/>
                    <a:pt x="2099" y="6103"/>
                    <a:pt x="1661" y="5046"/>
                  </a:cubicBezTo>
                  <a:cubicBezTo>
                    <a:pt x="1223" y="3987"/>
                    <a:pt x="1465" y="2770"/>
                    <a:pt x="2274" y="1961"/>
                  </a:cubicBezTo>
                  <a:cubicBezTo>
                    <a:pt x="2815" y="1419"/>
                    <a:pt x="3538" y="1132"/>
                    <a:pt x="4275" y="1132"/>
                  </a:cubicBezTo>
                  <a:close/>
                  <a:moveTo>
                    <a:pt x="4276" y="1"/>
                  </a:moveTo>
                  <a:cubicBezTo>
                    <a:pt x="2672" y="1"/>
                    <a:pt x="1229" y="964"/>
                    <a:pt x="613" y="2447"/>
                  </a:cubicBezTo>
                  <a:cubicBezTo>
                    <a:pt x="0" y="3926"/>
                    <a:pt x="341" y="5632"/>
                    <a:pt x="1474" y="6764"/>
                  </a:cubicBezTo>
                  <a:cubicBezTo>
                    <a:pt x="2232" y="7523"/>
                    <a:pt x="3247" y="7926"/>
                    <a:pt x="4279" y="7926"/>
                  </a:cubicBezTo>
                  <a:cubicBezTo>
                    <a:pt x="4789" y="7926"/>
                    <a:pt x="5302" y="7828"/>
                    <a:pt x="5791" y="7625"/>
                  </a:cubicBezTo>
                  <a:cubicBezTo>
                    <a:pt x="7274" y="7009"/>
                    <a:pt x="8240" y="5566"/>
                    <a:pt x="8240" y="3962"/>
                  </a:cubicBezTo>
                  <a:cubicBezTo>
                    <a:pt x="8237" y="1773"/>
                    <a:pt x="6465" y="1"/>
                    <a:pt x="42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71" name="Google Shape;371;p20"/>
          <p:cNvGrpSpPr/>
          <p:nvPr/>
        </p:nvGrpSpPr>
        <p:grpSpPr>
          <a:xfrm>
            <a:off x="5250242" y="2073598"/>
            <a:ext cx="278824" cy="275942"/>
            <a:chOff x="3282325" y="2035675"/>
            <a:chExt cx="459575" cy="454825"/>
          </a:xfrm>
        </p:grpSpPr>
        <p:sp>
          <p:nvSpPr>
            <p:cNvPr id="372" name="Google Shape;372;p20"/>
            <p:cNvSpPr/>
            <p:nvPr/>
          </p:nvSpPr>
          <p:spPr>
            <a:xfrm>
              <a:off x="3337050" y="2234125"/>
              <a:ext cx="85925" cy="206325"/>
            </a:xfrm>
            <a:custGeom>
              <a:rect b="b" l="l" r="r" t="t"/>
              <a:pathLst>
                <a:path extrusionOk="0" h="8253" w="3437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3" name="Google Shape;373;p20"/>
            <p:cNvSpPr/>
            <p:nvPr/>
          </p:nvSpPr>
          <p:spPr>
            <a:xfrm>
              <a:off x="3451275" y="2175475"/>
              <a:ext cx="84925" cy="264975"/>
            </a:xfrm>
            <a:custGeom>
              <a:rect b="b" l="l" r="r" t="t"/>
              <a:pathLst>
                <a:path extrusionOk="0" h="10599" w="3397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4" name="Google Shape;374;p20"/>
            <p:cNvSpPr/>
            <p:nvPr/>
          </p:nvSpPr>
          <p:spPr>
            <a:xfrm>
              <a:off x="3564500" y="2116825"/>
              <a:ext cx="84950" cy="323625"/>
            </a:xfrm>
            <a:custGeom>
              <a:rect b="b" l="l" r="r" t="t"/>
              <a:pathLst>
                <a:path extrusionOk="0" h="12945" w="3398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5" name="Google Shape;375;p20"/>
            <p:cNvSpPr/>
            <p:nvPr/>
          </p:nvSpPr>
          <p:spPr>
            <a:xfrm>
              <a:off x="3282325" y="2035675"/>
              <a:ext cx="459575" cy="454825"/>
            </a:xfrm>
            <a:custGeom>
              <a:rect b="b" l="l" r="r" t="t"/>
              <a:pathLst>
                <a:path extrusionOk="0" h="18193" w="18383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76" name="Google Shape;376;p20"/>
          <p:cNvGrpSpPr/>
          <p:nvPr/>
        </p:nvGrpSpPr>
        <p:grpSpPr>
          <a:xfrm>
            <a:off x="6065532" y="2770105"/>
            <a:ext cx="293491" cy="293112"/>
            <a:chOff x="5053900" y="2021500"/>
            <a:chExt cx="483750" cy="483125"/>
          </a:xfrm>
        </p:grpSpPr>
        <p:sp>
          <p:nvSpPr>
            <p:cNvPr id="377" name="Google Shape;377;p20"/>
            <p:cNvSpPr/>
            <p:nvPr/>
          </p:nvSpPr>
          <p:spPr>
            <a:xfrm>
              <a:off x="5281350" y="2078100"/>
              <a:ext cx="127375" cy="127350"/>
            </a:xfrm>
            <a:custGeom>
              <a:rect b="b" l="l" r="r" t="t"/>
              <a:pathLst>
                <a:path extrusionOk="0" h="5094" w="5095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8" name="Google Shape;378;p20"/>
            <p:cNvSpPr/>
            <p:nvPr/>
          </p:nvSpPr>
          <p:spPr>
            <a:xfrm>
              <a:off x="5118000" y="2021500"/>
              <a:ext cx="368700" cy="483125"/>
            </a:xfrm>
            <a:custGeom>
              <a:rect b="b" l="l" r="r" t="t"/>
              <a:pathLst>
                <a:path extrusionOk="0" h="19325" w="14748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79" name="Google Shape;379;p20"/>
            <p:cNvSpPr/>
            <p:nvPr/>
          </p:nvSpPr>
          <p:spPr>
            <a:xfrm>
              <a:off x="50539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0" name="Google Shape;380;p20"/>
            <p:cNvSpPr/>
            <p:nvPr/>
          </p:nvSpPr>
          <p:spPr>
            <a:xfrm>
              <a:off x="5056850" y="2096550"/>
              <a:ext cx="50750" cy="48025"/>
            </a:xfrm>
            <a:custGeom>
              <a:rect b="b" l="l" r="r" t="t"/>
              <a:pathLst>
                <a:path extrusionOk="0" h="1921" w="203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1" name="Google Shape;381;p20"/>
            <p:cNvSpPr/>
            <p:nvPr/>
          </p:nvSpPr>
          <p:spPr>
            <a:xfrm>
              <a:off x="5056400" y="2266400"/>
              <a:ext cx="51200" cy="48350"/>
            </a:xfrm>
            <a:custGeom>
              <a:rect b="b" l="l" r="r" t="t"/>
              <a:pathLst>
                <a:path extrusionOk="0" h="1934" w="2048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2" name="Google Shape;382;p20"/>
            <p:cNvSpPr/>
            <p:nvPr/>
          </p:nvSpPr>
          <p:spPr>
            <a:xfrm>
              <a:off x="54804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3" name="Google Shape;383;p20"/>
            <p:cNvSpPr/>
            <p:nvPr/>
          </p:nvSpPr>
          <p:spPr>
            <a:xfrm>
              <a:off x="5479800" y="209655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4" name="Google Shape;384;p20"/>
            <p:cNvSpPr/>
            <p:nvPr/>
          </p:nvSpPr>
          <p:spPr>
            <a:xfrm>
              <a:off x="5483350" y="226640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85" name="Google Shape;385;p20"/>
          <p:cNvGrpSpPr/>
          <p:nvPr/>
        </p:nvGrpSpPr>
        <p:grpSpPr>
          <a:xfrm>
            <a:off x="4466871" y="2763087"/>
            <a:ext cx="206096" cy="293127"/>
            <a:chOff x="3342275" y="2615925"/>
            <a:chExt cx="339700" cy="483150"/>
          </a:xfrm>
        </p:grpSpPr>
        <p:sp>
          <p:nvSpPr>
            <p:cNvPr id="386" name="Google Shape;386;p20"/>
            <p:cNvSpPr/>
            <p:nvPr/>
          </p:nvSpPr>
          <p:spPr>
            <a:xfrm>
              <a:off x="3342275" y="2615925"/>
              <a:ext cx="339700" cy="483150"/>
            </a:xfrm>
            <a:custGeom>
              <a:rect b="b" l="l" r="r" t="t"/>
              <a:pathLst>
                <a:path extrusionOk="0" h="19326" w="13588">
                  <a:moveTo>
                    <a:pt x="11891" y="1133"/>
                  </a:moveTo>
                  <a:cubicBezTo>
                    <a:pt x="12202" y="1133"/>
                    <a:pt x="12455" y="1387"/>
                    <a:pt x="12455" y="1701"/>
                  </a:cubicBezTo>
                  <a:lnTo>
                    <a:pt x="12455" y="2265"/>
                  </a:lnTo>
                  <a:lnTo>
                    <a:pt x="1132" y="2265"/>
                  </a:lnTo>
                  <a:lnTo>
                    <a:pt x="1132" y="1701"/>
                  </a:lnTo>
                  <a:cubicBezTo>
                    <a:pt x="1132" y="1387"/>
                    <a:pt x="1386" y="1133"/>
                    <a:pt x="1700" y="1133"/>
                  </a:cubicBezTo>
                  <a:close/>
                  <a:moveTo>
                    <a:pt x="12455" y="3398"/>
                  </a:moveTo>
                  <a:lnTo>
                    <a:pt x="12455" y="14796"/>
                  </a:lnTo>
                  <a:lnTo>
                    <a:pt x="1132" y="14796"/>
                  </a:lnTo>
                  <a:lnTo>
                    <a:pt x="1132" y="3398"/>
                  </a:lnTo>
                  <a:close/>
                  <a:moveTo>
                    <a:pt x="12455" y="15928"/>
                  </a:moveTo>
                  <a:lnTo>
                    <a:pt x="12455" y="17628"/>
                  </a:lnTo>
                  <a:cubicBezTo>
                    <a:pt x="12455" y="17939"/>
                    <a:pt x="12202" y="18193"/>
                    <a:pt x="11891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2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1891" y="19325"/>
                  </a:lnTo>
                  <a:cubicBezTo>
                    <a:pt x="12827" y="19325"/>
                    <a:pt x="13588" y="18564"/>
                    <a:pt x="13588" y="17628"/>
                  </a:cubicBezTo>
                  <a:lnTo>
                    <a:pt x="13588" y="1701"/>
                  </a:lnTo>
                  <a:cubicBezTo>
                    <a:pt x="13588" y="762"/>
                    <a:pt x="12827" y="1"/>
                    <a:pt x="118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7" name="Google Shape;387;p20"/>
            <p:cNvSpPr/>
            <p:nvPr/>
          </p:nvSpPr>
          <p:spPr>
            <a:xfrm>
              <a:off x="3461600" y="3030200"/>
              <a:ext cx="101025" cy="28325"/>
            </a:xfrm>
            <a:custGeom>
              <a:rect b="b" l="l" r="r" t="t"/>
              <a:pathLst>
                <a:path extrusionOk="0" h="1133" w="4041">
                  <a:moveTo>
                    <a:pt x="568" y="1"/>
                  </a:moveTo>
                  <a:cubicBezTo>
                    <a:pt x="254" y="1"/>
                    <a:pt x="1" y="251"/>
                    <a:pt x="1" y="565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3473" y="1133"/>
                  </a:lnTo>
                  <a:cubicBezTo>
                    <a:pt x="3787" y="1133"/>
                    <a:pt x="4041" y="879"/>
                    <a:pt x="4041" y="565"/>
                  </a:cubicBezTo>
                  <a:cubicBezTo>
                    <a:pt x="4041" y="251"/>
                    <a:pt x="3787" y="1"/>
                    <a:pt x="34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88" name="Google Shape;388;p20"/>
          <p:cNvGrpSpPr/>
          <p:nvPr/>
        </p:nvGrpSpPr>
        <p:grpSpPr>
          <a:xfrm>
            <a:off x="483456" y="2454771"/>
            <a:ext cx="2842248" cy="923773"/>
            <a:chOff x="483456" y="2454771"/>
            <a:chExt cx="2842248" cy="923773"/>
          </a:xfrm>
        </p:grpSpPr>
        <p:grpSp>
          <p:nvGrpSpPr>
            <p:cNvPr id="389" name="Google Shape;389;p20"/>
            <p:cNvGrpSpPr/>
            <p:nvPr/>
          </p:nvGrpSpPr>
          <p:grpSpPr>
            <a:xfrm>
              <a:off x="2539064" y="2522931"/>
              <a:ext cx="786639" cy="787235"/>
              <a:chOff x="2539064" y="2522931"/>
              <a:chExt cx="786639" cy="787235"/>
            </a:xfrm>
          </p:grpSpPr>
          <p:sp>
            <p:nvSpPr>
              <p:cNvPr id="390" name="Google Shape;390;p20"/>
              <p:cNvSpPr/>
              <p:nvPr/>
            </p:nvSpPr>
            <p:spPr>
              <a:xfrm>
                <a:off x="2539064" y="2522931"/>
                <a:ext cx="786639" cy="78723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0"/>
              <p:cNvSpPr/>
              <p:nvPr/>
            </p:nvSpPr>
            <p:spPr>
              <a:xfrm>
                <a:off x="2689920" y="2673245"/>
                <a:ext cx="486600" cy="486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2" name="Google Shape;392;p20"/>
            <p:cNvGrpSpPr/>
            <p:nvPr/>
          </p:nvGrpSpPr>
          <p:grpSpPr>
            <a:xfrm>
              <a:off x="483456" y="2454771"/>
              <a:ext cx="1741201" cy="923773"/>
              <a:chOff x="483456" y="2454771"/>
              <a:chExt cx="1741201" cy="923773"/>
            </a:xfrm>
          </p:grpSpPr>
          <p:sp>
            <p:nvSpPr>
              <p:cNvPr id="393" name="Google Shape;393;p20"/>
              <p:cNvSpPr txBox="1"/>
              <p:nvPr/>
            </p:nvSpPr>
            <p:spPr>
              <a:xfrm>
                <a:off x="483457" y="2454771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394" name="Google Shape;394;p20"/>
              <p:cNvSpPr txBox="1"/>
              <p:nvPr/>
            </p:nvSpPr>
            <p:spPr>
              <a:xfrm>
                <a:off x="483456" y="2739545"/>
                <a:ext cx="17412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sp>
        <p:nvSpPr>
          <p:cNvPr id="395" name="Google Shape;395;p20"/>
          <p:cNvSpPr/>
          <p:nvPr/>
        </p:nvSpPr>
        <p:spPr>
          <a:xfrm>
            <a:off x="2783297" y="2771105"/>
            <a:ext cx="298117" cy="276746"/>
          </a:xfrm>
          <a:custGeom>
            <a:rect b="b" l="l" r="r" t="t"/>
            <a:pathLst>
              <a:path extrusionOk="0" h="18246" w="19655">
                <a:moveTo>
                  <a:pt x="9829" y="1835"/>
                </a:moveTo>
                <a:lnTo>
                  <a:pt x="12133" y="6452"/>
                </a:lnTo>
                <a:cubicBezTo>
                  <a:pt x="12218" y="6618"/>
                  <a:pt x="12375" y="6733"/>
                  <a:pt x="12559" y="6760"/>
                </a:cubicBezTo>
                <a:lnTo>
                  <a:pt x="17698" y="7500"/>
                </a:lnTo>
                <a:lnTo>
                  <a:pt x="13984" y="11078"/>
                </a:lnTo>
                <a:cubicBezTo>
                  <a:pt x="13848" y="11211"/>
                  <a:pt x="13788" y="11398"/>
                  <a:pt x="13821" y="11582"/>
                </a:cubicBezTo>
                <a:lnTo>
                  <a:pt x="14700" y="16646"/>
                </a:lnTo>
                <a:lnTo>
                  <a:pt x="10092" y="14251"/>
                </a:lnTo>
                <a:cubicBezTo>
                  <a:pt x="10009" y="14209"/>
                  <a:pt x="9919" y="14188"/>
                  <a:pt x="9830" y="14188"/>
                </a:cubicBezTo>
                <a:cubicBezTo>
                  <a:pt x="9740" y="14188"/>
                  <a:pt x="9651" y="14209"/>
                  <a:pt x="9570" y="14251"/>
                </a:cubicBezTo>
                <a:lnTo>
                  <a:pt x="4962" y="16646"/>
                </a:lnTo>
                <a:lnTo>
                  <a:pt x="5838" y="11582"/>
                </a:lnTo>
                <a:cubicBezTo>
                  <a:pt x="5871" y="11398"/>
                  <a:pt x="5810" y="11208"/>
                  <a:pt x="5674" y="11078"/>
                </a:cubicBezTo>
                <a:lnTo>
                  <a:pt x="1961" y="7500"/>
                </a:lnTo>
                <a:lnTo>
                  <a:pt x="7100" y="6760"/>
                </a:lnTo>
                <a:cubicBezTo>
                  <a:pt x="7284" y="6733"/>
                  <a:pt x="7441" y="6618"/>
                  <a:pt x="7525" y="6452"/>
                </a:cubicBezTo>
                <a:lnTo>
                  <a:pt x="9829" y="1835"/>
                </a:lnTo>
                <a:close/>
                <a:moveTo>
                  <a:pt x="9828" y="1"/>
                </a:moveTo>
                <a:cubicBezTo>
                  <a:pt x="9627" y="1"/>
                  <a:pt x="9426" y="105"/>
                  <a:pt x="9322" y="313"/>
                </a:cubicBezTo>
                <a:lnTo>
                  <a:pt x="6641" y="5682"/>
                </a:lnTo>
                <a:lnTo>
                  <a:pt x="653" y="6543"/>
                </a:lnTo>
                <a:cubicBezTo>
                  <a:pt x="188" y="6609"/>
                  <a:pt x="1" y="7183"/>
                  <a:pt x="339" y="7509"/>
                </a:cubicBezTo>
                <a:lnTo>
                  <a:pt x="4672" y="11685"/>
                </a:lnTo>
                <a:lnTo>
                  <a:pt x="3648" y="17579"/>
                </a:lnTo>
                <a:cubicBezTo>
                  <a:pt x="3584" y="17947"/>
                  <a:pt x="3875" y="18245"/>
                  <a:pt x="4207" y="18245"/>
                </a:cubicBezTo>
                <a:cubicBezTo>
                  <a:pt x="4293" y="18245"/>
                  <a:pt x="4383" y="18225"/>
                  <a:pt x="4470" y="18180"/>
                </a:cubicBezTo>
                <a:lnTo>
                  <a:pt x="9829" y="15393"/>
                </a:lnTo>
                <a:lnTo>
                  <a:pt x="15189" y="18180"/>
                </a:lnTo>
                <a:cubicBezTo>
                  <a:pt x="15275" y="18225"/>
                  <a:pt x="15365" y="18245"/>
                  <a:pt x="15452" y="18245"/>
                </a:cubicBezTo>
                <a:cubicBezTo>
                  <a:pt x="15782" y="18245"/>
                  <a:pt x="16072" y="17948"/>
                  <a:pt x="16007" y="17582"/>
                </a:cubicBezTo>
                <a:lnTo>
                  <a:pt x="14986" y="11685"/>
                </a:lnTo>
                <a:lnTo>
                  <a:pt x="19316" y="7512"/>
                </a:lnTo>
                <a:cubicBezTo>
                  <a:pt x="19655" y="7183"/>
                  <a:pt x="19470" y="6609"/>
                  <a:pt x="19005" y="6543"/>
                </a:cubicBezTo>
                <a:lnTo>
                  <a:pt x="13015" y="5682"/>
                </a:lnTo>
                <a:lnTo>
                  <a:pt x="10333" y="313"/>
                </a:lnTo>
                <a:cubicBezTo>
                  <a:pt x="10229" y="105"/>
                  <a:pt x="10029" y="1"/>
                  <a:pt x="98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grpSp>
        <p:nvGrpSpPr>
          <p:cNvPr id="396" name="Google Shape;396;p20"/>
          <p:cNvGrpSpPr/>
          <p:nvPr/>
        </p:nvGrpSpPr>
        <p:grpSpPr>
          <a:xfrm>
            <a:off x="2165823" y="1672062"/>
            <a:ext cx="4790228" cy="2000117"/>
            <a:chOff x="2165823" y="1672062"/>
            <a:chExt cx="4790228" cy="2000117"/>
          </a:xfrm>
        </p:grpSpPr>
        <p:sp>
          <p:nvSpPr>
            <p:cNvPr id="397" name="Google Shape;397;p20"/>
            <p:cNvSpPr/>
            <p:nvPr/>
          </p:nvSpPr>
          <p:spPr>
            <a:xfrm>
              <a:off x="5672244" y="2376793"/>
              <a:ext cx="1079400" cy="1079100"/>
            </a:xfrm>
            <a:prstGeom prst="arc">
              <a:avLst>
                <a:gd fmla="val 2158290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2392634" y="2376793"/>
              <a:ext cx="1079400" cy="1079100"/>
            </a:xfrm>
            <a:prstGeom prst="arc">
              <a:avLst>
                <a:gd fmla="val 19155765" name="adj1"/>
                <a:gd fmla="val 10844702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4027196" y="2376793"/>
              <a:ext cx="1079400" cy="1079100"/>
            </a:xfrm>
            <a:prstGeom prst="arc">
              <a:avLst>
                <a:gd fmla="val 1915576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0"/>
            <p:cNvSpPr/>
            <p:nvPr/>
          </p:nvSpPr>
          <p:spPr>
            <a:xfrm rot="10800000">
              <a:off x="4849713" y="1677294"/>
              <a:ext cx="1079400" cy="1079100"/>
            </a:xfrm>
            <a:prstGeom prst="arc">
              <a:avLst>
                <a:gd fmla="val 1915576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0"/>
            <p:cNvSpPr/>
            <p:nvPr/>
          </p:nvSpPr>
          <p:spPr>
            <a:xfrm rot="10800000">
              <a:off x="3210353" y="1672062"/>
              <a:ext cx="1079400" cy="1079100"/>
            </a:xfrm>
            <a:prstGeom prst="arc">
              <a:avLst>
                <a:gd fmla="val 19155765" name="adj1"/>
                <a:gd fmla="val 1324968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02" name="Google Shape;402;p20"/>
            <p:cNvCxnSpPr>
              <a:stCxn id="398" idx="2"/>
            </p:cNvCxnSpPr>
            <p:nvPr/>
          </p:nvCxnSpPr>
          <p:spPr>
            <a:xfrm rot="10800000">
              <a:off x="2176680" y="2909326"/>
              <a:ext cx="216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403" name="Google Shape;403;p20"/>
            <p:cNvCxnSpPr/>
            <p:nvPr/>
          </p:nvCxnSpPr>
          <p:spPr>
            <a:xfrm rot="10800000">
              <a:off x="6751711" y="2916514"/>
              <a:ext cx="1956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oval"/>
              <a:tailEnd len="med" w="med" type="none"/>
            </a:ln>
          </p:spPr>
        </p:cxnSp>
        <p:cxnSp>
          <p:nvCxnSpPr>
            <p:cNvPr id="404" name="Google Shape;404;p20"/>
            <p:cNvCxnSpPr/>
            <p:nvPr/>
          </p:nvCxnSpPr>
          <p:spPr>
            <a:xfrm rot="5400000">
              <a:off x="4458897" y="3564179"/>
              <a:ext cx="2160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405" name="Google Shape;405;p20"/>
            <p:cNvCxnSpPr/>
            <p:nvPr/>
          </p:nvCxnSpPr>
          <p:spPr>
            <a:xfrm rot="10800000">
              <a:off x="2165823" y="1801625"/>
              <a:ext cx="1235100" cy="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406" name="Google Shape;406;p20"/>
            <p:cNvCxnSpPr/>
            <p:nvPr/>
          </p:nvCxnSpPr>
          <p:spPr>
            <a:xfrm rot="10800000">
              <a:off x="5736552" y="1801625"/>
              <a:ext cx="1219500" cy="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1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412" name="Google Shape;412;p21"/>
          <p:cNvGrpSpPr/>
          <p:nvPr/>
        </p:nvGrpSpPr>
        <p:grpSpPr>
          <a:xfrm>
            <a:off x="551650" y="2304503"/>
            <a:ext cx="3350224" cy="1161300"/>
            <a:chOff x="551650" y="2304503"/>
            <a:chExt cx="3350224" cy="1161300"/>
          </a:xfrm>
        </p:grpSpPr>
        <p:sp>
          <p:nvSpPr>
            <p:cNvPr id="413" name="Google Shape;413;p21"/>
            <p:cNvSpPr/>
            <p:nvPr/>
          </p:nvSpPr>
          <p:spPr>
            <a:xfrm>
              <a:off x="551654" y="2485391"/>
              <a:ext cx="2328900" cy="7995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4" name="Google Shape;414;p21"/>
            <p:cNvGrpSpPr/>
            <p:nvPr/>
          </p:nvGrpSpPr>
          <p:grpSpPr>
            <a:xfrm>
              <a:off x="2092405" y="2393377"/>
              <a:ext cx="982732" cy="983398"/>
              <a:chOff x="624475" y="2278900"/>
              <a:chExt cx="1322120" cy="1323016"/>
            </a:xfrm>
          </p:grpSpPr>
          <p:sp>
            <p:nvSpPr>
              <p:cNvPr id="415" name="Google Shape;415;p21"/>
              <p:cNvSpPr/>
              <p:nvPr/>
            </p:nvSpPr>
            <p:spPr>
              <a:xfrm>
                <a:off x="624475" y="2278900"/>
                <a:ext cx="1322120" cy="132301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21"/>
              <p:cNvSpPr/>
              <p:nvPr/>
            </p:nvSpPr>
            <p:spPr>
              <a:xfrm>
                <a:off x="878032" y="2531546"/>
                <a:ext cx="818100" cy="817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rotWithShape="0" algn="bl" dist="19050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7" name="Google Shape;417;p21"/>
            <p:cNvGrpSpPr/>
            <p:nvPr/>
          </p:nvGrpSpPr>
          <p:grpSpPr>
            <a:xfrm>
              <a:off x="551650" y="2495464"/>
              <a:ext cx="1712100" cy="779364"/>
              <a:chOff x="761833" y="1344503"/>
              <a:chExt cx="1712100" cy="885339"/>
            </a:xfrm>
          </p:grpSpPr>
          <p:sp>
            <p:nvSpPr>
              <p:cNvPr id="418" name="Google Shape;418;p21"/>
              <p:cNvSpPr txBox="1"/>
              <p:nvPr/>
            </p:nvSpPr>
            <p:spPr>
              <a:xfrm>
                <a:off x="761833" y="1344503"/>
                <a:ext cx="1712100" cy="4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419" name="Google Shape;419;p21"/>
              <p:cNvSpPr txBox="1"/>
              <p:nvPr/>
            </p:nvSpPr>
            <p:spPr>
              <a:xfrm>
                <a:off x="761833" y="1710542"/>
                <a:ext cx="17121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</a:t>
                </a: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beautiful</a:t>
                </a: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 name, but it’s hot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sp>
          <p:nvSpPr>
            <p:cNvPr id="420" name="Google Shape;420;p21"/>
            <p:cNvSpPr/>
            <p:nvPr/>
          </p:nvSpPr>
          <p:spPr>
            <a:xfrm>
              <a:off x="2003125" y="2304503"/>
              <a:ext cx="1161300" cy="1161300"/>
            </a:xfrm>
            <a:prstGeom prst="arc">
              <a:avLst>
                <a:gd fmla="val 16200000" name="adj1"/>
                <a:gd fmla="val 5325286" name="adj2"/>
              </a:avLst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21" name="Google Shape;421;p21"/>
            <p:cNvCxnSpPr/>
            <p:nvPr/>
          </p:nvCxnSpPr>
          <p:spPr>
            <a:xfrm rot="10800000">
              <a:off x="3180974" y="2885211"/>
              <a:ext cx="7209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med" w="med" type="oval"/>
              <a:tailEnd len="med" w="med" type="none"/>
            </a:ln>
          </p:spPr>
        </p:cxnSp>
      </p:grpSp>
      <p:sp>
        <p:nvSpPr>
          <p:cNvPr id="422" name="Google Shape;422;p21"/>
          <p:cNvSpPr/>
          <p:nvPr/>
        </p:nvSpPr>
        <p:spPr>
          <a:xfrm>
            <a:off x="3894183" y="2207337"/>
            <a:ext cx="1355700" cy="1355700"/>
          </a:xfrm>
          <a:prstGeom prst="ellipse">
            <a:avLst/>
          </a:prstGeom>
          <a:noFill/>
          <a:ln cap="flat" cmpd="sng" w="9525">
            <a:solidFill>
              <a:srgbClr val="43434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1"/>
          <p:cNvSpPr/>
          <p:nvPr/>
        </p:nvSpPr>
        <p:spPr>
          <a:xfrm>
            <a:off x="4033848" y="2347003"/>
            <a:ext cx="1076400" cy="10764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18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424" name="Google Shape;424;p21"/>
          <p:cNvGrpSpPr/>
          <p:nvPr/>
        </p:nvGrpSpPr>
        <p:grpSpPr>
          <a:xfrm>
            <a:off x="4960997" y="1038275"/>
            <a:ext cx="3333551" cy="1308729"/>
            <a:chOff x="4960997" y="1038275"/>
            <a:chExt cx="3333551" cy="1308729"/>
          </a:xfrm>
        </p:grpSpPr>
        <p:sp>
          <p:nvSpPr>
            <p:cNvPr id="425" name="Google Shape;425;p21"/>
            <p:cNvSpPr/>
            <p:nvPr/>
          </p:nvSpPr>
          <p:spPr>
            <a:xfrm flipH="1">
              <a:off x="5965648" y="1219163"/>
              <a:ext cx="2328900" cy="7995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1"/>
            <p:cNvSpPr/>
            <p:nvPr/>
          </p:nvSpPr>
          <p:spPr>
            <a:xfrm flipH="1">
              <a:off x="5771066" y="1127149"/>
              <a:ext cx="982732" cy="98339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1"/>
            <p:cNvSpPr/>
            <p:nvPr/>
          </p:nvSpPr>
          <p:spPr>
            <a:xfrm flipH="1">
              <a:off x="5957228" y="1314941"/>
              <a:ext cx="608100" cy="60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 dist="19050">
                <a:srgbClr val="000000">
                  <a:alpha val="3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8" name="Google Shape;428;p21"/>
            <p:cNvGrpSpPr/>
            <p:nvPr/>
          </p:nvGrpSpPr>
          <p:grpSpPr>
            <a:xfrm flipH="1">
              <a:off x="6565325" y="1225139"/>
              <a:ext cx="1712100" cy="779364"/>
              <a:chOff x="761833" y="1344503"/>
              <a:chExt cx="1712100" cy="885339"/>
            </a:xfrm>
          </p:grpSpPr>
          <p:sp>
            <p:nvSpPr>
              <p:cNvPr id="429" name="Google Shape;429;p21"/>
              <p:cNvSpPr txBox="1"/>
              <p:nvPr/>
            </p:nvSpPr>
            <p:spPr>
              <a:xfrm>
                <a:off x="761833" y="1344503"/>
                <a:ext cx="1712100" cy="4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430" name="Google Shape;430;p21"/>
              <p:cNvSpPr txBox="1"/>
              <p:nvPr/>
            </p:nvSpPr>
            <p:spPr>
              <a:xfrm>
                <a:off x="761833" y="1710542"/>
                <a:ext cx="17121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It’s the closest planet to the Sun 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sp>
          <p:nvSpPr>
            <p:cNvPr id="431" name="Google Shape;431;p21"/>
            <p:cNvSpPr/>
            <p:nvPr/>
          </p:nvSpPr>
          <p:spPr>
            <a:xfrm flipH="1">
              <a:off x="5681742" y="1038275"/>
              <a:ext cx="1161300" cy="1161300"/>
            </a:xfrm>
            <a:prstGeom prst="arc">
              <a:avLst>
                <a:gd fmla="val 16200000" name="adj1"/>
                <a:gd fmla="val 5325286" name="adj2"/>
              </a:avLst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32" name="Google Shape;432;p21"/>
            <p:cNvCxnSpPr/>
            <p:nvPr/>
          </p:nvCxnSpPr>
          <p:spPr>
            <a:xfrm rot="-5400000">
              <a:off x="4956197" y="1621304"/>
              <a:ext cx="730500" cy="720900"/>
            </a:xfrm>
            <a:prstGeom prst="bentConnector2">
              <a:avLst/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433" name="Google Shape;433;p21"/>
          <p:cNvGrpSpPr/>
          <p:nvPr/>
        </p:nvGrpSpPr>
        <p:grpSpPr>
          <a:xfrm>
            <a:off x="849452" y="3423273"/>
            <a:ext cx="3342748" cy="1308807"/>
            <a:chOff x="849452" y="3423273"/>
            <a:chExt cx="3342748" cy="1308807"/>
          </a:xfrm>
        </p:grpSpPr>
        <p:sp>
          <p:nvSpPr>
            <p:cNvPr id="434" name="Google Shape;434;p21"/>
            <p:cNvSpPr/>
            <p:nvPr/>
          </p:nvSpPr>
          <p:spPr>
            <a:xfrm>
              <a:off x="849452" y="3751668"/>
              <a:ext cx="2328900" cy="7995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5" name="Google Shape;435;p21"/>
            <p:cNvGrpSpPr/>
            <p:nvPr/>
          </p:nvGrpSpPr>
          <p:grpSpPr>
            <a:xfrm>
              <a:off x="2390203" y="3659654"/>
              <a:ext cx="982732" cy="983398"/>
              <a:chOff x="624475" y="2278900"/>
              <a:chExt cx="1322120" cy="1323016"/>
            </a:xfrm>
          </p:grpSpPr>
          <p:sp>
            <p:nvSpPr>
              <p:cNvPr id="436" name="Google Shape;436;p21"/>
              <p:cNvSpPr/>
              <p:nvPr/>
            </p:nvSpPr>
            <p:spPr>
              <a:xfrm>
                <a:off x="624475" y="2278900"/>
                <a:ext cx="1322120" cy="132301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21"/>
              <p:cNvSpPr/>
              <p:nvPr/>
            </p:nvSpPr>
            <p:spPr>
              <a:xfrm>
                <a:off x="878032" y="2531546"/>
                <a:ext cx="818100" cy="817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rotWithShape="0" algn="bl" dist="19050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8" name="Google Shape;438;p21"/>
            <p:cNvGrpSpPr/>
            <p:nvPr/>
          </p:nvGrpSpPr>
          <p:grpSpPr>
            <a:xfrm>
              <a:off x="860050" y="3751664"/>
              <a:ext cx="1712100" cy="779364"/>
              <a:chOff x="761833" y="1344503"/>
              <a:chExt cx="1712100" cy="885339"/>
            </a:xfrm>
          </p:grpSpPr>
          <p:sp>
            <p:nvSpPr>
              <p:cNvPr id="439" name="Google Shape;439;p21"/>
              <p:cNvSpPr txBox="1"/>
              <p:nvPr/>
            </p:nvSpPr>
            <p:spPr>
              <a:xfrm>
                <a:off x="761833" y="1344503"/>
                <a:ext cx="1712100" cy="4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440" name="Google Shape;440;p21"/>
              <p:cNvSpPr txBox="1"/>
              <p:nvPr/>
            </p:nvSpPr>
            <p:spPr>
              <a:xfrm>
                <a:off x="761833" y="1710542"/>
                <a:ext cx="17121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It’s a gas giant and has several rings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sp>
          <p:nvSpPr>
            <p:cNvPr id="441" name="Google Shape;441;p21"/>
            <p:cNvSpPr/>
            <p:nvPr/>
          </p:nvSpPr>
          <p:spPr>
            <a:xfrm>
              <a:off x="2300946" y="3570780"/>
              <a:ext cx="1161300" cy="1161300"/>
            </a:xfrm>
            <a:prstGeom prst="arc">
              <a:avLst>
                <a:gd fmla="val 16200000" name="adj1"/>
                <a:gd fmla="val 5325286" name="adj2"/>
              </a:avLst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2" name="Google Shape;442;p21"/>
            <p:cNvCxnSpPr/>
            <p:nvPr/>
          </p:nvCxnSpPr>
          <p:spPr>
            <a:xfrm rot="5400000">
              <a:off x="3466500" y="3428073"/>
              <a:ext cx="730500" cy="720900"/>
            </a:xfrm>
            <a:prstGeom prst="bentConnector2">
              <a:avLst/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443" name="Google Shape;443;p21"/>
          <p:cNvGrpSpPr/>
          <p:nvPr/>
        </p:nvGrpSpPr>
        <p:grpSpPr>
          <a:xfrm>
            <a:off x="4960997" y="3423223"/>
            <a:ext cx="3333551" cy="1308807"/>
            <a:chOff x="4960997" y="3423223"/>
            <a:chExt cx="3333551" cy="1308807"/>
          </a:xfrm>
        </p:grpSpPr>
        <p:sp>
          <p:nvSpPr>
            <p:cNvPr id="444" name="Google Shape;444;p21"/>
            <p:cNvSpPr/>
            <p:nvPr/>
          </p:nvSpPr>
          <p:spPr>
            <a:xfrm flipH="1">
              <a:off x="5965648" y="3751618"/>
              <a:ext cx="2328900" cy="7995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5" name="Google Shape;445;p21"/>
            <p:cNvGrpSpPr/>
            <p:nvPr/>
          </p:nvGrpSpPr>
          <p:grpSpPr>
            <a:xfrm flipH="1">
              <a:off x="5771066" y="3659604"/>
              <a:ext cx="982732" cy="983398"/>
              <a:chOff x="624475" y="2278900"/>
              <a:chExt cx="1322120" cy="1323016"/>
            </a:xfrm>
          </p:grpSpPr>
          <p:sp>
            <p:nvSpPr>
              <p:cNvPr id="446" name="Google Shape;446;p21"/>
              <p:cNvSpPr/>
              <p:nvPr/>
            </p:nvSpPr>
            <p:spPr>
              <a:xfrm>
                <a:off x="624475" y="2278900"/>
                <a:ext cx="1322120" cy="132301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21"/>
              <p:cNvSpPr/>
              <p:nvPr/>
            </p:nvSpPr>
            <p:spPr>
              <a:xfrm>
                <a:off x="878032" y="2531546"/>
                <a:ext cx="818100" cy="817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rotWithShape="0" algn="bl" dist="19050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8" name="Google Shape;448;p21"/>
            <p:cNvGrpSpPr/>
            <p:nvPr/>
          </p:nvGrpSpPr>
          <p:grpSpPr>
            <a:xfrm flipH="1">
              <a:off x="6565325" y="3751614"/>
              <a:ext cx="1712100" cy="779364"/>
              <a:chOff x="761833" y="1344503"/>
              <a:chExt cx="1712100" cy="885339"/>
            </a:xfrm>
          </p:grpSpPr>
          <p:sp>
            <p:nvSpPr>
              <p:cNvPr id="449" name="Google Shape;449;p21"/>
              <p:cNvSpPr txBox="1"/>
              <p:nvPr/>
            </p:nvSpPr>
            <p:spPr>
              <a:xfrm>
                <a:off x="761833" y="1344503"/>
                <a:ext cx="1712100" cy="4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450" name="Google Shape;450;p21"/>
              <p:cNvSpPr txBox="1"/>
              <p:nvPr/>
            </p:nvSpPr>
            <p:spPr>
              <a:xfrm>
                <a:off x="761833" y="1710542"/>
                <a:ext cx="17121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Neptune is the farthest planet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sp>
          <p:nvSpPr>
            <p:cNvPr id="451" name="Google Shape;451;p21"/>
            <p:cNvSpPr/>
            <p:nvPr/>
          </p:nvSpPr>
          <p:spPr>
            <a:xfrm flipH="1">
              <a:off x="5681742" y="3570730"/>
              <a:ext cx="1161300" cy="1161300"/>
            </a:xfrm>
            <a:prstGeom prst="arc">
              <a:avLst>
                <a:gd fmla="val 16200000" name="adj1"/>
                <a:gd fmla="val 5325286" name="adj2"/>
              </a:avLst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52" name="Google Shape;452;p21"/>
            <p:cNvCxnSpPr/>
            <p:nvPr/>
          </p:nvCxnSpPr>
          <p:spPr>
            <a:xfrm flipH="1" rot="-5400000">
              <a:off x="4956197" y="3428023"/>
              <a:ext cx="730500" cy="720900"/>
            </a:xfrm>
            <a:prstGeom prst="bentConnector2">
              <a:avLst/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453" name="Google Shape;453;p21"/>
          <p:cNvGrpSpPr/>
          <p:nvPr/>
        </p:nvGrpSpPr>
        <p:grpSpPr>
          <a:xfrm>
            <a:off x="849452" y="1038275"/>
            <a:ext cx="3342748" cy="1308729"/>
            <a:chOff x="849452" y="1038275"/>
            <a:chExt cx="3342748" cy="1308729"/>
          </a:xfrm>
        </p:grpSpPr>
        <p:sp>
          <p:nvSpPr>
            <p:cNvPr id="454" name="Google Shape;454;p21"/>
            <p:cNvSpPr/>
            <p:nvPr/>
          </p:nvSpPr>
          <p:spPr>
            <a:xfrm>
              <a:off x="849452" y="1219163"/>
              <a:ext cx="2328900" cy="7995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2390203" y="1127149"/>
              <a:ext cx="982771" cy="983410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2578672" y="1314941"/>
              <a:ext cx="608100" cy="607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 dist="19050">
                <a:srgbClr val="000000">
                  <a:alpha val="3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7" name="Google Shape;457;p21"/>
            <p:cNvGrpSpPr/>
            <p:nvPr/>
          </p:nvGrpSpPr>
          <p:grpSpPr>
            <a:xfrm>
              <a:off x="860050" y="1225139"/>
              <a:ext cx="1712100" cy="779364"/>
              <a:chOff x="761833" y="1344503"/>
              <a:chExt cx="1712100" cy="885339"/>
            </a:xfrm>
          </p:grpSpPr>
          <p:sp>
            <p:nvSpPr>
              <p:cNvPr id="458" name="Google Shape;458;p21"/>
              <p:cNvSpPr txBox="1"/>
              <p:nvPr/>
            </p:nvSpPr>
            <p:spPr>
              <a:xfrm>
                <a:off x="761833" y="1344503"/>
                <a:ext cx="1712100" cy="4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459" name="Google Shape;459;p21"/>
              <p:cNvSpPr txBox="1"/>
              <p:nvPr/>
            </p:nvSpPr>
            <p:spPr>
              <a:xfrm>
                <a:off x="761833" y="1710542"/>
                <a:ext cx="17121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460" name="Google Shape;460;p21"/>
            <p:cNvGrpSpPr/>
            <p:nvPr/>
          </p:nvGrpSpPr>
          <p:grpSpPr>
            <a:xfrm>
              <a:off x="2300946" y="1038275"/>
              <a:ext cx="1891253" cy="1308729"/>
              <a:chOff x="2300946" y="1038275"/>
              <a:chExt cx="1891253" cy="1308729"/>
            </a:xfrm>
          </p:grpSpPr>
          <p:sp>
            <p:nvSpPr>
              <p:cNvPr id="461" name="Google Shape;461;p21"/>
              <p:cNvSpPr/>
              <p:nvPr/>
            </p:nvSpPr>
            <p:spPr>
              <a:xfrm>
                <a:off x="2300946" y="1038275"/>
                <a:ext cx="1161300" cy="1161300"/>
              </a:xfrm>
              <a:prstGeom prst="arc">
                <a:avLst>
                  <a:gd fmla="val 16200000" name="adj1"/>
                  <a:gd fmla="val 5325286" name="adj2"/>
                </a:avLst>
              </a:prstGeom>
              <a:noFill/>
              <a:ln cap="flat" cmpd="sng" w="9525">
                <a:solidFill>
                  <a:srgbClr val="434343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462" name="Google Shape;462;p21"/>
              <p:cNvCxnSpPr/>
              <p:nvPr/>
            </p:nvCxnSpPr>
            <p:spPr>
              <a:xfrm flipH="1" rot="5400000">
                <a:off x="3466500" y="1621304"/>
                <a:ext cx="730500" cy="720900"/>
              </a:xfrm>
              <a:prstGeom prst="bentConnector2">
                <a:avLst/>
              </a:prstGeom>
              <a:noFill/>
              <a:ln cap="flat" cmpd="sng" w="9525">
                <a:solidFill>
                  <a:srgbClr val="434343"/>
                </a:solidFill>
                <a:prstDash val="dash"/>
                <a:round/>
                <a:headEnd len="med" w="med" type="oval"/>
                <a:tailEnd len="med" w="med" type="none"/>
              </a:ln>
            </p:spPr>
          </p:cxnSp>
        </p:grpSp>
      </p:grpSp>
      <p:sp>
        <p:nvSpPr>
          <p:cNvPr id="463" name="Google Shape;463;p21"/>
          <p:cNvSpPr txBox="1"/>
          <p:nvPr/>
        </p:nvSpPr>
        <p:spPr>
          <a:xfrm>
            <a:off x="3991400" y="2701950"/>
            <a:ext cx="11613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Fira Sans Medium"/>
                <a:ea typeface="Fira Sans Medium"/>
                <a:cs typeface="Fira Sans Medium"/>
                <a:sym typeface="Fira Sans Medium"/>
              </a:rPr>
              <a:t>PLANETS</a:t>
            </a:r>
            <a:endParaRPr sz="180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grpSp>
        <p:nvGrpSpPr>
          <p:cNvPr id="464" name="Google Shape;464;p21"/>
          <p:cNvGrpSpPr/>
          <p:nvPr/>
        </p:nvGrpSpPr>
        <p:grpSpPr>
          <a:xfrm>
            <a:off x="5242256" y="2304503"/>
            <a:ext cx="3350090" cy="1161300"/>
            <a:chOff x="5242256" y="2304503"/>
            <a:chExt cx="3350090" cy="1161300"/>
          </a:xfrm>
        </p:grpSpPr>
        <p:sp>
          <p:nvSpPr>
            <p:cNvPr id="465" name="Google Shape;465;p21"/>
            <p:cNvSpPr/>
            <p:nvPr/>
          </p:nvSpPr>
          <p:spPr>
            <a:xfrm flipH="1">
              <a:off x="6263446" y="2485391"/>
              <a:ext cx="2328900" cy="7995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6" name="Google Shape;466;p21"/>
            <p:cNvGrpSpPr/>
            <p:nvPr/>
          </p:nvGrpSpPr>
          <p:grpSpPr>
            <a:xfrm flipH="1">
              <a:off x="6068863" y="2393377"/>
              <a:ext cx="982732" cy="983398"/>
              <a:chOff x="624475" y="2278900"/>
              <a:chExt cx="1322120" cy="1323016"/>
            </a:xfrm>
          </p:grpSpPr>
          <p:sp>
            <p:nvSpPr>
              <p:cNvPr id="467" name="Google Shape;467;p21"/>
              <p:cNvSpPr/>
              <p:nvPr/>
            </p:nvSpPr>
            <p:spPr>
              <a:xfrm>
                <a:off x="624475" y="2278900"/>
                <a:ext cx="1322120" cy="132301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1"/>
              <p:cNvSpPr/>
              <p:nvPr/>
            </p:nvSpPr>
            <p:spPr>
              <a:xfrm>
                <a:off x="878032" y="2531546"/>
                <a:ext cx="818100" cy="817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7150" rotWithShape="0" algn="bl" dist="19050">
                  <a:srgbClr val="000000">
                    <a:alpha val="3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9" name="Google Shape;469;p21"/>
            <p:cNvGrpSpPr/>
            <p:nvPr/>
          </p:nvGrpSpPr>
          <p:grpSpPr>
            <a:xfrm flipH="1">
              <a:off x="6873725" y="2495464"/>
              <a:ext cx="1712100" cy="779364"/>
              <a:chOff x="761833" y="1344503"/>
              <a:chExt cx="1712100" cy="885339"/>
            </a:xfrm>
          </p:grpSpPr>
          <p:sp>
            <p:nvSpPr>
              <p:cNvPr id="470" name="Google Shape;470;p21"/>
              <p:cNvSpPr txBox="1"/>
              <p:nvPr/>
            </p:nvSpPr>
            <p:spPr>
              <a:xfrm>
                <a:off x="761833" y="1344503"/>
                <a:ext cx="1712100" cy="4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471" name="Google Shape;471;p21"/>
              <p:cNvSpPr txBox="1"/>
              <p:nvPr/>
            </p:nvSpPr>
            <p:spPr>
              <a:xfrm>
                <a:off x="761833" y="1710542"/>
                <a:ext cx="17121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sp>
          <p:nvSpPr>
            <p:cNvPr id="472" name="Google Shape;472;p21"/>
            <p:cNvSpPr/>
            <p:nvPr/>
          </p:nvSpPr>
          <p:spPr>
            <a:xfrm flipH="1">
              <a:off x="5979552" y="2304503"/>
              <a:ext cx="1161300" cy="1161300"/>
            </a:xfrm>
            <a:prstGeom prst="arc">
              <a:avLst>
                <a:gd fmla="val 16200000" name="adj1"/>
                <a:gd fmla="val 5325286" name="adj2"/>
              </a:avLst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73" name="Google Shape;473;p21"/>
            <p:cNvCxnSpPr/>
            <p:nvPr/>
          </p:nvCxnSpPr>
          <p:spPr>
            <a:xfrm>
              <a:off x="5242256" y="2885211"/>
              <a:ext cx="7347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med" w="med" type="oval"/>
              <a:tailEnd len="med" w="med" type="none"/>
            </a:ln>
          </p:spPr>
        </p:cxnSp>
      </p:grpSp>
      <p:grpSp>
        <p:nvGrpSpPr>
          <p:cNvPr id="474" name="Google Shape;474;p21"/>
          <p:cNvGrpSpPr/>
          <p:nvPr/>
        </p:nvGrpSpPr>
        <p:grpSpPr>
          <a:xfrm>
            <a:off x="2365902" y="2673037"/>
            <a:ext cx="425343" cy="424225"/>
            <a:chOff x="-4570325" y="2405775"/>
            <a:chExt cx="294600" cy="293825"/>
          </a:xfrm>
        </p:grpSpPr>
        <p:sp>
          <p:nvSpPr>
            <p:cNvPr id="475" name="Google Shape;475;p21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7" name="Google Shape;477;p21"/>
          <p:cNvSpPr/>
          <p:nvPr/>
        </p:nvSpPr>
        <p:spPr>
          <a:xfrm>
            <a:off x="6347595" y="2674462"/>
            <a:ext cx="440106" cy="421373"/>
          </a:xfrm>
          <a:custGeom>
            <a:rect b="b" l="l" r="r" t="t"/>
            <a:pathLst>
              <a:path extrusionOk="0" h="11674" w="12193">
                <a:moveTo>
                  <a:pt x="9483" y="1174"/>
                </a:moveTo>
                <a:lnTo>
                  <a:pt x="9483" y="2308"/>
                </a:lnTo>
                <a:cubicBezTo>
                  <a:pt x="9483" y="2497"/>
                  <a:pt x="9641" y="2655"/>
                  <a:pt x="9830" y="2655"/>
                </a:cubicBezTo>
                <a:lnTo>
                  <a:pt x="10901" y="2655"/>
                </a:lnTo>
                <a:lnTo>
                  <a:pt x="9515" y="4041"/>
                </a:lnTo>
                <a:lnTo>
                  <a:pt x="8097" y="4041"/>
                </a:lnTo>
                <a:lnTo>
                  <a:pt x="8097" y="2560"/>
                </a:lnTo>
                <a:lnTo>
                  <a:pt x="9483" y="1174"/>
                </a:lnTo>
                <a:close/>
                <a:moveTo>
                  <a:pt x="4885" y="6181"/>
                </a:moveTo>
                <a:cubicBezTo>
                  <a:pt x="5033" y="6181"/>
                  <a:pt x="5183" y="6212"/>
                  <a:pt x="5325" y="6278"/>
                </a:cubicBezTo>
                <a:lnTo>
                  <a:pt x="4600" y="7003"/>
                </a:lnTo>
                <a:cubicBezTo>
                  <a:pt x="4474" y="7129"/>
                  <a:pt x="4474" y="7349"/>
                  <a:pt x="4600" y="7475"/>
                </a:cubicBezTo>
                <a:cubicBezTo>
                  <a:pt x="4663" y="7538"/>
                  <a:pt x="4750" y="7570"/>
                  <a:pt x="4836" y="7570"/>
                </a:cubicBezTo>
                <a:cubicBezTo>
                  <a:pt x="4923" y="7570"/>
                  <a:pt x="5010" y="7538"/>
                  <a:pt x="5073" y="7475"/>
                </a:cubicBezTo>
                <a:lnTo>
                  <a:pt x="5797" y="6751"/>
                </a:lnTo>
                <a:lnTo>
                  <a:pt x="5797" y="6751"/>
                </a:lnTo>
                <a:cubicBezTo>
                  <a:pt x="5986" y="7160"/>
                  <a:pt x="5892" y="7633"/>
                  <a:pt x="5577" y="7948"/>
                </a:cubicBezTo>
                <a:cubicBezTo>
                  <a:pt x="5388" y="8137"/>
                  <a:pt x="5128" y="8231"/>
                  <a:pt x="4864" y="8231"/>
                </a:cubicBezTo>
                <a:cubicBezTo>
                  <a:pt x="4600" y="8231"/>
                  <a:pt x="4332" y="8137"/>
                  <a:pt x="4127" y="7948"/>
                </a:cubicBezTo>
                <a:cubicBezTo>
                  <a:pt x="3749" y="7538"/>
                  <a:pt x="3749" y="6877"/>
                  <a:pt x="4127" y="6499"/>
                </a:cubicBezTo>
                <a:cubicBezTo>
                  <a:pt x="4333" y="6293"/>
                  <a:pt x="4606" y="6181"/>
                  <a:pt x="4885" y="6181"/>
                </a:cubicBezTo>
                <a:close/>
                <a:moveTo>
                  <a:pt x="4897" y="4831"/>
                </a:moveTo>
                <a:cubicBezTo>
                  <a:pt x="5396" y="4831"/>
                  <a:pt x="5890" y="4990"/>
                  <a:pt x="6301" y="5301"/>
                </a:cubicBezTo>
                <a:lnTo>
                  <a:pt x="5829" y="5774"/>
                </a:lnTo>
                <a:cubicBezTo>
                  <a:pt x="5553" y="5590"/>
                  <a:pt x="5233" y="5499"/>
                  <a:pt x="4911" y="5499"/>
                </a:cubicBezTo>
                <a:cubicBezTo>
                  <a:pt x="4460" y="5499"/>
                  <a:pt x="4004" y="5677"/>
                  <a:pt x="3655" y="6026"/>
                </a:cubicBezTo>
                <a:cubicBezTo>
                  <a:pt x="2993" y="6688"/>
                  <a:pt x="2993" y="7790"/>
                  <a:pt x="3655" y="8420"/>
                </a:cubicBezTo>
                <a:cubicBezTo>
                  <a:pt x="3986" y="8751"/>
                  <a:pt x="4427" y="8917"/>
                  <a:pt x="4864" y="8917"/>
                </a:cubicBezTo>
                <a:cubicBezTo>
                  <a:pt x="5301" y="8917"/>
                  <a:pt x="5734" y="8751"/>
                  <a:pt x="6049" y="8420"/>
                </a:cubicBezTo>
                <a:cubicBezTo>
                  <a:pt x="6648" y="7822"/>
                  <a:pt x="6742" y="6908"/>
                  <a:pt x="6301" y="6246"/>
                </a:cubicBezTo>
                <a:lnTo>
                  <a:pt x="6774" y="5774"/>
                </a:lnTo>
                <a:lnTo>
                  <a:pt x="6774" y="5774"/>
                </a:lnTo>
                <a:cubicBezTo>
                  <a:pt x="7467" y="6719"/>
                  <a:pt x="7404" y="8074"/>
                  <a:pt x="6585" y="8924"/>
                </a:cubicBezTo>
                <a:cubicBezTo>
                  <a:pt x="6112" y="9397"/>
                  <a:pt x="5498" y="9633"/>
                  <a:pt x="4883" y="9633"/>
                </a:cubicBezTo>
                <a:cubicBezTo>
                  <a:pt x="4269" y="9633"/>
                  <a:pt x="3655" y="9397"/>
                  <a:pt x="3182" y="8924"/>
                </a:cubicBezTo>
                <a:cubicBezTo>
                  <a:pt x="2237" y="7979"/>
                  <a:pt x="2237" y="6499"/>
                  <a:pt x="3182" y="5553"/>
                </a:cubicBezTo>
                <a:cubicBezTo>
                  <a:pt x="3667" y="5068"/>
                  <a:pt x="4286" y="4831"/>
                  <a:pt x="4897" y="4831"/>
                </a:cubicBezTo>
                <a:close/>
                <a:moveTo>
                  <a:pt x="4873" y="3463"/>
                </a:moveTo>
                <a:cubicBezTo>
                  <a:pt x="5728" y="3463"/>
                  <a:pt x="6583" y="3748"/>
                  <a:pt x="7278" y="4325"/>
                </a:cubicBezTo>
                <a:lnTo>
                  <a:pt x="6805" y="4797"/>
                </a:lnTo>
                <a:cubicBezTo>
                  <a:pt x="6228" y="4353"/>
                  <a:pt x="5533" y="4125"/>
                  <a:pt x="4844" y="4125"/>
                </a:cubicBezTo>
                <a:cubicBezTo>
                  <a:pt x="4065" y="4125"/>
                  <a:pt x="3294" y="4416"/>
                  <a:pt x="2710" y="5018"/>
                </a:cubicBezTo>
                <a:cubicBezTo>
                  <a:pt x="1481" y="6246"/>
                  <a:pt x="1481" y="8168"/>
                  <a:pt x="2710" y="9397"/>
                </a:cubicBezTo>
                <a:cubicBezTo>
                  <a:pt x="3324" y="10011"/>
                  <a:pt x="4112" y="10318"/>
                  <a:pt x="4899" y="10318"/>
                </a:cubicBezTo>
                <a:cubicBezTo>
                  <a:pt x="5687" y="10318"/>
                  <a:pt x="6474" y="10011"/>
                  <a:pt x="7089" y="9397"/>
                </a:cubicBezTo>
                <a:cubicBezTo>
                  <a:pt x="8223" y="8263"/>
                  <a:pt x="8255" y="6467"/>
                  <a:pt x="7309" y="5301"/>
                </a:cubicBezTo>
                <a:lnTo>
                  <a:pt x="7782" y="4829"/>
                </a:lnTo>
                <a:lnTo>
                  <a:pt x="7782" y="4829"/>
                </a:lnTo>
                <a:cubicBezTo>
                  <a:pt x="8979" y="6278"/>
                  <a:pt x="8885" y="8483"/>
                  <a:pt x="7530" y="9870"/>
                </a:cubicBezTo>
                <a:cubicBezTo>
                  <a:pt x="6790" y="10594"/>
                  <a:pt x="5821" y="10956"/>
                  <a:pt x="4856" y="10956"/>
                </a:cubicBezTo>
                <a:cubicBezTo>
                  <a:pt x="3891" y="10956"/>
                  <a:pt x="2930" y="10594"/>
                  <a:pt x="2206" y="9870"/>
                </a:cubicBezTo>
                <a:cubicBezTo>
                  <a:pt x="756" y="8420"/>
                  <a:pt x="756" y="6026"/>
                  <a:pt x="2206" y="4545"/>
                </a:cubicBezTo>
                <a:cubicBezTo>
                  <a:pt x="2941" y="3827"/>
                  <a:pt x="3907" y="3463"/>
                  <a:pt x="4873" y="3463"/>
                </a:cubicBezTo>
                <a:close/>
                <a:moveTo>
                  <a:pt x="9899" y="0"/>
                </a:moveTo>
                <a:cubicBezTo>
                  <a:pt x="9813" y="0"/>
                  <a:pt x="9722" y="32"/>
                  <a:pt x="9641" y="103"/>
                </a:cubicBezTo>
                <a:lnTo>
                  <a:pt x="7561" y="2182"/>
                </a:lnTo>
                <a:cubicBezTo>
                  <a:pt x="7467" y="2277"/>
                  <a:pt x="7435" y="2340"/>
                  <a:pt x="7435" y="2434"/>
                </a:cubicBezTo>
                <a:lnTo>
                  <a:pt x="7435" y="3600"/>
                </a:lnTo>
                <a:cubicBezTo>
                  <a:pt x="6670" y="3071"/>
                  <a:pt x="5769" y="2807"/>
                  <a:pt x="4868" y="2807"/>
                </a:cubicBezTo>
                <a:cubicBezTo>
                  <a:pt x="3731" y="2807"/>
                  <a:pt x="2595" y="3229"/>
                  <a:pt x="1733" y="4073"/>
                </a:cubicBezTo>
                <a:cubicBezTo>
                  <a:pt x="0" y="5805"/>
                  <a:pt x="0" y="8641"/>
                  <a:pt x="1733" y="10374"/>
                </a:cubicBezTo>
                <a:cubicBezTo>
                  <a:pt x="2599" y="11240"/>
                  <a:pt x="3741" y="11673"/>
                  <a:pt x="4883" y="11673"/>
                </a:cubicBezTo>
                <a:cubicBezTo>
                  <a:pt x="6026" y="11673"/>
                  <a:pt x="7168" y="11240"/>
                  <a:pt x="8034" y="10374"/>
                </a:cubicBezTo>
                <a:cubicBezTo>
                  <a:pt x="9578" y="8861"/>
                  <a:pt x="9735" y="6436"/>
                  <a:pt x="8538" y="4703"/>
                </a:cubicBezTo>
                <a:lnTo>
                  <a:pt x="9672" y="4703"/>
                </a:lnTo>
                <a:cubicBezTo>
                  <a:pt x="9767" y="4703"/>
                  <a:pt x="9893" y="4671"/>
                  <a:pt x="9924" y="4608"/>
                </a:cubicBezTo>
                <a:lnTo>
                  <a:pt x="12004" y="2497"/>
                </a:lnTo>
                <a:cubicBezTo>
                  <a:pt x="12193" y="2308"/>
                  <a:pt x="12035" y="1962"/>
                  <a:pt x="11783" y="1962"/>
                </a:cubicBezTo>
                <a:lnTo>
                  <a:pt x="10239" y="1962"/>
                </a:lnTo>
                <a:lnTo>
                  <a:pt x="10239" y="355"/>
                </a:lnTo>
                <a:cubicBezTo>
                  <a:pt x="10239" y="141"/>
                  <a:pt x="10080" y="0"/>
                  <a:pt x="989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8" name="Google Shape;478;p21"/>
          <p:cNvGrpSpPr/>
          <p:nvPr/>
        </p:nvGrpSpPr>
        <p:grpSpPr>
          <a:xfrm>
            <a:off x="6099474" y="3991261"/>
            <a:ext cx="323587" cy="320242"/>
            <a:chOff x="3282325" y="2035675"/>
            <a:chExt cx="459575" cy="454825"/>
          </a:xfrm>
        </p:grpSpPr>
        <p:sp>
          <p:nvSpPr>
            <p:cNvPr id="479" name="Google Shape;479;p21"/>
            <p:cNvSpPr/>
            <p:nvPr/>
          </p:nvSpPr>
          <p:spPr>
            <a:xfrm>
              <a:off x="3337050" y="2234125"/>
              <a:ext cx="85925" cy="206325"/>
            </a:xfrm>
            <a:custGeom>
              <a:rect b="b" l="l" r="r" t="t"/>
              <a:pathLst>
                <a:path extrusionOk="0" h="8253" w="3437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3451275" y="2175475"/>
              <a:ext cx="84925" cy="264975"/>
            </a:xfrm>
            <a:custGeom>
              <a:rect b="b" l="l" r="r" t="t"/>
              <a:pathLst>
                <a:path extrusionOk="0" h="10599" w="3397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3564500" y="2116825"/>
              <a:ext cx="84950" cy="323625"/>
            </a:xfrm>
            <a:custGeom>
              <a:rect b="b" l="l" r="r" t="t"/>
              <a:pathLst>
                <a:path extrusionOk="0" h="12945" w="3398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3282325" y="2035675"/>
              <a:ext cx="459575" cy="454825"/>
            </a:xfrm>
            <a:custGeom>
              <a:rect b="b" l="l" r="r" t="t"/>
              <a:pathLst>
                <a:path extrusionOk="0" h="18193" w="18383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3" name="Google Shape;483;p21"/>
          <p:cNvGrpSpPr/>
          <p:nvPr/>
        </p:nvGrpSpPr>
        <p:grpSpPr>
          <a:xfrm>
            <a:off x="6078136" y="1431707"/>
            <a:ext cx="366269" cy="366240"/>
            <a:chOff x="-65131525" y="1914325"/>
            <a:chExt cx="316650" cy="316625"/>
          </a:xfrm>
        </p:grpSpPr>
        <p:sp>
          <p:nvSpPr>
            <p:cNvPr id="484" name="Google Shape;484;p21"/>
            <p:cNvSpPr/>
            <p:nvPr/>
          </p:nvSpPr>
          <p:spPr>
            <a:xfrm>
              <a:off x="-65024400" y="1949750"/>
              <a:ext cx="103175" cy="247350"/>
            </a:xfrm>
            <a:custGeom>
              <a:rect b="b" l="l" r="r" t="t"/>
              <a:pathLst>
                <a:path extrusionOk="0" h="9894" w="4127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-65131525" y="1914325"/>
              <a:ext cx="316650" cy="316625"/>
            </a:xfrm>
            <a:custGeom>
              <a:rect b="b" l="l" r="r" t="t"/>
              <a:pathLst>
                <a:path extrusionOk="0" h="12665" w="12666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21"/>
          <p:cNvGrpSpPr/>
          <p:nvPr/>
        </p:nvGrpSpPr>
        <p:grpSpPr>
          <a:xfrm>
            <a:off x="2704909" y="1448914"/>
            <a:ext cx="355641" cy="340151"/>
            <a:chOff x="5049750" y="832600"/>
            <a:chExt cx="505100" cy="483100"/>
          </a:xfrm>
        </p:grpSpPr>
        <p:sp>
          <p:nvSpPr>
            <p:cNvPr id="487" name="Google Shape;487;p21"/>
            <p:cNvSpPr/>
            <p:nvPr/>
          </p:nvSpPr>
          <p:spPr>
            <a:xfrm>
              <a:off x="5049750" y="832600"/>
              <a:ext cx="505100" cy="483100"/>
            </a:xfrm>
            <a:custGeom>
              <a:rect b="b" l="l" r="r" t="t"/>
              <a:pathLst>
                <a:path extrusionOk="0" h="19324" w="20204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5216725" y="889175"/>
              <a:ext cx="276000" cy="254400"/>
            </a:xfrm>
            <a:custGeom>
              <a:rect b="b" l="l" r="r" t="t"/>
              <a:pathLst>
                <a:path extrusionOk="0" h="10176" w="1104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489" name="Google Shape;489;p21"/>
          <p:cNvGrpSpPr/>
          <p:nvPr/>
        </p:nvGrpSpPr>
        <p:grpSpPr>
          <a:xfrm>
            <a:off x="2671771" y="3939413"/>
            <a:ext cx="421914" cy="423864"/>
            <a:chOff x="-1333975" y="2365850"/>
            <a:chExt cx="292225" cy="293575"/>
          </a:xfrm>
        </p:grpSpPr>
        <p:sp>
          <p:nvSpPr>
            <p:cNvPr id="490" name="Google Shape;490;p21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2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503" name="Google Shape;503;p22"/>
          <p:cNvGrpSpPr/>
          <p:nvPr/>
        </p:nvGrpSpPr>
        <p:grpSpPr>
          <a:xfrm>
            <a:off x="3736913" y="2810632"/>
            <a:ext cx="1670145" cy="1670145"/>
            <a:chOff x="3736913" y="2810632"/>
            <a:chExt cx="1670145" cy="1670145"/>
          </a:xfrm>
        </p:grpSpPr>
        <p:sp>
          <p:nvSpPr>
            <p:cNvPr id="504" name="Google Shape;504;p22"/>
            <p:cNvSpPr/>
            <p:nvPr/>
          </p:nvSpPr>
          <p:spPr>
            <a:xfrm>
              <a:off x="3736913" y="2810632"/>
              <a:ext cx="1670145" cy="1670145"/>
            </a:xfrm>
            <a:custGeom>
              <a:rect b="b" l="l" r="r" t="t"/>
              <a:pathLst>
                <a:path extrusionOk="0" h="115541" w="115541">
                  <a:moveTo>
                    <a:pt x="57758" y="18194"/>
                  </a:moveTo>
                  <a:cubicBezTo>
                    <a:pt x="62853" y="18194"/>
                    <a:pt x="67993" y="19181"/>
                    <a:pt x="72895" y="21212"/>
                  </a:cubicBezTo>
                  <a:cubicBezTo>
                    <a:pt x="87683" y="27336"/>
                    <a:pt x="97392" y="41750"/>
                    <a:pt x="97392" y="57808"/>
                  </a:cubicBezTo>
                  <a:cubicBezTo>
                    <a:pt x="97317" y="79616"/>
                    <a:pt x="79617" y="97317"/>
                    <a:pt x="57808" y="97391"/>
                  </a:cubicBezTo>
                  <a:cubicBezTo>
                    <a:pt x="41751" y="97391"/>
                    <a:pt x="27336" y="87682"/>
                    <a:pt x="21212" y="72894"/>
                  </a:cubicBezTo>
                  <a:cubicBezTo>
                    <a:pt x="15088" y="58106"/>
                    <a:pt x="18448" y="41153"/>
                    <a:pt x="29801" y="29800"/>
                  </a:cubicBezTo>
                  <a:cubicBezTo>
                    <a:pt x="37390" y="22211"/>
                    <a:pt x="47483" y="18194"/>
                    <a:pt x="57758" y="18194"/>
                  </a:cubicBezTo>
                  <a:close/>
                  <a:moveTo>
                    <a:pt x="50116" y="1"/>
                  </a:moveTo>
                  <a:lnTo>
                    <a:pt x="48995" y="8141"/>
                  </a:lnTo>
                  <a:lnTo>
                    <a:pt x="46680" y="8664"/>
                  </a:lnTo>
                  <a:cubicBezTo>
                    <a:pt x="41078" y="9859"/>
                    <a:pt x="35776" y="12100"/>
                    <a:pt x="30996" y="15162"/>
                  </a:cubicBezTo>
                  <a:lnTo>
                    <a:pt x="28979" y="16432"/>
                  </a:lnTo>
                  <a:lnTo>
                    <a:pt x="22482" y="11577"/>
                  </a:lnTo>
                  <a:lnTo>
                    <a:pt x="11577" y="22407"/>
                  </a:lnTo>
                  <a:lnTo>
                    <a:pt x="16432" y="28979"/>
                  </a:lnTo>
                  <a:lnTo>
                    <a:pt x="15237" y="30921"/>
                  </a:lnTo>
                  <a:cubicBezTo>
                    <a:pt x="12175" y="35775"/>
                    <a:pt x="9934" y="41078"/>
                    <a:pt x="8665" y="46605"/>
                  </a:cubicBezTo>
                  <a:lnTo>
                    <a:pt x="8142" y="48995"/>
                  </a:lnTo>
                  <a:lnTo>
                    <a:pt x="1" y="50190"/>
                  </a:lnTo>
                  <a:lnTo>
                    <a:pt x="1" y="65500"/>
                  </a:lnTo>
                  <a:lnTo>
                    <a:pt x="8142" y="66695"/>
                  </a:lnTo>
                  <a:lnTo>
                    <a:pt x="8665" y="69011"/>
                  </a:lnTo>
                  <a:cubicBezTo>
                    <a:pt x="9860" y="74537"/>
                    <a:pt x="12100" y="79840"/>
                    <a:pt x="15162" y="84695"/>
                  </a:cubicBezTo>
                  <a:lnTo>
                    <a:pt x="16432" y="86637"/>
                  </a:lnTo>
                  <a:lnTo>
                    <a:pt x="11577" y="93209"/>
                  </a:lnTo>
                  <a:lnTo>
                    <a:pt x="22407" y="104038"/>
                  </a:lnTo>
                  <a:lnTo>
                    <a:pt x="28905" y="99184"/>
                  </a:lnTo>
                  <a:lnTo>
                    <a:pt x="30921" y="100379"/>
                  </a:lnTo>
                  <a:cubicBezTo>
                    <a:pt x="35701" y="103441"/>
                    <a:pt x="41004" y="105682"/>
                    <a:pt x="46605" y="106951"/>
                  </a:cubicBezTo>
                  <a:lnTo>
                    <a:pt x="48846" y="107474"/>
                  </a:lnTo>
                  <a:lnTo>
                    <a:pt x="50041" y="115540"/>
                  </a:lnTo>
                  <a:lnTo>
                    <a:pt x="65426" y="115540"/>
                  </a:lnTo>
                  <a:lnTo>
                    <a:pt x="66621" y="107474"/>
                  </a:lnTo>
                  <a:lnTo>
                    <a:pt x="68936" y="106951"/>
                  </a:lnTo>
                  <a:cubicBezTo>
                    <a:pt x="74463" y="105682"/>
                    <a:pt x="79841" y="103441"/>
                    <a:pt x="84621" y="100379"/>
                  </a:cubicBezTo>
                  <a:lnTo>
                    <a:pt x="86637" y="99184"/>
                  </a:lnTo>
                  <a:lnTo>
                    <a:pt x="93135" y="104038"/>
                  </a:lnTo>
                  <a:lnTo>
                    <a:pt x="104039" y="93209"/>
                  </a:lnTo>
                  <a:lnTo>
                    <a:pt x="99184" y="86637"/>
                  </a:lnTo>
                  <a:lnTo>
                    <a:pt x="100454" y="84620"/>
                  </a:lnTo>
                  <a:cubicBezTo>
                    <a:pt x="103516" y="79840"/>
                    <a:pt x="105682" y="74537"/>
                    <a:pt x="106952" y="68936"/>
                  </a:cubicBezTo>
                  <a:lnTo>
                    <a:pt x="107475" y="66621"/>
                  </a:lnTo>
                  <a:lnTo>
                    <a:pt x="115541" y="65500"/>
                  </a:lnTo>
                  <a:lnTo>
                    <a:pt x="115541" y="50115"/>
                  </a:lnTo>
                  <a:lnTo>
                    <a:pt x="107475" y="48995"/>
                  </a:lnTo>
                  <a:lnTo>
                    <a:pt x="106952" y="46679"/>
                  </a:lnTo>
                  <a:cubicBezTo>
                    <a:pt x="105682" y="41078"/>
                    <a:pt x="103442" y="35775"/>
                    <a:pt x="100379" y="30995"/>
                  </a:cubicBezTo>
                  <a:lnTo>
                    <a:pt x="99184" y="28979"/>
                  </a:lnTo>
                  <a:lnTo>
                    <a:pt x="104039" y="22481"/>
                  </a:lnTo>
                  <a:lnTo>
                    <a:pt x="93210" y="11577"/>
                  </a:lnTo>
                  <a:lnTo>
                    <a:pt x="86637" y="16432"/>
                  </a:lnTo>
                  <a:lnTo>
                    <a:pt x="84695" y="15237"/>
                  </a:lnTo>
                  <a:cubicBezTo>
                    <a:pt x="79841" y="12175"/>
                    <a:pt x="74538" y="9934"/>
                    <a:pt x="68936" y="8664"/>
                  </a:cubicBezTo>
                  <a:lnTo>
                    <a:pt x="66696" y="8141"/>
                  </a:lnTo>
                  <a:lnTo>
                    <a:pt x="65501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4059722" y="3195308"/>
              <a:ext cx="1025626" cy="901269"/>
            </a:xfrm>
            <a:custGeom>
              <a:rect b="b" l="l" r="r" t="t"/>
              <a:pathLst>
                <a:path extrusionOk="0" h="62350" w="70953">
                  <a:moveTo>
                    <a:pt x="35413" y="1"/>
                  </a:moveTo>
                  <a:cubicBezTo>
                    <a:pt x="31207" y="1"/>
                    <a:pt x="26937" y="858"/>
                    <a:pt x="22854" y="2666"/>
                  </a:cubicBezTo>
                  <a:cubicBezTo>
                    <a:pt x="7095" y="9686"/>
                    <a:pt x="0" y="28059"/>
                    <a:pt x="6946" y="43818"/>
                  </a:cubicBezTo>
                  <a:cubicBezTo>
                    <a:pt x="12134" y="55408"/>
                    <a:pt x="23522" y="62349"/>
                    <a:pt x="35474" y="62349"/>
                  </a:cubicBezTo>
                  <a:cubicBezTo>
                    <a:pt x="39694" y="62349"/>
                    <a:pt x="43985" y="61483"/>
                    <a:pt x="48098" y="59651"/>
                  </a:cubicBezTo>
                  <a:cubicBezTo>
                    <a:pt x="63782" y="52705"/>
                    <a:pt x="70952" y="34258"/>
                    <a:pt x="63932" y="18574"/>
                  </a:cubicBezTo>
                  <a:cubicBezTo>
                    <a:pt x="58794" y="6917"/>
                    <a:pt x="47363" y="1"/>
                    <a:pt x="35413" y="1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4139600" y="3265733"/>
              <a:ext cx="865854" cy="761012"/>
            </a:xfrm>
            <a:custGeom>
              <a:rect b="b" l="l" r="r" t="t"/>
              <a:pathLst>
                <a:path extrusionOk="0" h="52647" w="59900">
                  <a:moveTo>
                    <a:pt x="29905" y="1"/>
                  </a:moveTo>
                  <a:cubicBezTo>
                    <a:pt x="26344" y="1"/>
                    <a:pt x="22728" y="732"/>
                    <a:pt x="19270" y="2275"/>
                  </a:cubicBezTo>
                  <a:cubicBezTo>
                    <a:pt x="5976" y="8175"/>
                    <a:pt x="1" y="23710"/>
                    <a:pt x="5901" y="37004"/>
                  </a:cubicBezTo>
                  <a:cubicBezTo>
                    <a:pt x="10258" y="46821"/>
                    <a:pt x="19869" y="52647"/>
                    <a:pt x="29952" y="52647"/>
                  </a:cubicBezTo>
                  <a:cubicBezTo>
                    <a:pt x="33523" y="52647"/>
                    <a:pt x="37153" y="51916"/>
                    <a:pt x="40630" y="50373"/>
                  </a:cubicBezTo>
                  <a:cubicBezTo>
                    <a:pt x="53925" y="44472"/>
                    <a:pt x="59899" y="28863"/>
                    <a:pt x="53999" y="15644"/>
                  </a:cubicBezTo>
                  <a:cubicBezTo>
                    <a:pt x="49587" y="5827"/>
                    <a:pt x="39962" y="1"/>
                    <a:pt x="299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7" name="Google Shape;507;p22"/>
          <p:cNvGrpSpPr/>
          <p:nvPr/>
        </p:nvGrpSpPr>
        <p:grpSpPr>
          <a:xfrm>
            <a:off x="477572" y="1424823"/>
            <a:ext cx="3980529" cy="1253040"/>
            <a:chOff x="477572" y="1424823"/>
            <a:chExt cx="3980529" cy="1253040"/>
          </a:xfrm>
        </p:grpSpPr>
        <p:sp>
          <p:nvSpPr>
            <p:cNvPr id="508" name="Google Shape;508;p22"/>
            <p:cNvSpPr/>
            <p:nvPr/>
          </p:nvSpPr>
          <p:spPr>
            <a:xfrm>
              <a:off x="3198204" y="1588548"/>
              <a:ext cx="1259898" cy="1089314"/>
            </a:xfrm>
            <a:custGeom>
              <a:rect b="b" l="l" r="r" t="t"/>
              <a:pathLst>
                <a:path extrusionOk="0" h="75359" w="87160">
                  <a:moveTo>
                    <a:pt x="87159" y="0"/>
                  </a:moveTo>
                  <a:cubicBezTo>
                    <a:pt x="54820" y="1718"/>
                    <a:pt x="24124" y="14489"/>
                    <a:pt x="0" y="36073"/>
                  </a:cubicBezTo>
                  <a:lnTo>
                    <a:pt x="39285" y="75358"/>
                  </a:lnTo>
                  <a:cubicBezTo>
                    <a:pt x="52878" y="64006"/>
                    <a:pt x="69533" y="57135"/>
                    <a:pt x="87159" y="55566"/>
                  </a:cubicBezTo>
                  <a:lnTo>
                    <a:pt x="871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9" name="Google Shape;509;p22"/>
            <p:cNvGrpSpPr/>
            <p:nvPr/>
          </p:nvGrpSpPr>
          <p:grpSpPr>
            <a:xfrm>
              <a:off x="477572" y="1424823"/>
              <a:ext cx="1773301" cy="923774"/>
              <a:chOff x="467397" y="1339748"/>
              <a:chExt cx="1773301" cy="923774"/>
            </a:xfrm>
          </p:grpSpPr>
          <p:sp>
            <p:nvSpPr>
              <p:cNvPr id="510" name="Google Shape;510;p22"/>
              <p:cNvSpPr txBox="1"/>
              <p:nvPr/>
            </p:nvSpPr>
            <p:spPr>
              <a:xfrm>
                <a:off x="467398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511" name="Google Shape;511;p22"/>
              <p:cNvSpPr txBox="1"/>
              <p:nvPr/>
            </p:nvSpPr>
            <p:spPr>
              <a:xfrm>
                <a:off x="467397" y="1624521"/>
                <a:ext cx="17733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512" name="Google Shape;512;p22"/>
            <p:cNvCxnSpPr/>
            <p:nvPr/>
          </p:nvCxnSpPr>
          <p:spPr>
            <a:xfrm flipH="1">
              <a:off x="2250925" y="1645925"/>
              <a:ext cx="1857600" cy="1824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oval"/>
            </a:ln>
          </p:spPr>
        </p:cxnSp>
      </p:grpSp>
      <p:grpSp>
        <p:nvGrpSpPr>
          <p:cNvPr id="513" name="Google Shape;513;p22"/>
          <p:cNvGrpSpPr/>
          <p:nvPr/>
        </p:nvGrpSpPr>
        <p:grpSpPr>
          <a:xfrm>
            <a:off x="4688037" y="1424823"/>
            <a:ext cx="3998744" cy="1253040"/>
            <a:chOff x="4688037" y="1424823"/>
            <a:chExt cx="3998744" cy="1253040"/>
          </a:xfrm>
        </p:grpSpPr>
        <p:sp>
          <p:nvSpPr>
            <p:cNvPr id="514" name="Google Shape;514;p22"/>
            <p:cNvSpPr/>
            <p:nvPr/>
          </p:nvSpPr>
          <p:spPr>
            <a:xfrm>
              <a:off x="4688037" y="1588548"/>
              <a:ext cx="1257744" cy="1089314"/>
            </a:xfrm>
            <a:custGeom>
              <a:rect b="b" l="l" r="r" t="t"/>
              <a:pathLst>
                <a:path extrusionOk="0" h="75359" w="87011">
                  <a:moveTo>
                    <a:pt x="1" y="0"/>
                  </a:moveTo>
                  <a:lnTo>
                    <a:pt x="1" y="55566"/>
                  </a:lnTo>
                  <a:cubicBezTo>
                    <a:pt x="17552" y="57135"/>
                    <a:pt x="34207" y="64081"/>
                    <a:pt x="47800" y="75358"/>
                  </a:cubicBezTo>
                  <a:lnTo>
                    <a:pt x="87010" y="36073"/>
                  </a:lnTo>
                  <a:cubicBezTo>
                    <a:pt x="62961" y="14489"/>
                    <a:pt x="32265" y="1718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5" name="Google Shape;515;p22"/>
            <p:cNvGrpSpPr/>
            <p:nvPr/>
          </p:nvGrpSpPr>
          <p:grpSpPr>
            <a:xfrm>
              <a:off x="6945580" y="1424823"/>
              <a:ext cx="1741201" cy="923774"/>
              <a:chOff x="6935405" y="1339748"/>
              <a:chExt cx="1741201" cy="923774"/>
            </a:xfrm>
          </p:grpSpPr>
          <p:sp>
            <p:nvSpPr>
              <p:cNvPr id="516" name="Google Shape;516;p22"/>
              <p:cNvSpPr txBox="1"/>
              <p:nvPr/>
            </p:nvSpPr>
            <p:spPr>
              <a:xfrm>
                <a:off x="6935406" y="1339748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517" name="Google Shape;517;p22"/>
              <p:cNvSpPr txBox="1"/>
              <p:nvPr/>
            </p:nvSpPr>
            <p:spPr>
              <a:xfrm>
                <a:off x="6935405" y="1624521"/>
                <a:ext cx="17412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It’s composed of hydrogen and helium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518" name="Google Shape;518;p22"/>
            <p:cNvCxnSpPr/>
            <p:nvPr/>
          </p:nvCxnSpPr>
          <p:spPr>
            <a:xfrm>
              <a:off x="5005450" y="1645925"/>
              <a:ext cx="1857600" cy="1824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oval"/>
            </a:ln>
          </p:spPr>
        </p:cxnSp>
      </p:grpSp>
      <p:grpSp>
        <p:nvGrpSpPr>
          <p:cNvPr id="519" name="Google Shape;519;p22"/>
          <p:cNvGrpSpPr/>
          <p:nvPr/>
        </p:nvGrpSpPr>
        <p:grpSpPr>
          <a:xfrm>
            <a:off x="493631" y="2271923"/>
            <a:ext cx="3110512" cy="1267897"/>
            <a:chOff x="493631" y="2271923"/>
            <a:chExt cx="3110512" cy="1267897"/>
          </a:xfrm>
        </p:grpSpPr>
        <p:sp>
          <p:nvSpPr>
            <p:cNvPr id="520" name="Google Shape;520;p22"/>
            <p:cNvSpPr/>
            <p:nvPr/>
          </p:nvSpPr>
          <p:spPr>
            <a:xfrm>
              <a:off x="2514829" y="2271923"/>
              <a:ext cx="1089314" cy="1259883"/>
            </a:xfrm>
            <a:custGeom>
              <a:rect b="b" l="l" r="r" t="t"/>
              <a:pathLst>
                <a:path extrusionOk="0" h="87159" w="75359">
                  <a:moveTo>
                    <a:pt x="36074" y="0"/>
                  </a:moveTo>
                  <a:cubicBezTo>
                    <a:pt x="14489" y="24124"/>
                    <a:pt x="1718" y="54820"/>
                    <a:pt x="0" y="87159"/>
                  </a:cubicBezTo>
                  <a:lnTo>
                    <a:pt x="55567" y="87159"/>
                  </a:lnTo>
                  <a:cubicBezTo>
                    <a:pt x="57135" y="69608"/>
                    <a:pt x="64081" y="52878"/>
                    <a:pt x="75359" y="39360"/>
                  </a:cubicBezTo>
                  <a:lnTo>
                    <a:pt x="360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1" name="Google Shape;521;p22"/>
            <p:cNvGrpSpPr/>
            <p:nvPr/>
          </p:nvGrpSpPr>
          <p:grpSpPr>
            <a:xfrm>
              <a:off x="493631" y="2616046"/>
              <a:ext cx="1741201" cy="923773"/>
              <a:chOff x="483456" y="2454771"/>
              <a:chExt cx="1741201" cy="923773"/>
            </a:xfrm>
          </p:grpSpPr>
          <p:sp>
            <p:nvSpPr>
              <p:cNvPr id="522" name="Google Shape;522;p22"/>
              <p:cNvSpPr txBox="1"/>
              <p:nvPr/>
            </p:nvSpPr>
            <p:spPr>
              <a:xfrm>
                <a:off x="483457" y="2454771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523" name="Google Shape;523;p22"/>
              <p:cNvSpPr txBox="1"/>
              <p:nvPr/>
            </p:nvSpPr>
            <p:spPr>
              <a:xfrm>
                <a:off x="483456" y="2739545"/>
                <a:ext cx="17412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524" name="Google Shape;524;p22"/>
            <p:cNvCxnSpPr/>
            <p:nvPr/>
          </p:nvCxnSpPr>
          <p:spPr>
            <a:xfrm rot="10800000">
              <a:off x="2250875" y="3070600"/>
              <a:ext cx="3735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oval"/>
            </a:ln>
          </p:spPr>
        </p:cxnSp>
      </p:grpSp>
      <p:grpSp>
        <p:nvGrpSpPr>
          <p:cNvPr id="525" name="Google Shape;525;p22"/>
          <p:cNvGrpSpPr/>
          <p:nvPr/>
        </p:nvGrpSpPr>
        <p:grpSpPr>
          <a:xfrm>
            <a:off x="5540911" y="2272992"/>
            <a:ext cx="3145887" cy="1259495"/>
            <a:chOff x="5540911" y="2272992"/>
            <a:chExt cx="3145887" cy="1259495"/>
          </a:xfrm>
        </p:grpSpPr>
        <p:sp>
          <p:nvSpPr>
            <p:cNvPr id="526" name="Google Shape;526;p22"/>
            <p:cNvSpPr/>
            <p:nvPr/>
          </p:nvSpPr>
          <p:spPr>
            <a:xfrm>
              <a:off x="5540911" y="2272992"/>
              <a:ext cx="1088245" cy="1258814"/>
            </a:xfrm>
            <a:custGeom>
              <a:rect b="b" l="l" r="r" t="t"/>
              <a:pathLst>
                <a:path extrusionOk="0" h="87085" w="75285">
                  <a:moveTo>
                    <a:pt x="39211" y="1"/>
                  </a:moveTo>
                  <a:lnTo>
                    <a:pt x="1" y="39211"/>
                  </a:lnTo>
                  <a:cubicBezTo>
                    <a:pt x="11279" y="52804"/>
                    <a:pt x="18150" y="69459"/>
                    <a:pt x="19793" y="87085"/>
                  </a:cubicBezTo>
                  <a:lnTo>
                    <a:pt x="75285" y="87085"/>
                  </a:lnTo>
                  <a:cubicBezTo>
                    <a:pt x="73567" y="54821"/>
                    <a:pt x="60870" y="24050"/>
                    <a:pt x="392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7" name="Google Shape;527;p22"/>
            <p:cNvGrpSpPr/>
            <p:nvPr/>
          </p:nvGrpSpPr>
          <p:grpSpPr>
            <a:xfrm>
              <a:off x="6945597" y="2608714"/>
              <a:ext cx="1741201" cy="923774"/>
              <a:chOff x="6935422" y="2447439"/>
              <a:chExt cx="1741201" cy="923774"/>
            </a:xfrm>
          </p:grpSpPr>
          <p:sp>
            <p:nvSpPr>
              <p:cNvPr id="528" name="Google Shape;528;p22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529" name="Google Shape;529;p22"/>
              <p:cNvSpPr txBox="1"/>
              <p:nvPr/>
            </p:nvSpPr>
            <p:spPr>
              <a:xfrm>
                <a:off x="6935422" y="2732212"/>
                <a:ext cx="1741200" cy="63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530" name="Google Shape;530;p22"/>
            <p:cNvCxnSpPr/>
            <p:nvPr/>
          </p:nvCxnSpPr>
          <p:spPr>
            <a:xfrm rot="10800000">
              <a:off x="6519600" y="3070600"/>
              <a:ext cx="3735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oval"/>
            </a:ln>
          </p:spPr>
        </p:cxnSp>
      </p:grpSp>
      <p:grpSp>
        <p:nvGrpSpPr>
          <p:cNvPr id="531" name="Google Shape;531;p22"/>
          <p:cNvGrpSpPr/>
          <p:nvPr/>
        </p:nvGrpSpPr>
        <p:grpSpPr>
          <a:xfrm>
            <a:off x="2887613" y="2900973"/>
            <a:ext cx="343759" cy="339271"/>
            <a:chOff x="6232000" y="1435050"/>
            <a:chExt cx="488225" cy="481850"/>
          </a:xfrm>
        </p:grpSpPr>
        <p:sp>
          <p:nvSpPr>
            <p:cNvPr id="532" name="Google Shape;532;p22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37" name="Google Shape;537;p22"/>
          <p:cNvGrpSpPr/>
          <p:nvPr/>
        </p:nvGrpSpPr>
        <p:grpSpPr>
          <a:xfrm>
            <a:off x="3879936" y="2014198"/>
            <a:ext cx="228597" cy="238019"/>
            <a:chOff x="3357325" y="2093500"/>
            <a:chExt cx="311525" cy="322825"/>
          </a:xfrm>
        </p:grpSpPr>
        <p:sp>
          <p:nvSpPr>
            <p:cNvPr id="538" name="Google Shape;538;p22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41" name="Google Shape;541;p22"/>
          <p:cNvGrpSpPr/>
          <p:nvPr/>
        </p:nvGrpSpPr>
        <p:grpSpPr>
          <a:xfrm>
            <a:off x="5005453" y="1963568"/>
            <a:ext cx="339200" cy="339271"/>
            <a:chOff x="5049725" y="2027900"/>
            <a:chExt cx="481750" cy="481850"/>
          </a:xfrm>
        </p:grpSpPr>
        <p:sp>
          <p:nvSpPr>
            <p:cNvPr id="542" name="Google Shape;542;p22"/>
            <p:cNvSpPr/>
            <p:nvPr/>
          </p:nvSpPr>
          <p:spPr>
            <a:xfrm>
              <a:off x="5191775" y="2394925"/>
              <a:ext cx="197625" cy="114825"/>
            </a:xfrm>
            <a:custGeom>
              <a:rect b="b" l="l" r="r" t="t"/>
              <a:pathLst>
                <a:path extrusionOk="0" h="4593" w="7905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5113625" y="2027900"/>
              <a:ext cx="347300" cy="338825"/>
            </a:xfrm>
            <a:custGeom>
              <a:rect b="b" l="l" r="r" t="t"/>
              <a:pathLst>
                <a:path extrusionOk="0" h="13553" w="13892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5049725" y="2197300"/>
              <a:ext cx="56400" cy="28275"/>
            </a:xfrm>
            <a:custGeom>
              <a:rect b="b" l="l" r="r" t="t"/>
              <a:pathLst>
                <a:path extrusionOk="0" h="1131" w="2256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5052575" y="2102800"/>
              <a:ext cx="50850" cy="48075"/>
            </a:xfrm>
            <a:custGeom>
              <a:rect b="b" l="l" r="r" t="t"/>
              <a:pathLst>
                <a:path extrusionOk="0" h="1923" w="2034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5052575" y="2272175"/>
              <a:ext cx="50700" cy="47900"/>
            </a:xfrm>
            <a:custGeom>
              <a:rect b="b" l="l" r="r" t="t"/>
              <a:pathLst>
                <a:path extrusionOk="0" h="1916" w="2028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5475050" y="2197300"/>
              <a:ext cx="56425" cy="28275"/>
            </a:xfrm>
            <a:custGeom>
              <a:rect b="b" l="l" r="r" t="t"/>
              <a:pathLst>
                <a:path extrusionOk="0" h="1131" w="2257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5477925" y="2102800"/>
              <a:ext cx="50675" cy="47900"/>
            </a:xfrm>
            <a:custGeom>
              <a:rect b="b" l="l" r="r" t="t"/>
              <a:pathLst>
                <a:path extrusionOk="0" h="1916" w="2027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5477775" y="2272000"/>
              <a:ext cx="50825" cy="48075"/>
            </a:xfrm>
            <a:custGeom>
              <a:rect b="b" l="l" r="r" t="t"/>
              <a:pathLst>
                <a:path extrusionOk="0" h="1923" w="2033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0" name="Google Shape;550;p22"/>
          <p:cNvGrpSpPr/>
          <p:nvPr/>
        </p:nvGrpSpPr>
        <p:grpSpPr>
          <a:xfrm>
            <a:off x="5912606" y="2910543"/>
            <a:ext cx="338338" cy="334800"/>
            <a:chOff x="-5971525" y="3273750"/>
            <a:chExt cx="292250" cy="290650"/>
          </a:xfrm>
        </p:grpSpPr>
        <p:sp>
          <p:nvSpPr>
            <p:cNvPr id="551" name="Google Shape;551;p22"/>
            <p:cNvSpPr/>
            <p:nvPr/>
          </p:nvSpPr>
          <p:spPr>
            <a:xfrm>
              <a:off x="-5868325" y="3273750"/>
              <a:ext cx="85075" cy="84300"/>
            </a:xfrm>
            <a:custGeom>
              <a:rect b="b" l="l" r="r" t="t"/>
              <a:pathLst>
                <a:path extrusionOk="0" h="3372" w="3403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-5971525" y="3308400"/>
              <a:ext cx="292250" cy="256000"/>
            </a:xfrm>
            <a:custGeom>
              <a:rect b="b" l="l" r="r" t="t"/>
              <a:pathLst>
                <a:path extrusionOk="0" h="10240" w="1169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3" name="Google Shape;553;p22"/>
          <p:cNvSpPr/>
          <p:nvPr/>
        </p:nvSpPr>
        <p:spPr>
          <a:xfrm>
            <a:off x="4343364" y="3417638"/>
            <a:ext cx="458362" cy="457211"/>
          </a:xfrm>
          <a:custGeom>
            <a:rect b="b" l="l" r="r" t="t"/>
            <a:pathLst>
              <a:path extrusionOk="0" h="12666" w="12697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3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559" name="Google Shape;559;p23"/>
          <p:cNvGrpSpPr/>
          <p:nvPr/>
        </p:nvGrpSpPr>
        <p:grpSpPr>
          <a:xfrm>
            <a:off x="765000" y="1546564"/>
            <a:ext cx="1611900" cy="2584349"/>
            <a:chOff x="765000" y="1546564"/>
            <a:chExt cx="1611900" cy="2584349"/>
          </a:xfrm>
        </p:grpSpPr>
        <p:sp>
          <p:nvSpPr>
            <p:cNvPr id="560" name="Google Shape;560;p23"/>
            <p:cNvSpPr/>
            <p:nvPr/>
          </p:nvSpPr>
          <p:spPr>
            <a:xfrm>
              <a:off x="765000" y="2063913"/>
              <a:ext cx="1611900" cy="20670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1052950" y="1546564"/>
              <a:ext cx="1036002" cy="103678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st="19050">
                <a:srgbClr val="000000">
                  <a:alpha val="1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2" name="Google Shape;562;p23"/>
            <p:cNvGrpSpPr/>
            <p:nvPr/>
          </p:nvGrpSpPr>
          <p:grpSpPr>
            <a:xfrm>
              <a:off x="797097" y="2941818"/>
              <a:ext cx="1547701" cy="821016"/>
              <a:chOff x="495922" y="1346768"/>
              <a:chExt cx="1547701" cy="821016"/>
            </a:xfrm>
          </p:grpSpPr>
          <p:sp>
            <p:nvSpPr>
              <p:cNvPr id="563" name="Google Shape;563;p23"/>
              <p:cNvSpPr txBox="1"/>
              <p:nvPr/>
            </p:nvSpPr>
            <p:spPr>
              <a:xfrm>
                <a:off x="495923" y="1346768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564" name="Google Shape;564;p23"/>
              <p:cNvSpPr txBox="1"/>
              <p:nvPr/>
            </p:nvSpPr>
            <p:spPr>
              <a:xfrm>
                <a:off x="495922" y="1599884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565" name="Google Shape;565;p23"/>
            <p:cNvGrpSpPr/>
            <p:nvPr/>
          </p:nvGrpSpPr>
          <p:grpSpPr>
            <a:xfrm>
              <a:off x="1399076" y="1895336"/>
              <a:ext cx="343759" cy="339271"/>
              <a:chOff x="6232000" y="1435050"/>
              <a:chExt cx="488225" cy="481850"/>
            </a:xfrm>
          </p:grpSpPr>
          <p:sp>
            <p:nvSpPr>
              <p:cNvPr id="566" name="Google Shape;566;p23"/>
              <p:cNvSpPr/>
              <p:nvPr/>
            </p:nvSpPr>
            <p:spPr>
              <a:xfrm>
                <a:off x="6578000" y="1463375"/>
                <a:ext cx="83150" cy="78250"/>
              </a:xfrm>
              <a:custGeom>
                <a:rect b="b" l="l" r="r" t="t"/>
                <a:pathLst>
                  <a:path extrusionOk="0" h="3130" w="3326">
                    <a:moveTo>
                      <a:pt x="482" y="1"/>
                    </a:moveTo>
                    <a:cubicBezTo>
                      <a:pt x="280" y="1"/>
                      <a:pt x="95" y="114"/>
                      <a:pt x="1" y="293"/>
                    </a:cubicBezTo>
                    <a:lnTo>
                      <a:pt x="3322" y="3130"/>
                    </a:lnTo>
                    <a:lnTo>
                      <a:pt x="3322" y="564"/>
                    </a:lnTo>
                    <a:cubicBezTo>
                      <a:pt x="3325" y="253"/>
                      <a:pt x="3072" y="1"/>
                      <a:pt x="2761" y="1"/>
                    </a:cubicBezTo>
                    <a:cubicBezTo>
                      <a:pt x="2760" y="1"/>
                      <a:pt x="2758" y="1"/>
                      <a:pt x="2756" y="1"/>
                    </a:cubicBezTo>
                    <a:lnTo>
                      <a:pt x="497" y="1"/>
                    </a:lnTo>
                    <a:cubicBezTo>
                      <a:pt x="492" y="1"/>
                      <a:pt x="487" y="1"/>
                      <a:pt x="4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67" name="Google Shape;567;p23"/>
              <p:cNvSpPr/>
              <p:nvPr/>
            </p:nvSpPr>
            <p:spPr>
              <a:xfrm>
                <a:off x="6421725" y="1773850"/>
                <a:ext cx="112950" cy="143050"/>
              </a:xfrm>
              <a:custGeom>
                <a:rect b="b" l="l" r="r" t="t"/>
                <a:pathLst>
                  <a:path extrusionOk="0" h="5722" w="4518">
                    <a:moveTo>
                      <a:pt x="2822" y="1130"/>
                    </a:moveTo>
                    <a:cubicBezTo>
                      <a:pt x="3325" y="1130"/>
                      <a:pt x="3578" y="1738"/>
                      <a:pt x="3222" y="2093"/>
                    </a:cubicBezTo>
                    <a:cubicBezTo>
                      <a:pt x="3106" y="2209"/>
                      <a:pt x="2964" y="2260"/>
                      <a:pt x="2825" y="2260"/>
                    </a:cubicBezTo>
                    <a:cubicBezTo>
                      <a:pt x="2535" y="2260"/>
                      <a:pt x="2259" y="2036"/>
                      <a:pt x="2259" y="1696"/>
                    </a:cubicBezTo>
                    <a:cubicBezTo>
                      <a:pt x="2259" y="1383"/>
                      <a:pt x="2509" y="1130"/>
                      <a:pt x="2822" y="1130"/>
                    </a:cubicBezTo>
                    <a:close/>
                    <a:moveTo>
                      <a:pt x="0" y="1"/>
                    </a:moveTo>
                    <a:lnTo>
                      <a:pt x="0" y="5722"/>
                    </a:lnTo>
                    <a:lnTo>
                      <a:pt x="4517" y="5722"/>
                    </a:lnTo>
                    <a:lnTo>
                      <a:pt x="451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68" name="Google Shape;568;p23"/>
              <p:cNvSpPr/>
              <p:nvPr/>
            </p:nvSpPr>
            <p:spPr>
              <a:xfrm>
                <a:off x="6448975" y="1632700"/>
                <a:ext cx="56475" cy="56475"/>
              </a:xfrm>
              <a:custGeom>
                <a:rect b="b" l="l" r="r" t="t"/>
                <a:pathLst>
                  <a:path extrusionOk="0" h="2259" w="2259">
                    <a:moveTo>
                      <a:pt x="0" y="0"/>
                    </a:moveTo>
                    <a:lnTo>
                      <a:pt x="0" y="2259"/>
                    </a:lnTo>
                    <a:lnTo>
                      <a:pt x="2259" y="2259"/>
                    </a:lnTo>
                    <a:lnTo>
                      <a:pt x="225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69" name="Google Shape;569;p23"/>
              <p:cNvSpPr/>
              <p:nvPr/>
            </p:nvSpPr>
            <p:spPr>
              <a:xfrm>
                <a:off x="6232000" y="1435050"/>
                <a:ext cx="488225" cy="237825"/>
              </a:xfrm>
              <a:custGeom>
                <a:rect b="b" l="l" r="r" t="t"/>
                <a:pathLst>
                  <a:path extrusionOk="0" h="9513" w="19529">
                    <a:moveTo>
                      <a:pt x="9821" y="0"/>
                    </a:moveTo>
                    <a:cubicBezTo>
                      <a:pt x="9559" y="0"/>
                      <a:pt x="9297" y="92"/>
                      <a:pt x="9086" y="276"/>
                    </a:cubicBezTo>
                    <a:lnTo>
                      <a:pt x="531" y="7521"/>
                    </a:lnTo>
                    <a:cubicBezTo>
                      <a:pt x="61" y="7921"/>
                      <a:pt x="1" y="8626"/>
                      <a:pt x="395" y="9099"/>
                    </a:cubicBezTo>
                    <a:cubicBezTo>
                      <a:pt x="620" y="9369"/>
                      <a:pt x="942" y="9508"/>
                      <a:pt x="1266" y="9508"/>
                    </a:cubicBezTo>
                    <a:cubicBezTo>
                      <a:pt x="1525" y="9508"/>
                      <a:pt x="1785" y="9419"/>
                      <a:pt x="1997" y="9237"/>
                    </a:cubicBezTo>
                    <a:lnTo>
                      <a:pt x="9821" y="2622"/>
                    </a:lnTo>
                    <a:lnTo>
                      <a:pt x="17544" y="9240"/>
                    </a:lnTo>
                    <a:cubicBezTo>
                      <a:pt x="17759" y="9425"/>
                      <a:pt x="18019" y="9513"/>
                      <a:pt x="18278" y="9513"/>
                    </a:cubicBezTo>
                    <a:cubicBezTo>
                      <a:pt x="18661" y="9513"/>
                      <a:pt x="19039" y="9318"/>
                      <a:pt x="19252" y="8954"/>
                    </a:cubicBezTo>
                    <a:cubicBezTo>
                      <a:pt x="19529" y="8482"/>
                      <a:pt x="19430" y="7879"/>
                      <a:pt x="19014" y="7524"/>
                    </a:cubicBezTo>
                    <a:lnTo>
                      <a:pt x="10555" y="276"/>
                    </a:lnTo>
                    <a:cubicBezTo>
                      <a:pt x="10345" y="92"/>
                      <a:pt x="10083" y="0"/>
                      <a:pt x="982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70" name="Google Shape;570;p23"/>
              <p:cNvSpPr/>
              <p:nvPr/>
            </p:nvSpPr>
            <p:spPr>
              <a:xfrm>
                <a:off x="6291025" y="1537700"/>
                <a:ext cx="369800" cy="379200"/>
              </a:xfrm>
              <a:custGeom>
                <a:rect b="b" l="l" r="r" t="t"/>
                <a:pathLst>
                  <a:path extrusionOk="0" h="15168" w="14792">
                    <a:moveTo>
                      <a:pt x="9143" y="2671"/>
                    </a:moveTo>
                    <a:cubicBezTo>
                      <a:pt x="9453" y="2671"/>
                      <a:pt x="9706" y="2924"/>
                      <a:pt x="9706" y="3237"/>
                    </a:cubicBezTo>
                    <a:lnTo>
                      <a:pt x="9706" y="6625"/>
                    </a:lnTo>
                    <a:cubicBezTo>
                      <a:pt x="9706" y="6935"/>
                      <a:pt x="9453" y="7188"/>
                      <a:pt x="9143" y="7188"/>
                    </a:cubicBezTo>
                    <a:lnTo>
                      <a:pt x="5755" y="7188"/>
                    </a:lnTo>
                    <a:cubicBezTo>
                      <a:pt x="5442" y="7188"/>
                      <a:pt x="5189" y="6935"/>
                      <a:pt x="5189" y="6625"/>
                    </a:cubicBezTo>
                    <a:lnTo>
                      <a:pt x="5189" y="3237"/>
                    </a:lnTo>
                    <a:cubicBezTo>
                      <a:pt x="5189" y="2924"/>
                      <a:pt x="5442" y="2671"/>
                      <a:pt x="5755" y="2671"/>
                    </a:cubicBezTo>
                    <a:close/>
                    <a:moveTo>
                      <a:pt x="7448" y="0"/>
                    </a:moveTo>
                    <a:lnTo>
                      <a:pt x="4" y="6291"/>
                    </a:lnTo>
                    <a:lnTo>
                      <a:pt x="4" y="14605"/>
                    </a:lnTo>
                    <a:cubicBezTo>
                      <a:pt x="1" y="14913"/>
                      <a:pt x="254" y="15168"/>
                      <a:pt x="564" y="15168"/>
                    </a:cubicBezTo>
                    <a:cubicBezTo>
                      <a:pt x="566" y="15168"/>
                      <a:pt x="568" y="15168"/>
                      <a:pt x="570" y="15168"/>
                    </a:cubicBezTo>
                    <a:lnTo>
                      <a:pt x="4060" y="15168"/>
                    </a:lnTo>
                    <a:lnTo>
                      <a:pt x="4060" y="8883"/>
                    </a:lnTo>
                    <a:cubicBezTo>
                      <a:pt x="4060" y="8570"/>
                      <a:pt x="4313" y="8317"/>
                      <a:pt x="4626" y="8317"/>
                    </a:cubicBezTo>
                    <a:lnTo>
                      <a:pt x="10272" y="8317"/>
                    </a:lnTo>
                    <a:cubicBezTo>
                      <a:pt x="10582" y="8317"/>
                      <a:pt x="10835" y="8570"/>
                      <a:pt x="10835" y="8883"/>
                    </a:cubicBezTo>
                    <a:lnTo>
                      <a:pt x="10835" y="15168"/>
                    </a:lnTo>
                    <a:lnTo>
                      <a:pt x="14223" y="15168"/>
                    </a:lnTo>
                    <a:cubicBezTo>
                      <a:pt x="14225" y="15168"/>
                      <a:pt x="14227" y="15168"/>
                      <a:pt x="14228" y="15168"/>
                    </a:cubicBezTo>
                    <a:cubicBezTo>
                      <a:pt x="14539" y="15168"/>
                      <a:pt x="14792" y="14913"/>
                      <a:pt x="14789" y="14605"/>
                    </a:cubicBezTo>
                    <a:lnTo>
                      <a:pt x="14789" y="6291"/>
                    </a:lnTo>
                    <a:lnTo>
                      <a:pt x="744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571" name="Google Shape;571;p23"/>
          <p:cNvGrpSpPr/>
          <p:nvPr/>
        </p:nvGrpSpPr>
        <p:grpSpPr>
          <a:xfrm>
            <a:off x="2765700" y="1546564"/>
            <a:ext cx="1611900" cy="2584349"/>
            <a:chOff x="2765700" y="1546564"/>
            <a:chExt cx="1611900" cy="2584349"/>
          </a:xfrm>
        </p:grpSpPr>
        <p:sp>
          <p:nvSpPr>
            <p:cNvPr id="572" name="Google Shape;572;p23"/>
            <p:cNvSpPr/>
            <p:nvPr/>
          </p:nvSpPr>
          <p:spPr>
            <a:xfrm>
              <a:off x="2765700" y="2063913"/>
              <a:ext cx="1611900" cy="20670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3053650" y="1546564"/>
              <a:ext cx="1036002" cy="103678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st="19050">
                <a:srgbClr val="000000">
                  <a:alpha val="1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4" name="Google Shape;574;p23"/>
            <p:cNvGrpSpPr/>
            <p:nvPr/>
          </p:nvGrpSpPr>
          <p:grpSpPr>
            <a:xfrm>
              <a:off x="2797800" y="2941814"/>
              <a:ext cx="1547701" cy="821016"/>
              <a:chOff x="495937" y="2432576"/>
              <a:chExt cx="1547701" cy="821016"/>
            </a:xfrm>
          </p:grpSpPr>
          <p:sp>
            <p:nvSpPr>
              <p:cNvPr id="575" name="Google Shape;575;p23"/>
              <p:cNvSpPr txBox="1"/>
              <p:nvPr/>
            </p:nvSpPr>
            <p:spPr>
              <a:xfrm>
                <a:off x="495937" y="2685692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beautiful name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576" name="Google Shape;576;p23"/>
              <p:cNvSpPr txBox="1"/>
              <p:nvPr/>
            </p:nvSpPr>
            <p:spPr>
              <a:xfrm>
                <a:off x="495938" y="2432576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</p:grpSp>
        <p:grpSp>
          <p:nvGrpSpPr>
            <p:cNvPr id="577" name="Google Shape;577;p23"/>
            <p:cNvGrpSpPr/>
            <p:nvPr/>
          </p:nvGrpSpPr>
          <p:grpSpPr>
            <a:xfrm>
              <a:off x="3457361" y="1945973"/>
              <a:ext cx="228597" cy="238019"/>
              <a:chOff x="3357325" y="2093500"/>
              <a:chExt cx="311525" cy="322825"/>
            </a:xfrm>
          </p:grpSpPr>
          <p:sp>
            <p:nvSpPr>
              <p:cNvPr id="578" name="Google Shape;578;p23"/>
              <p:cNvSpPr/>
              <p:nvPr/>
            </p:nvSpPr>
            <p:spPr>
              <a:xfrm>
                <a:off x="3357325" y="2210550"/>
                <a:ext cx="85700" cy="205775"/>
              </a:xfrm>
              <a:custGeom>
                <a:rect b="b" l="l" r="r" t="t"/>
                <a:pathLst>
                  <a:path extrusionOk="0" h="8231" w="3428">
                    <a:moveTo>
                      <a:pt x="566" y="1"/>
                    </a:moveTo>
                    <a:cubicBezTo>
                      <a:pt x="253" y="1"/>
                      <a:pt x="0" y="251"/>
                      <a:pt x="0" y="564"/>
                    </a:cubicBezTo>
                    <a:lnTo>
                      <a:pt x="0" y="7664"/>
                    </a:lnTo>
                    <a:cubicBezTo>
                      <a:pt x="0" y="7978"/>
                      <a:pt x="253" y="8231"/>
                      <a:pt x="566" y="8231"/>
                    </a:cubicBezTo>
                    <a:lnTo>
                      <a:pt x="2861" y="8231"/>
                    </a:lnTo>
                    <a:cubicBezTo>
                      <a:pt x="3174" y="8231"/>
                      <a:pt x="3427" y="7978"/>
                      <a:pt x="3427" y="7664"/>
                    </a:cubicBezTo>
                    <a:lnTo>
                      <a:pt x="3427" y="564"/>
                    </a:lnTo>
                    <a:cubicBezTo>
                      <a:pt x="3427" y="251"/>
                      <a:pt x="3174" y="1"/>
                      <a:pt x="28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79" name="Google Shape;579;p23"/>
              <p:cNvSpPr/>
              <p:nvPr/>
            </p:nvSpPr>
            <p:spPr>
              <a:xfrm>
                <a:off x="3471225" y="2152075"/>
                <a:ext cx="84725" cy="264250"/>
              </a:xfrm>
              <a:custGeom>
                <a:rect b="b" l="l" r="r" t="t"/>
                <a:pathLst>
                  <a:path extrusionOk="0" h="10570" w="3389">
                    <a:moveTo>
                      <a:pt x="563" y="0"/>
                    </a:moveTo>
                    <a:cubicBezTo>
                      <a:pt x="253" y="0"/>
                      <a:pt x="0" y="250"/>
                      <a:pt x="0" y="563"/>
                    </a:cubicBezTo>
                    <a:lnTo>
                      <a:pt x="0" y="10003"/>
                    </a:lnTo>
                    <a:cubicBezTo>
                      <a:pt x="0" y="10317"/>
                      <a:pt x="253" y="10570"/>
                      <a:pt x="563" y="10570"/>
                    </a:cubicBezTo>
                    <a:lnTo>
                      <a:pt x="2822" y="10570"/>
                    </a:lnTo>
                    <a:cubicBezTo>
                      <a:pt x="3135" y="10570"/>
                      <a:pt x="3388" y="10317"/>
                      <a:pt x="3388" y="10003"/>
                    </a:cubicBezTo>
                    <a:lnTo>
                      <a:pt x="3388" y="563"/>
                    </a:lnTo>
                    <a:cubicBezTo>
                      <a:pt x="3388" y="250"/>
                      <a:pt x="3135" y="0"/>
                      <a:pt x="28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80" name="Google Shape;580;p23"/>
              <p:cNvSpPr/>
              <p:nvPr/>
            </p:nvSpPr>
            <p:spPr>
              <a:xfrm>
                <a:off x="3584150" y="2093500"/>
                <a:ext cx="84700" cy="322825"/>
              </a:xfrm>
              <a:custGeom>
                <a:rect b="b" l="l" r="r" t="t"/>
                <a:pathLst>
                  <a:path extrusionOk="0" h="12913" w="3388">
                    <a:moveTo>
                      <a:pt x="563" y="0"/>
                    </a:moveTo>
                    <a:cubicBezTo>
                      <a:pt x="253" y="0"/>
                      <a:pt x="0" y="253"/>
                      <a:pt x="0" y="566"/>
                    </a:cubicBezTo>
                    <a:lnTo>
                      <a:pt x="0" y="12346"/>
                    </a:lnTo>
                    <a:cubicBezTo>
                      <a:pt x="0" y="12660"/>
                      <a:pt x="253" y="12913"/>
                      <a:pt x="563" y="12913"/>
                    </a:cubicBezTo>
                    <a:lnTo>
                      <a:pt x="2822" y="12913"/>
                    </a:lnTo>
                    <a:cubicBezTo>
                      <a:pt x="3135" y="12913"/>
                      <a:pt x="3388" y="12660"/>
                      <a:pt x="3388" y="12346"/>
                    </a:cubicBezTo>
                    <a:lnTo>
                      <a:pt x="3388" y="566"/>
                    </a:lnTo>
                    <a:cubicBezTo>
                      <a:pt x="3388" y="253"/>
                      <a:pt x="3135" y="0"/>
                      <a:pt x="28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581" name="Google Shape;581;p23"/>
          <p:cNvGrpSpPr/>
          <p:nvPr/>
        </p:nvGrpSpPr>
        <p:grpSpPr>
          <a:xfrm>
            <a:off x="6767100" y="1546537"/>
            <a:ext cx="1611900" cy="2584375"/>
            <a:chOff x="6767100" y="1546537"/>
            <a:chExt cx="1611900" cy="2584375"/>
          </a:xfrm>
        </p:grpSpPr>
        <p:sp>
          <p:nvSpPr>
            <p:cNvPr id="582" name="Google Shape;582;p23"/>
            <p:cNvSpPr/>
            <p:nvPr/>
          </p:nvSpPr>
          <p:spPr>
            <a:xfrm>
              <a:off x="6767100" y="2063913"/>
              <a:ext cx="1611900" cy="20670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3"/>
            <p:cNvSpPr/>
            <p:nvPr/>
          </p:nvSpPr>
          <p:spPr>
            <a:xfrm>
              <a:off x="7055025" y="1546537"/>
              <a:ext cx="1036002" cy="1036892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st="19050">
                <a:srgbClr val="000000">
                  <a:alpha val="1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4" name="Google Shape;584;p23"/>
            <p:cNvGrpSpPr/>
            <p:nvPr/>
          </p:nvGrpSpPr>
          <p:grpSpPr>
            <a:xfrm>
              <a:off x="6799212" y="2941818"/>
              <a:ext cx="1547701" cy="821016"/>
              <a:chOff x="7100362" y="1425568"/>
              <a:chExt cx="1547701" cy="821016"/>
            </a:xfrm>
          </p:grpSpPr>
          <p:sp>
            <p:nvSpPr>
              <p:cNvPr id="585" name="Google Shape;585;p23"/>
              <p:cNvSpPr txBox="1"/>
              <p:nvPr/>
            </p:nvSpPr>
            <p:spPr>
              <a:xfrm>
                <a:off x="7100363" y="1425568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586" name="Google Shape;586;p23"/>
              <p:cNvSpPr txBox="1"/>
              <p:nvPr/>
            </p:nvSpPr>
            <p:spPr>
              <a:xfrm>
                <a:off x="7100362" y="1678684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587" name="Google Shape;587;p23"/>
            <p:cNvGrpSpPr/>
            <p:nvPr/>
          </p:nvGrpSpPr>
          <p:grpSpPr>
            <a:xfrm>
              <a:off x="7403466" y="1895330"/>
              <a:ext cx="339200" cy="339271"/>
              <a:chOff x="5049725" y="2027900"/>
              <a:chExt cx="481750" cy="481850"/>
            </a:xfrm>
          </p:grpSpPr>
          <p:sp>
            <p:nvSpPr>
              <p:cNvPr id="588" name="Google Shape;588;p23"/>
              <p:cNvSpPr/>
              <p:nvPr/>
            </p:nvSpPr>
            <p:spPr>
              <a:xfrm>
                <a:off x="5191775" y="2394925"/>
                <a:ext cx="197625" cy="114825"/>
              </a:xfrm>
              <a:custGeom>
                <a:rect b="b" l="l" r="r" t="t"/>
                <a:pathLst>
                  <a:path extrusionOk="0" h="4593" w="7905">
                    <a:moveTo>
                      <a:pt x="0" y="0"/>
                    </a:moveTo>
                    <a:lnTo>
                      <a:pt x="0" y="566"/>
                    </a:lnTo>
                    <a:cubicBezTo>
                      <a:pt x="3" y="1298"/>
                      <a:pt x="479" y="1949"/>
                      <a:pt x="1178" y="2171"/>
                    </a:cubicBezTo>
                    <a:cubicBezTo>
                      <a:pt x="1407" y="3502"/>
                      <a:pt x="2560" y="4593"/>
                      <a:pt x="3954" y="4593"/>
                    </a:cubicBezTo>
                    <a:cubicBezTo>
                      <a:pt x="5345" y="4593"/>
                      <a:pt x="6499" y="3502"/>
                      <a:pt x="6728" y="2171"/>
                    </a:cubicBezTo>
                    <a:cubicBezTo>
                      <a:pt x="7426" y="1949"/>
                      <a:pt x="7902" y="1298"/>
                      <a:pt x="7905" y="566"/>
                    </a:cubicBezTo>
                    <a:lnTo>
                      <a:pt x="790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89" name="Google Shape;589;p23"/>
              <p:cNvSpPr/>
              <p:nvPr/>
            </p:nvSpPr>
            <p:spPr>
              <a:xfrm>
                <a:off x="5113625" y="2027900"/>
                <a:ext cx="347300" cy="338825"/>
              </a:xfrm>
              <a:custGeom>
                <a:rect b="b" l="l" r="r" t="t"/>
                <a:pathLst>
                  <a:path extrusionOk="0" h="13553" w="13892">
                    <a:moveTo>
                      <a:pt x="7080" y="2260"/>
                    </a:moveTo>
                    <a:cubicBezTo>
                      <a:pt x="9574" y="2263"/>
                      <a:pt x="11594" y="4284"/>
                      <a:pt x="11597" y="6777"/>
                    </a:cubicBezTo>
                    <a:cubicBezTo>
                      <a:pt x="11597" y="7090"/>
                      <a:pt x="11344" y="7340"/>
                      <a:pt x="11031" y="7340"/>
                    </a:cubicBezTo>
                    <a:cubicBezTo>
                      <a:pt x="10718" y="7340"/>
                      <a:pt x="10468" y="7090"/>
                      <a:pt x="10468" y="6777"/>
                    </a:cubicBezTo>
                    <a:cubicBezTo>
                      <a:pt x="10465" y="4907"/>
                      <a:pt x="8950" y="3392"/>
                      <a:pt x="7080" y="3389"/>
                    </a:cubicBezTo>
                    <a:cubicBezTo>
                      <a:pt x="6767" y="3389"/>
                      <a:pt x="6514" y="3136"/>
                      <a:pt x="6514" y="2826"/>
                    </a:cubicBezTo>
                    <a:cubicBezTo>
                      <a:pt x="6514" y="2513"/>
                      <a:pt x="6767" y="2260"/>
                      <a:pt x="7080" y="2260"/>
                    </a:cubicBezTo>
                    <a:close/>
                    <a:moveTo>
                      <a:pt x="7070" y="1"/>
                    </a:moveTo>
                    <a:cubicBezTo>
                      <a:pt x="6595" y="1"/>
                      <a:pt x="6111" y="50"/>
                      <a:pt x="5623" y="152"/>
                    </a:cubicBezTo>
                    <a:cubicBezTo>
                      <a:pt x="3075" y="685"/>
                      <a:pt x="1001" y="2754"/>
                      <a:pt x="459" y="5301"/>
                    </a:cubicBezTo>
                    <a:cubicBezTo>
                      <a:pt x="1" y="7469"/>
                      <a:pt x="567" y="9644"/>
                      <a:pt x="2015" y="11270"/>
                    </a:cubicBezTo>
                    <a:cubicBezTo>
                      <a:pt x="2584" y="11908"/>
                      <a:pt x="2952" y="12703"/>
                      <a:pt x="3072" y="13552"/>
                    </a:cubicBezTo>
                    <a:lnTo>
                      <a:pt x="11088" y="13552"/>
                    </a:lnTo>
                    <a:cubicBezTo>
                      <a:pt x="11221" y="12691"/>
                      <a:pt x="11597" y="11887"/>
                      <a:pt x="12175" y="11233"/>
                    </a:cubicBezTo>
                    <a:cubicBezTo>
                      <a:pt x="13259" y="10002"/>
                      <a:pt x="13892" y="8418"/>
                      <a:pt x="13892" y="6777"/>
                    </a:cubicBezTo>
                    <a:cubicBezTo>
                      <a:pt x="13892" y="2969"/>
                      <a:pt x="10766" y="1"/>
                      <a:pt x="70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90" name="Google Shape;590;p23"/>
              <p:cNvSpPr/>
              <p:nvPr/>
            </p:nvSpPr>
            <p:spPr>
              <a:xfrm>
                <a:off x="5049725" y="2197300"/>
                <a:ext cx="56400" cy="28275"/>
              </a:xfrm>
              <a:custGeom>
                <a:rect b="b" l="l" r="r" t="t"/>
                <a:pathLst>
                  <a:path extrusionOk="0" h="1131" w="2256">
                    <a:moveTo>
                      <a:pt x="563" y="1"/>
                    </a:moveTo>
                    <a:cubicBezTo>
                      <a:pt x="250" y="1"/>
                      <a:pt x="0" y="254"/>
                      <a:pt x="0" y="567"/>
                    </a:cubicBezTo>
                    <a:cubicBezTo>
                      <a:pt x="0" y="877"/>
                      <a:pt x="250" y="1130"/>
                      <a:pt x="563" y="1130"/>
                    </a:cubicBezTo>
                    <a:lnTo>
                      <a:pt x="1693" y="1130"/>
                    </a:lnTo>
                    <a:cubicBezTo>
                      <a:pt x="2006" y="1130"/>
                      <a:pt x="2256" y="877"/>
                      <a:pt x="2256" y="567"/>
                    </a:cubicBezTo>
                    <a:cubicBezTo>
                      <a:pt x="2256" y="254"/>
                      <a:pt x="2006" y="1"/>
                      <a:pt x="16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91" name="Google Shape;591;p23"/>
              <p:cNvSpPr/>
              <p:nvPr/>
            </p:nvSpPr>
            <p:spPr>
              <a:xfrm>
                <a:off x="5052575" y="2102800"/>
                <a:ext cx="50850" cy="48075"/>
              </a:xfrm>
              <a:custGeom>
                <a:rect b="b" l="l" r="r" t="t"/>
                <a:pathLst>
                  <a:path extrusionOk="0" h="1923" w="2034">
                    <a:moveTo>
                      <a:pt x="623" y="0"/>
                    </a:moveTo>
                    <a:cubicBezTo>
                      <a:pt x="478" y="0"/>
                      <a:pt x="333" y="56"/>
                      <a:pt x="224" y="167"/>
                    </a:cubicBezTo>
                    <a:cubicBezTo>
                      <a:pt x="4" y="384"/>
                      <a:pt x="1" y="736"/>
                      <a:pt x="214" y="959"/>
                    </a:cubicBezTo>
                    <a:lnTo>
                      <a:pt x="1015" y="1757"/>
                    </a:lnTo>
                    <a:cubicBezTo>
                      <a:pt x="1125" y="1867"/>
                      <a:pt x="1269" y="1922"/>
                      <a:pt x="1413" y="1922"/>
                    </a:cubicBezTo>
                    <a:cubicBezTo>
                      <a:pt x="1558" y="1922"/>
                      <a:pt x="1702" y="1867"/>
                      <a:pt x="1813" y="1757"/>
                    </a:cubicBezTo>
                    <a:cubicBezTo>
                      <a:pt x="2033" y="1534"/>
                      <a:pt x="2033" y="1179"/>
                      <a:pt x="1813" y="959"/>
                    </a:cubicBezTo>
                    <a:lnTo>
                      <a:pt x="1015" y="158"/>
                    </a:lnTo>
                    <a:cubicBezTo>
                      <a:pt x="906" y="53"/>
                      <a:pt x="764" y="0"/>
                      <a:pt x="62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92" name="Google Shape;592;p23"/>
              <p:cNvSpPr/>
              <p:nvPr/>
            </p:nvSpPr>
            <p:spPr>
              <a:xfrm>
                <a:off x="5052575" y="2272175"/>
                <a:ext cx="50700" cy="47900"/>
              </a:xfrm>
              <a:custGeom>
                <a:rect b="b" l="l" r="r" t="t"/>
                <a:pathLst>
                  <a:path extrusionOk="0" h="1916" w="2028">
                    <a:moveTo>
                      <a:pt x="1405" y="0"/>
                    </a:moveTo>
                    <a:cubicBezTo>
                      <a:pt x="1264" y="0"/>
                      <a:pt x="1124" y="53"/>
                      <a:pt x="1015" y="159"/>
                    </a:cubicBezTo>
                    <a:lnTo>
                      <a:pt x="214" y="960"/>
                    </a:lnTo>
                    <a:cubicBezTo>
                      <a:pt x="1" y="1179"/>
                      <a:pt x="4" y="1532"/>
                      <a:pt x="224" y="1749"/>
                    </a:cubicBezTo>
                    <a:cubicBezTo>
                      <a:pt x="333" y="1860"/>
                      <a:pt x="478" y="1916"/>
                      <a:pt x="623" y="1916"/>
                    </a:cubicBezTo>
                    <a:cubicBezTo>
                      <a:pt x="764" y="1916"/>
                      <a:pt x="906" y="1863"/>
                      <a:pt x="1015" y="1758"/>
                    </a:cubicBezTo>
                    <a:lnTo>
                      <a:pt x="1813" y="960"/>
                    </a:lnTo>
                    <a:cubicBezTo>
                      <a:pt x="2027" y="737"/>
                      <a:pt x="2024" y="384"/>
                      <a:pt x="1804" y="168"/>
                    </a:cubicBezTo>
                    <a:cubicBezTo>
                      <a:pt x="1695" y="56"/>
                      <a:pt x="1550" y="0"/>
                      <a:pt x="1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93" name="Google Shape;593;p23"/>
              <p:cNvSpPr/>
              <p:nvPr/>
            </p:nvSpPr>
            <p:spPr>
              <a:xfrm>
                <a:off x="5475050" y="2197300"/>
                <a:ext cx="56425" cy="28275"/>
              </a:xfrm>
              <a:custGeom>
                <a:rect b="b" l="l" r="r" t="t"/>
                <a:pathLst>
                  <a:path extrusionOk="0" h="1131" w="2257">
                    <a:moveTo>
                      <a:pt x="564" y="1"/>
                    </a:moveTo>
                    <a:cubicBezTo>
                      <a:pt x="251" y="1"/>
                      <a:pt x="1" y="254"/>
                      <a:pt x="1" y="567"/>
                    </a:cubicBezTo>
                    <a:cubicBezTo>
                      <a:pt x="1" y="877"/>
                      <a:pt x="251" y="1130"/>
                      <a:pt x="564" y="1130"/>
                    </a:cubicBezTo>
                    <a:lnTo>
                      <a:pt x="1693" y="1130"/>
                    </a:lnTo>
                    <a:cubicBezTo>
                      <a:pt x="2006" y="1130"/>
                      <a:pt x="2256" y="877"/>
                      <a:pt x="2256" y="567"/>
                    </a:cubicBezTo>
                    <a:cubicBezTo>
                      <a:pt x="2256" y="254"/>
                      <a:pt x="2006" y="1"/>
                      <a:pt x="16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94" name="Google Shape;594;p23"/>
              <p:cNvSpPr/>
              <p:nvPr/>
            </p:nvSpPr>
            <p:spPr>
              <a:xfrm>
                <a:off x="5477925" y="2102800"/>
                <a:ext cx="50675" cy="47900"/>
              </a:xfrm>
              <a:custGeom>
                <a:rect b="b" l="l" r="r" t="t"/>
                <a:pathLst>
                  <a:path extrusionOk="0" h="1916" w="2027">
                    <a:moveTo>
                      <a:pt x="1405" y="0"/>
                    </a:moveTo>
                    <a:cubicBezTo>
                      <a:pt x="1264" y="0"/>
                      <a:pt x="1123" y="53"/>
                      <a:pt x="1015" y="158"/>
                    </a:cubicBezTo>
                    <a:lnTo>
                      <a:pt x="214" y="959"/>
                    </a:lnTo>
                    <a:cubicBezTo>
                      <a:pt x="0" y="1179"/>
                      <a:pt x="3" y="1531"/>
                      <a:pt x="223" y="1748"/>
                    </a:cubicBezTo>
                    <a:cubicBezTo>
                      <a:pt x="333" y="1860"/>
                      <a:pt x="478" y="1915"/>
                      <a:pt x="623" y="1915"/>
                    </a:cubicBezTo>
                    <a:cubicBezTo>
                      <a:pt x="764" y="1915"/>
                      <a:pt x="905" y="1863"/>
                      <a:pt x="1015" y="1757"/>
                    </a:cubicBezTo>
                    <a:lnTo>
                      <a:pt x="1813" y="959"/>
                    </a:lnTo>
                    <a:cubicBezTo>
                      <a:pt x="2027" y="736"/>
                      <a:pt x="2024" y="384"/>
                      <a:pt x="1804" y="167"/>
                    </a:cubicBezTo>
                    <a:cubicBezTo>
                      <a:pt x="1694" y="56"/>
                      <a:pt x="1549" y="0"/>
                      <a:pt x="1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95" name="Google Shape;595;p23"/>
              <p:cNvSpPr/>
              <p:nvPr/>
            </p:nvSpPr>
            <p:spPr>
              <a:xfrm>
                <a:off x="5477775" y="2272000"/>
                <a:ext cx="50825" cy="48075"/>
              </a:xfrm>
              <a:custGeom>
                <a:rect b="b" l="l" r="r" t="t"/>
                <a:pathLst>
                  <a:path extrusionOk="0" h="1923" w="2033">
                    <a:moveTo>
                      <a:pt x="621" y="1"/>
                    </a:moveTo>
                    <a:cubicBezTo>
                      <a:pt x="476" y="1"/>
                      <a:pt x="331" y="56"/>
                      <a:pt x="220" y="166"/>
                    </a:cubicBezTo>
                    <a:cubicBezTo>
                      <a:pt x="0" y="388"/>
                      <a:pt x="0" y="744"/>
                      <a:pt x="220" y="967"/>
                    </a:cubicBezTo>
                    <a:lnTo>
                      <a:pt x="1021" y="1765"/>
                    </a:lnTo>
                    <a:cubicBezTo>
                      <a:pt x="1129" y="1870"/>
                      <a:pt x="1270" y="1923"/>
                      <a:pt x="1411" y="1923"/>
                    </a:cubicBezTo>
                    <a:cubicBezTo>
                      <a:pt x="1555" y="1923"/>
                      <a:pt x="1700" y="1867"/>
                      <a:pt x="1810" y="1756"/>
                    </a:cubicBezTo>
                    <a:cubicBezTo>
                      <a:pt x="2030" y="1539"/>
                      <a:pt x="2033" y="1186"/>
                      <a:pt x="1819" y="967"/>
                    </a:cubicBezTo>
                    <a:lnTo>
                      <a:pt x="1021" y="166"/>
                    </a:lnTo>
                    <a:cubicBezTo>
                      <a:pt x="910" y="56"/>
                      <a:pt x="765" y="1"/>
                      <a:pt x="6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596" name="Google Shape;596;p23"/>
          <p:cNvGrpSpPr/>
          <p:nvPr/>
        </p:nvGrpSpPr>
        <p:grpSpPr>
          <a:xfrm>
            <a:off x="4766400" y="1546564"/>
            <a:ext cx="1611900" cy="2584349"/>
            <a:chOff x="4766400" y="1546564"/>
            <a:chExt cx="1611900" cy="2584349"/>
          </a:xfrm>
        </p:grpSpPr>
        <p:sp>
          <p:nvSpPr>
            <p:cNvPr id="597" name="Google Shape;597;p23"/>
            <p:cNvSpPr/>
            <p:nvPr/>
          </p:nvSpPr>
          <p:spPr>
            <a:xfrm>
              <a:off x="4766400" y="2063913"/>
              <a:ext cx="1611900" cy="20670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5054350" y="1546564"/>
              <a:ext cx="1036002" cy="103678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st="19050">
                <a:srgbClr val="000000">
                  <a:alpha val="1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9" name="Google Shape;599;p23"/>
            <p:cNvGrpSpPr/>
            <p:nvPr/>
          </p:nvGrpSpPr>
          <p:grpSpPr>
            <a:xfrm>
              <a:off x="4798495" y="2942002"/>
              <a:ext cx="1547724" cy="820641"/>
              <a:chOff x="498657" y="3515564"/>
              <a:chExt cx="1547724" cy="820641"/>
            </a:xfrm>
          </p:grpSpPr>
          <p:sp>
            <p:nvSpPr>
              <p:cNvPr id="600" name="Google Shape;600;p23"/>
              <p:cNvSpPr txBox="1"/>
              <p:nvPr/>
            </p:nvSpPr>
            <p:spPr>
              <a:xfrm>
                <a:off x="498657" y="3515564"/>
                <a:ext cx="1547700" cy="2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01" name="Google Shape;601;p23"/>
              <p:cNvSpPr txBox="1"/>
              <p:nvPr/>
            </p:nvSpPr>
            <p:spPr>
              <a:xfrm>
                <a:off x="498681" y="3768305"/>
                <a:ext cx="1547700" cy="56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It’s the closest planet to the Sun 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602" name="Google Shape;602;p23"/>
            <p:cNvGrpSpPr/>
            <p:nvPr/>
          </p:nvGrpSpPr>
          <p:grpSpPr>
            <a:xfrm>
              <a:off x="5403181" y="1897568"/>
              <a:ext cx="338338" cy="334800"/>
              <a:chOff x="-5971525" y="3273750"/>
              <a:chExt cx="292250" cy="290650"/>
            </a:xfrm>
          </p:grpSpPr>
          <p:sp>
            <p:nvSpPr>
              <p:cNvPr id="603" name="Google Shape;603;p23"/>
              <p:cNvSpPr/>
              <p:nvPr/>
            </p:nvSpPr>
            <p:spPr>
              <a:xfrm>
                <a:off x="-5868325" y="3273750"/>
                <a:ext cx="85075" cy="84300"/>
              </a:xfrm>
              <a:custGeom>
                <a:rect b="b" l="l" r="r" t="t"/>
                <a:pathLst>
                  <a:path extrusionOk="0" h="3372" w="3403">
                    <a:moveTo>
                      <a:pt x="1701" y="0"/>
                    </a:moveTo>
                    <a:cubicBezTo>
                      <a:pt x="788" y="0"/>
                      <a:pt x="0" y="756"/>
                      <a:pt x="0" y="1702"/>
                    </a:cubicBezTo>
                    <a:cubicBezTo>
                      <a:pt x="0" y="2615"/>
                      <a:pt x="788" y="3371"/>
                      <a:pt x="1701" y="3371"/>
                    </a:cubicBezTo>
                    <a:cubicBezTo>
                      <a:pt x="2646" y="3371"/>
                      <a:pt x="3403" y="2615"/>
                      <a:pt x="3403" y="1702"/>
                    </a:cubicBezTo>
                    <a:cubicBezTo>
                      <a:pt x="3403" y="756"/>
                      <a:pt x="2646" y="0"/>
                      <a:pt x="17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23"/>
              <p:cNvSpPr/>
              <p:nvPr/>
            </p:nvSpPr>
            <p:spPr>
              <a:xfrm>
                <a:off x="-5971525" y="3308400"/>
                <a:ext cx="292250" cy="256000"/>
              </a:xfrm>
              <a:custGeom>
                <a:rect b="b" l="l" r="r" t="t"/>
                <a:pathLst>
                  <a:path extrusionOk="0" h="10240" w="11690">
                    <a:moveTo>
                      <a:pt x="2049" y="1"/>
                    </a:moveTo>
                    <a:cubicBezTo>
                      <a:pt x="1324" y="1"/>
                      <a:pt x="694" y="599"/>
                      <a:pt x="694" y="1355"/>
                    </a:cubicBezTo>
                    <a:cubicBezTo>
                      <a:pt x="694" y="1733"/>
                      <a:pt x="852" y="2080"/>
                      <a:pt x="1072" y="2300"/>
                    </a:cubicBezTo>
                    <a:cubicBezTo>
                      <a:pt x="442" y="2647"/>
                      <a:pt x="1" y="3340"/>
                      <a:pt x="1" y="4096"/>
                    </a:cubicBezTo>
                    <a:lnTo>
                      <a:pt x="1" y="5766"/>
                    </a:lnTo>
                    <a:cubicBezTo>
                      <a:pt x="1" y="6207"/>
                      <a:pt x="284" y="6617"/>
                      <a:pt x="694" y="6774"/>
                    </a:cubicBezTo>
                    <a:lnTo>
                      <a:pt x="694" y="8538"/>
                    </a:lnTo>
                    <a:cubicBezTo>
                      <a:pt x="694" y="9074"/>
                      <a:pt x="1167" y="9546"/>
                      <a:pt x="1702" y="9546"/>
                    </a:cubicBezTo>
                    <a:lnTo>
                      <a:pt x="2364" y="9546"/>
                    </a:lnTo>
                    <a:cubicBezTo>
                      <a:pt x="2931" y="9546"/>
                      <a:pt x="3403" y="9074"/>
                      <a:pt x="3403" y="8538"/>
                    </a:cubicBezTo>
                    <a:lnTo>
                      <a:pt x="3403" y="6774"/>
                    </a:lnTo>
                    <a:cubicBezTo>
                      <a:pt x="3529" y="6711"/>
                      <a:pt x="3624" y="6648"/>
                      <a:pt x="3750" y="6522"/>
                    </a:cubicBezTo>
                    <a:cubicBezTo>
                      <a:pt x="3876" y="6585"/>
                      <a:pt x="3939" y="6680"/>
                      <a:pt x="4097" y="6774"/>
                    </a:cubicBezTo>
                    <a:lnTo>
                      <a:pt x="4097" y="9200"/>
                    </a:lnTo>
                    <a:cubicBezTo>
                      <a:pt x="4097" y="9735"/>
                      <a:pt x="4569" y="10240"/>
                      <a:pt x="5136" y="10240"/>
                    </a:cubicBezTo>
                    <a:lnTo>
                      <a:pt x="6522" y="10240"/>
                    </a:lnTo>
                    <a:cubicBezTo>
                      <a:pt x="7058" y="10240"/>
                      <a:pt x="7562" y="9767"/>
                      <a:pt x="7562" y="9200"/>
                    </a:cubicBezTo>
                    <a:lnTo>
                      <a:pt x="7562" y="6774"/>
                    </a:lnTo>
                    <a:cubicBezTo>
                      <a:pt x="7688" y="6711"/>
                      <a:pt x="7814" y="6648"/>
                      <a:pt x="7940" y="6522"/>
                    </a:cubicBezTo>
                    <a:cubicBezTo>
                      <a:pt x="8035" y="6585"/>
                      <a:pt x="8129" y="6680"/>
                      <a:pt x="8287" y="6774"/>
                    </a:cubicBezTo>
                    <a:lnTo>
                      <a:pt x="8287" y="8538"/>
                    </a:lnTo>
                    <a:cubicBezTo>
                      <a:pt x="8287" y="9074"/>
                      <a:pt x="8759" y="9546"/>
                      <a:pt x="9295" y="9546"/>
                    </a:cubicBezTo>
                    <a:lnTo>
                      <a:pt x="9988" y="9546"/>
                    </a:lnTo>
                    <a:cubicBezTo>
                      <a:pt x="10524" y="9546"/>
                      <a:pt x="10996" y="9074"/>
                      <a:pt x="10996" y="8538"/>
                    </a:cubicBezTo>
                    <a:lnTo>
                      <a:pt x="10996" y="6774"/>
                    </a:lnTo>
                    <a:cubicBezTo>
                      <a:pt x="11406" y="6617"/>
                      <a:pt x="11658" y="6238"/>
                      <a:pt x="11658" y="5766"/>
                    </a:cubicBezTo>
                    <a:lnTo>
                      <a:pt x="11658" y="4096"/>
                    </a:lnTo>
                    <a:cubicBezTo>
                      <a:pt x="11689" y="3340"/>
                      <a:pt x="11280" y="2678"/>
                      <a:pt x="10650" y="2300"/>
                    </a:cubicBezTo>
                    <a:cubicBezTo>
                      <a:pt x="10870" y="2080"/>
                      <a:pt x="11028" y="1733"/>
                      <a:pt x="11028" y="1355"/>
                    </a:cubicBezTo>
                    <a:cubicBezTo>
                      <a:pt x="11028" y="599"/>
                      <a:pt x="10398" y="1"/>
                      <a:pt x="9641" y="1"/>
                    </a:cubicBezTo>
                    <a:cubicBezTo>
                      <a:pt x="8917" y="1"/>
                      <a:pt x="8287" y="599"/>
                      <a:pt x="8287" y="1355"/>
                    </a:cubicBezTo>
                    <a:cubicBezTo>
                      <a:pt x="8287" y="1733"/>
                      <a:pt x="8444" y="2080"/>
                      <a:pt x="8665" y="2300"/>
                    </a:cubicBezTo>
                    <a:cubicBezTo>
                      <a:pt x="8444" y="2426"/>
                      <a:pt x="8224" y="2584"/>
                      <a:pt x="8066" y="2773"/>
                    </a:cubicBezTo>
                    <a:cubicBezTo>
                      <a:pt x="7972" y="2521"/>
                      <a:pt x="7751" y="2237"/>
                      <a:pt x="7562" y="2017"/>
                    </a:cubicBezTo>
                    <a:cubicBezTo>
                      <a:pt x="7216" y="2395"/>
                      <a:pt x="6743" y="2584"/>
                      <a:pt x="6239" y="2647"/>
                    </a:cubicBezTo>
                    <a:lnTo>
                      <a:pt x="6239" y="4380"/>
                    </a:lnTo>
                    <a:cubicBezTo>
                      <a:pt x="6239" y="4604"/>
                      <a:pt x="6043" y="4722"/>
                      <a:pt x="5851" y="4722"/>
                    </a:cubicBezTo>
                    <a:cubicBezTo>
                      <a:pt x="5665" y="4722"/>
                      <a:pt x="5483" y="4612"/>
                      <a:pt x="5483" y="4380"/>
                    </a:cubicBezTo>
                    <a:lnTo>
                      <a:pt x="5483" y="2647"/>
                    </a:lnTo>
                    <a:cubicBezTo>
                      <a:pt x="4979" y="2584"/>
                      <a:pt x="4506" y="2332"/>
                      <a:pt x="4160" y="2017"/>
                    </a:cubicBezTo>
                    <a:cubicBezTo>
                      <a:pt x="3908" y="2237"/>
                      <a:pt x="3750" y="2521"/>
                      <a:pt x="3624" y="2773"/>
                    </a:cubicBezTo>
                    <a:cubicBezTo>
                      <a:pt x="3466" y="2584"/>
                      <a:pt x="3277" y="2426"/>
                      <a:pt x="3057" y="2300"/>
                    </a:cubicBezTo>
                    <a:cubicBezTo>
                      <a:pt x="3277" y="2080"/>
                      <a:pt x="3435" y="1733"/>
                      <a:pt x="3435" y="1355"/>
                    </a:cubicBezTo>
                    <a:cubicBezTo>
                      <a:pt x="3435" y="599"/>
                      <a:pt x="2805" y="1"/>
                      <a:pt x="20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4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610" name="Google Shape;610;p24"/>
          <p:cNvGrpSpPr/>
          <p:nvPr/>
        </p:nvGrpSpPr>
        <p:grpSpPr>
          <a:xfrm>
            <a:off x="773099" y="1208726"/>
            <a:ext cx="7417276" cy="3355896"/>
            <a:chOff x="773099" y="1208726"/>
            <a:chExt cx="7417276" cy="3355896"/>
          </a:xfrm>
        </p:grpSpPr>
        <p:grpSp>
          <p:nvGrpSpPr>
            <p:cNvPr id="611" name="Google Shape;611;p24"/>
            <p:cNvGrpSpPr/>
            <p:nvPr/>
          </p:nvGrpSpPr>
          <p:grpSpPr>
            <a:xfrm>
              <a:off x="773099" y="1208726"/>
              <a:ext cx="7417276" cy="3355896"/>
              <a:chOff x="773099" y="1208726"/>
              <a:chExt cx="7417276" cy="3355896"/>
            </a:xfrm>
          </p:grpSpPr>
          <p:grpSp>
            <p:nvGrpSpPr>
              <p:cNvPr id="612" name="Google Shape;612;p24"/>
              <p:cNvGrpSpPr/>
              <p:nvPr/>
            </p:nvGrpSpPr>
            <p:grpSpPr>
              <a:xfrm>
                <a:off x="2506575" y="1349175"/>
                <a:ext cx="5683800" cy="712800"/>
                <a:chOff x="2506575" y="1349175"/>
                <a:chExt cx="5683800" cy="712800"/>
              </a:xfrm>
            </p:grpSpPr>
            <p:sp>
              <p:nvSpPr>
                <p:cNvPr id="613" name="Google Shape;613;p24"/>
                <p:cNvSpPr/>
                <p:nvPr/>
              </p:nvSpPr>
              <p:spPr>
                <a:xfrm>
                  <a:off x="2506575" y="1349175"/>
                  <a:ext cx="5683800" cy="712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14" name="Google Shape;614;p24"/>
                <p:cNvGrpSpPr/>
                <p:nvPr/>
              </p:nvGrpSpPr>
              <p:grpSpPr>
                <a:xfrm>
                  <a:off x="4603543" y="1353975"/>
                  <a:ext cx="2703577" cy="703164"/>
                  <a:chOff x="1607553" y="1431064"/>
                  <a:chExt cx="1712100" cy="798777"/>
                </a:xfrm>
              </p:grpSpPr>
              <p:sp>
                <p:nvSpPr>
                  <p:cNvPr id="615" name="Google Shape;615;p24"/>
                  <p:cNvSpPr txBox="1"/>
                  <p:nvPr/>
                </p:nvSpPr>
                <p:spPr>
                  <a:xfrm>
                    <a:off x="1607553" y="1431064"/>
                    <a:ext cx="1712100" cy="416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8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rPr>
                      <a:t>MARS</a:t>
                    </a:r>
                    <a:endParaRPr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endParaRPr>
                  </a:p>
                </p:txBody>
              </p:sp>
              <p:sp>
                <p:nvSpPr>
                  <p:cNvPr id="616" name="Google Shape;616;p24"/>
                  <p:cNvSpPr txBox="1"/>
                  <p:nvPr/>
                </p:nvSpPr>
                <p:spPr>
                  <a:xfrm>
                    <a:off x="1607553" y="1710542"/>
                    <a:ext cx="1712100" cy="519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200">
                        <a:solidFill>
                          <a:srgbClr val="FFFFFF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rPr>
                      <a:t>Despite being red, it’s a cold place</a:t>
                    </a:r>
                    <a:endParaRPr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endParaRPr>
                  </a:p>
                </p:txBody>
              </p:sp>
            </p:grpSp>
          </p:grpSp>
          <p:grpSp>
            <p:nvGrpSpPr>
              <p:cNvPr id="617" name="Google Shape;617;p24"/>
              <p:cNvGrpSpPr/>
              <p:nvPr/>
            </p:nvGrpSpPr>
            <p:grpSpPr>
              <a:xfrm>
                <a:off x="2506575" y="2138189"/>
                <a:ext cx="5475300" cy="712800"/>
                <a:chOff x="2506575" y="2138189"/>
                <a:chExt cx="5475300" cy="712800"/>
              </a:xfrm>
            </p:grpSpPr>
            <p:sp>
              <p:nvSpPr>
                <p:cNvPr id="618" name="Google Shape;618;p24"/>
                <p:cNvSpPr/>
                <p:nvPr/>
              </p:nvSpPr>
              <p:spPr>
                <a:xfrm>
                  <a:off x="2506575" y="2138189"/>
                  <a:ext cx="5475300" cy="712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19" name="Google Shape;619;p24"/>
                <p:cNvGrpSpPr/>
                <p:nvPr/>
              </p:nvGrpSpPr>
              <p:grpSpPr>
                <a:xfrm>
                  <a:off x="4374943" y="2142994"/>
                  <a:ext cx="2703577" cy="703164"/>
                  <a:chOff x="1051365" y="1431064"/>
                  <a:chExt cx="1712100" cy="798777"/>
                </a:xfrm>
              </p:grpSpPr>
              <p:sp>
                <p:nvSpPr>
                  <p:cNvPr id="620" name="Google Shape;620;p24"/>
                  <p:cNvSpPr txBox="1"/>
                  <p:nvPr/>
                </p:nvSpPr>
                <p:spPr>
                  <a:xfrm>
                    <a:off x="1051365" y="1431064"/>
                    <a:ext cx="1712100" cy="416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8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rPr>
                      <a:t>VENUS</a:t>
                    </a:r>
                    <a:endParaRPr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endParaRPr>
                  </a:p>
                </p:txBody>
              </p:sp>
              <p:sp>
                <p:nvSpPr>
                  <p:cNvPr id="621" name="Google Shape;621;p24"/>
                  <p:cNvSpPr txBox="1"/>
                  <p:nvPr/>
                </p:nvSpPr>
                <p:spPr>
                  <a:xfrm>
                    <a:off x="1051365" y="1710542"/>
                    <a:ext cx="1712100" cy="519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200">
                        <a:solidFill>
                          <a:srgbClr val="FFFFFF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rPr>
                      <a:t>Venus has a beautiful name</a:t>
                    </a:r>
                    <a:endParaRPr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endParaRPr>
                  </a:p>
                </p:txBody>
              </p:sp>
            </p:grpSp>
          </p:grpSp>
          <p:grpSp>
            <p:nvGrpSpPr>
              <p:cNvPr id="622" name="Google Shape;622;p24"/>
              <p:cNvGrpSpPr/>
              <p:nvPr/>
            </p:nvGrpSpPr>
            <p:grpSpPr>
              <a:xfrm>
                <a:off x="2506575" y="2922366"/>
                <a:ext cx="5266800" cy="712800"/>
                <a:chOff x="2506575" y="2922366"/>
                <a:chExt cx="5266800" cy="712800"/>
              </a:xfrm>
            </p:grpSpPr>
            <p:sp>
              <p:nvSpPr>
                <p:cNvPr id="623" name="Google Shape;623;p24"/>
                <p:cNvSpPr/>
                <p:nvPr/>
              </p:nvSpPr>
              <p:spPr>
                <a:xfrm>
                  <a:off x="2506575" y="2922366"/>
                  <a:ext cx="5266800" cy="712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24" name="Google Shape;624;p24"/>
                <p:cNvGrpSpPr/>
                <p:nvPr/>
              </p:nvGrpSpPr>
              <p:grpSpPr>
                <a:xfrm>
                  <a:off x="4146343" y="2927176"/>
                  <a:ext cx="2703577" cy="703164"/>
                  <a:chOff x="906599" y="1529582"/>
                  <a:chExt cx="1712100" cy="798777"/>
                </a:xfrm>
              </p:grpSpPr>
              <p:sp>
                <p:nvSpPr>
                  <p:cNvPr id="625" name="Google Shape;625;p24"/>
                  <p:cNvSpPr txBox="1"/>
                  <p:nvPr/>
                </p:nvSpPr>
                <p:spPr>
                  <a:xfrm>
                    <a:off x="906599" y="1529582"/>
                    <a:ext cx="1712100" cy="416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8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rPr>
                      <a:t>NEPTUNE</a:t>
                    </a:r>
                    <a:endParaRPr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endParaRPr>
                  </a:p>
                </p:txBody>
              </p:sp>
              <p:sp>
                <p:nvSpPr>
                  <p:cNvPr id="626" name="Google Shape;626;p24"/>
                  <p:cNvSpPr txBox="1"/>
                  <p:nvPr/>
                </p:nvSpPr>
                <p:spPr>
                  <a:xfrm>
                    <a:off x="906599" y="1809059"/>
                    <a:ext cx="1712100" cy="519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200">
                        <a:solidFill>
                          <a:srgbClr val="FFFFFF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rPr>
                      <a:t>Neptune is the farthest planet </a:t>
                    </a:r>
                    <a:endParaRPr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endParaRPr>
                  </a:p>
                </p:txBody>
              </p:sp>
            </p:grpSp>
          </p:grpSp>
          <p:grpSp>
            <p:nvGrpSpPr>
              <p:cNvPr id="627" name="Google Shape;627;p24"/>
              <p:cNvGrpSpPr/>
              <p:nvPr/>
            </p:nvGrpSpPr>
            <p:grpSpPr>
              <a:xfrm>
                <a:off x="2506575" y="3711379"/>
                <a:ext cx="5058600" cy="712800"/>
                <a:chOff x="2506575" y="3711379"/>
                <a:chExt cx="5058600" cy="712800"/>
              </a:xfrm>
            </p:grpSpPr>
            <p:sp>
              <p:nvSpPr>
                <p:cNvPr id="628" name="Google Shape;628;p24"/>
                <p:cNvSpPr/>
                <p:nvPr/>
              </p:nvSpPr>
              <p:spPr>
                <a:xfrm>
                  <a:off x="2506575" y="3711379"/>
                  <a:ext cx="5058600" cy="7128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29" name="Google Shape;629;p24"/>
                <p:cNvGrpSpPr/>
                <p:nvPr/>
              </p:nvGrpSpPr>
              <p:grpSpPr>
                <a:xfrm flipH="1">
                  <a:off x="3917743" y="3717478"/>
                  <a:ext cx="2703577" cy="700596"/>
                  <a:chOff x="761833" y="1431351"/>
                  <a:chExt cx="1712100" cy="798491"/>
                </a:xfrm>
              </p:grpSpPr>
              <p:sp>
                <p:nvSpPr>
                  <p:cNvPr id="630" name="Google Shape;630;p24"/>
                  <p:cNvSpPr txBox="1"/>
                  <p:nvPr/>
                </p:nvSpPr>
                <p:spPr>
                  <a:xfrm>
                    <a:off x="761833" y="1431351"/>
                    <a:ext cx="1712100" cy="416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8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rPr>
                      <a:t>MERCURY</a:t>
                    </a:r>
                    <a:endParaRPr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endParaRPr>
                  </a:p>
                </p:txBody>
              </p:sp>
              <p:sp>
                <p:nvSpPr>
                  <p:cNvPr id="631" name="Google Shape;631;p24"/>
                  <p:cNvSpPr txBox="1"/>
                  <p:nvPr/>
                </p:nvSpPr>
                <p:spPr>
                  <a:xfrm>
                    <a:off x="761833" y="1710542"/>
                    <a:ext cx="1712100" cy="519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91425" lIns="114300" spcFirstLastPara="1" rIns="91425" wrap="square" tIns="91425">
                    <a:noAutofit/>
                  </a:bodyPr>
                  <a:lstStyle/>
                  <a:p>
                    <a:pPr indent="0" lvl="0" marL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1200">
                        <a:solidFill>
                          <a:srgbClr val="FFFFFF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rPr>
                      <a:t>It’s the closest planet to the Sun </a:t>
                    </a:r>
                    <a:endParaRPr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endParaRPr>
                  </a:p>
                </p:txBody>
              </p:sp>
            </p:grpSp>
          </p:grpSp>
          <p:grpSp>
            <p:nvGrpSpPr>
              <p:cNvPr id="632" name="Google Shape;632;p24"/>
              <p:cNvGrpSpPr/>
              <p:nvPr/>
            </p:nvGrpSpPr>
            <p:grpSpPr>
              <a:xfrm>
                <a:off x="773099" y="1208726"/>
                <a:ext cx="3353250" cy="3355896"/>
                <a:chOff x="773099" y="1208726"/>
                <a:chExt cx="3353250" cy="3355896"/>
              </a:xfrm>
            </p:grpSpPr>
            <p:sp>
              <p:nvSpPr>
                <p:cNvPr id="633" name="Google Shape;633;p24"/>
                <p:cNvSpPr/>
                <p:nvPr/>
              </p:nvSpPr>
              <p:spPr>
                <a:xfrm>
                  <a:off x="773099" y="1208726"/>
                  <a:ext cx="3353250" cy="3355896"/>
                </a:xfrm>
                <a:custGeom>
                  <a:rect b="b" l="l" r="r" t="t"/>
                  <a:pathLst>
                    <a:path extrusionOk="0" h="42279" w="42247">
                      <a:moveTo>
                        <a:pt x="18811" y="0"/>
                      </a:moveTo>
                      <a:cubicBezTo>
                        <a:pt x="18273" y="0"/>
                        <a:pt x="17830" y="412"/>
                        <a:pt x="17798" y="950"/>
                      </a:cubicBezTo>
                      <a:lnTo>
                        <a:pt x="17608" y="3579"/>
                      </a:lnTo>
                      <a:cubicBezTo>
                        <a:pt x="17545" y="3991"/>
                        <a:pt x="17260" y="4371"/>
                        <a:pt x="16816" y="4497"/>
                      </a:cubicBezTo>
                      <a:cubicBezTo>
                        <a:pt x="15264" y="4877"/>
                        <a:pt x="13776" y="5511"/>
                        <a:pt x="12383" y="6334"/>
                      </a:cubicBezTo>
                      <a:cubicBezTo>
                        <a:pt x="12216" y="6431"/>
                        <a:pt x="12032" y="6480"/>
                        <a:pt x="11848" y="6480"/>
                      </a:cubicBezTo>
                      <a:cubicBezTo>
                        <a:pt x="11611" y="6480"/>
                        <a:pt x="11375" y="6399"/>
                        <a:pt x="11179" y="6239"/>
                      </a:cubicBezTo>
                      <a:lnTo>
                        <a:pt x="9216" y="4529"/>
                      </a:lnTo>
                      <a:cubicBezTo>
                        <a:pt x="9030" y="4359"/>
                        <a:pt x="8783" y="4271"/>
                        <a:pt x="8536" y="4271"/>
                      </a:cubicBezTo>
                      <a:cubicBezTo>
                        <a:pt x="8277" y="4271"/>
                        <a:pt x="8016" y="4366"/>
                        <a:pt x="7822" y="4561"/>
                      </a:cubicBezTo>
                      <a:lnTo>
                        <a:pt x="6777" y="5606"/>
                      </a:lnTo>
                      <a:lnTo>
                        <a:pt x="5732" y="6619"/>
                      </a:lnTo>
                      <a:lnTo>
                        <a:pt x="4655" y="7664"/>
                      </a:lnTo>
                      <a:cubicBezTo>
                        <a:pt x="4275" y="8044"/>
                        <a:pt x="4244" y="8678"/>
                        <a:pt x="4592" y="9058"/>
                      </a:cubicBezTo>
                      <a:lnTo>
                        <a:pt x="6302" y="11084"/>
                      </a:lnTo>
                      <a:cubicBezTo>
                        <a:pt x="6587" y="11433"/>
                        <a:pt x="6619" y="11908"/>
                        <a:pt x="6397" y="12288"/>
                      </a:cubicBezTo>
                      <a:cubicBezTo>
                        <a:pt x="5510" y="13745"/>
                        <a:pt x="4845" y="15360"/>
                        <a:pt x="4434" y="17038"/>
                      </a:cubicBezTo>
                      <a:cubicBezTo>
                        <a:pt x="4339" y="17450"/>
                        <a:pt x="3990" y="17798"/>
                        <a:pt x="3547" y="17830"/>
                      </a:cubicBezTo>
                      <a:lnTo>
                        <a:pt x="950" y="18020"/>
                      </a:lnTo>
                      <a:cubicBezTo>
                        <a:pt x="412" y="18052"/>
                        <a:pt x="0" y="18495"/>
                        <a:pt x="0" y="19033"/>
                      </a:cubicBezTo>
                      <a:lnTo>
                        <a:pt x="0" y="23467"/>
                      </a:lnTo>
                      <a:cubicBezTo>
                        <a:pt x="0" y="24005"/>
                        <a:pt x="412" y="24449"/>
                        <a:pt x="950" y="24480"/>
                      </a:cubicBezTo>
                      <a:lnTo>
                        <a:pt x="3579" y="24702"/>
                      </a:lnTo>
                      <a:cubicBezTo>
                        <a:pt x="4022" y="24734"/>
                        <a:pt x="4370" y="25019"/>
                        <a:pt x="4497" y="25462"/>
                      </a:cubicBezTo>
                      <a:cubicBezTo>
                        <a:pt x="4909" y="27109"/>
                        <a:pt x="5574" y="28661"/>
                        <a:pt x="6460" y="30117"/>
                      </a:cubicBezTo>
                      <a:cubicBezTo>
                        <a:pt x="6682" y="30497"/>
                        <a:pt x="6651" y="30972"/>
                        <a:pt x="6365" y="31321"/>
                      </a:cubicBezTo>
                      <a:lnTo>
                        <a:pt x="4719" y="33284"/>
                      </a:lnTo>
                      <a:cubicBezTo>
                        <a:pt x="4370" y="33696"/>
                        <a:pt x="4402" y="34298"/>
                        <a:pt x="4782" y="34678"/>
                      </a:cubicBezTo>
                      <a:lnTo>
                        <a:pt x="5859" y="35723"/>
                      </a:lnTo>
                      <a:lnTo>
                        <a:pt x="6872" y="36768"/>
                      </a:lnTo>
                      <a:lnTo>
                        <a:pt x="7981" y="37813"/>
                      </a:lnTo>
                      <a:cubicBezTo>
                        <a:pt x="8179" y="38011"/>
                        <a:pt x="8437" y="38114"/>
                        <a:pt x="8697" y="38114"/>
                      </a:cubicBezTo>
                      <a:cubicBezTo>
                        <a:pt x="8936" y="38114"/>
                        <a:pt x="9177" y="38027"/>
                        <a:pt x="9374" y="37845"/>
                      </a:cubicBezTo>
                      <a:lnTo>
                        <a:pt x="11338" y="36134"/>
                      </a:lnTo>
                      <a:cubicBezTo>
                        <a:pt x="11537" y="35953"/>
                        <a:pt x="11779" y="35865"/>
                        <a:pt x="12020" y="35865"/>
                      </a:cubicBezTo>
                      <a:cubicBezTo>
                        <a:pt x="12200" y="35865"/>
                        <a:pt x="12379" y="35913"/>
                        <a:pt x="12541" y="36008"/>
                      </a:cubicBezTo>
                      <a:cubicBezTo>
                        <a:pt x="14029" y="36863"/>
                        <a:pt x="15645" y="37496"/>
                        <a:pt x="17323" y="37876"/>
                      </a:cubicBezTo>
                      <a:cubicBezTo>
                        <a:pt x="17766" y="37971"/>
                        <a:pt x="18083" y="38351"/>
                        <a:pt x="18115" y="38795"/>
                      </a:cubicBezTo>
                      <a:lnTo>
                        <a:pt x="18368" y="41392"/>
                      </a:lnTo>
                      <a:cubicBezTo>
                        <a:pt x="18431" y="41898"/>
                        <a:pt x="18875" y="42278"/>
                        <a:pt x="19413" y="42278"/>
                      </a:cubicBezTo>
                      <a:lnTo>
                        <a:pt x="20902" y="42247"/>
                      </a:lnTo>
                      <a:lnTo>
                        <a:pt x="22358" y="42215"/>
                      </a:lnTo>
                      <a:lnTo>
                        <a:pt x="23847" y="42183"/>
                      </a:lnTo>
                      <a:cubicBezTo>
                        <a:pt x="24385" y="42183"/>
                        <a:pt x="24797" y="41772"/>
                        <a:pt x="24829" y="41233"/>
                      </a:cubicBezTo>
                      <a:lnTo>
                        <a:pt x="24987" y="38605"/>
                      </a:lnTo>
                      <a:cubicBezTo>
                        <a:pt x="25019" y="38161"/>
                        <a:pt x="25304" y="37781"/>
                        <a:pt x="25747" y="37655"/>
                      </a:cubicBezTo>
                      <a:cubicBezTo>
                        <a:pt x="27235" y="37243"/>
                        <a:pt x="28692" y="36610"/>
                        <a:pt x="30022" y="35818"/>
                      </a:cubicBezTo>
                      <a:cubicBezTo>
                        <a:pt x="30189" y="35721"/>
                        <a:pt x="30373" y="35672"/>
                        <a:pt x="30557" y="35672"/>
                      </a:cubicBezTo>
                      <a:cubicBezTo>
                        <a:pt x="30794" y="35672"/>
                        <a:pt x="31030" y="35752"/>
                        <a:pt x="31226" y="35913"/>
                      </a:cubicBezTo>
                      <a:lnTo>
                        <a:pt x="33189" y="37591"/>
                      </a:lnTo>
                      <a:cubicBezTo>
                        <a:pt x="33386" y="37742"/>
                        <a:pt x="33625" y="37821"/>
                        <a:pt x="33864" y="37821"/>
                      </a:cubicBezTo>
                      <a:cubicBezTo>
                        <a:pt x="34125" y="37821"/>
                        <a:pt x="34384" y="37727"/>
                        <a:pt x="34583" y="37528"/>
                      </a:cubicBezTo>
                      <a:lnTo>
                        <a:pt x="35659" y="36451"/>
                      </a:lnTo>
                      <a:lnTo>
                        <a:pt x="36704" y="35438"/>
                      </a:lnTo>
                      <a:lnTo>
                        <a:pt x="37750" y="34393"/>
                      </a:lnTo>
                      <a:cubicBezTo>
                        <a:pt x="38130" y="34013"/>
                        <a:pt x="38130" y="33379"/>
                        <a:pt x="37781" y="32999"/>
                      </a:cubicBezTo>
                      <a:lnTo>
                        <a:pt x="36071" y="31004"/>
                      </a:lnTo>
                      <a:cubicBezTo>
                        <a:pt x="35786" y="30687"/>
                        <a:pt x="35723" y="30181"/>
                        <a:pt x="35944" y="29832"/>
                      </a:cubicBezTo>
                      <a:cubicBezTo>
                        <a:pt x="36799" y="28407"/>
                        <a:pt x="37401" y="26855"/>
                        <a:pt x="37813" y="25272"/>
                      </a:cubicBezTo>
                      <a:cubicBezTo>
                        <a:pt x="37908" y="24829"/>
                        <a:pt x="38256" y="24512"/>
                        <a:pt x="38731" y="24480"/>
                      </a:cubicBezTo>
                      <a:lnTo>
                        <a:pt x="41296" y="24259"/>
                      </a:lnTo>
                      <a:cubicBezTo>
                        <a:pt x="41835" y="24227"/>
                        <a:pt x="42247" y="23784"/>
                        <a:pt x="42247" y="23245"/>
                      </a:cubicBezTo>
                      <a:lnTo>
                        <a:pt x="42247" y="18812"/>
                      </a:lnTo>
                      <a:cubicBezTo>
                        <a:pt x="42247" y="18273"/>
                        <a:pt x="41835" y="17830"/>
                        <a:pt x="41296" y="17798"/>
                      </a:cubicBezTo>
                      <a:lnTo>
                        <a:pt x="38668" y="17577"/>
                      </a:lnTo>
                      <a:cubicBezTo>
                        <a:pt x="38225" y="17545"/>
                        <a:pt x="37876" y="17260"/>
                        <a:pt x="37750" y="16848"/>
                      </a:cubicBezTo>
                      <a:cubicBezTo>
                        <a:pt x="37338" y="15296"/>
                        <a:pt x="36736" y="13808"/>
                        <a:pt x="35944" y="12446"/>
                      </a:cubicBezTo>
                      <a:cubicBezTo>
                        <a:pt x="35691" y="12066"/>
                        <a:pt x="35754" y="11559"/>
                        <a:pt x="36039" y="11243"/>
                      </a:cubicBezTo>
                      <a:lnTo>
                        <a:pt x="37750" y="9279"/>
                      </a:lnTo>
                      <a:cubicBezTo>
                        <a:pt x="38098" y="8899"/>
                        <a:pt x="38066" y="8266"/>
                        <a:pt x="37718" y="7886"/>
                      </a:cubicBezTo>
                      <a:lnTo>
                        <a:pt x="36673" y="6841"/>
                      </a:lnTo>
                      <a:lnTo>
                        <a:pt x="35628" y="5764"/>
                      </a:lnTo>
                      <a:lnTo>
                        <a:pt x="34583" y="4719"/>
                      </a:lnTo>
                      <a:cubicBezTo>
                        <a:pt x="34377" y="4496"/>
                        <a:pt x="34106" y="4384"/>
                        <a:pt x="33835" y="4384"/>
                      </a:cubicBezTo>
                      <a:cubicBezTo>
                        <a:pt x="33606" y="4384"/>
                        <a:pt x="33378" y="4464"/>
                        <a:pt x="33189" y="4624"/>
                      </a:cubicBezTo>
                      <a:lnTo>
                        <a:pt x="31162" y="6334"/>
                      </a:lnTo>
                      <a:cubicBezTo>
                        <a:pt x="30984" y="6494"/>
                        <a:pt x="30756" y="6575"/>
                        <a:pt x="30523" y="6575"/>
                      </a:cubicBezTo>
                      <a:cubicBezTo>
                        <a:pt x="30341" y="6575"/>
                        <a:pt x="30157" y="6526"/>
                        <a:pt x="29991" y="6429"/>
                      </a:cubicBezTo>
                      <a:cubicBezTo>
                        <a:pt x="28502" y="5511"/>
                        <a:pt x="26919" y="4846"/>
                        <a:pt x="25240" y="4434"/>
                      </a:cubicBezTo>
                      <a:cubicBezTo>
                        <a:pt x="24797" y="4339"/>
                        <a:pt x="24480" y="3959"/>
                        <a:pt x="24449" y="3516"/>
                      </a:cubicBezTo>
                      <a:lnTo>
                        <a:pt x="24259" y="950"/>
                      </a:lnTo>
                      <a:cubicBezTo>
                        <a:pt x="24195" y="412"/>
                        <a:pt x="23752" y="0"/>
                        <a:pt x="23213" y="0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4" name="Google Shape;634;p24"/>
                <p:cNvSpPr/>
                <p:nvPr/>
              </p:nvSpPr>
              <p:spPr>
                <a:xfrm>
                  <a:off x="1186575" y="1623375"/>
                  <a:ext cx="2526600" cy="2526600"/>
                </a:xfrm>
                <a:prstGeom prst="ellipse">
                  <a:avLst/>
                </a:prstGeom>
                <a:noFill/>
                <a:ln cap="flat" cmpd="sng" w="9525">
                  <a:solidFill>
                    <a:srgbClr val="434343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5" name="Google Shape;635;p24"/>
                <p:cNvSpPr/>
                <p:nvPr/>
              </p:nvSpPr>
              <p:spPr>
                <a:xfrm>
                  <a:off x="1366873" y="1803778"/>
                  <a:ext cx="2166000" cy="21660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Venus has a beautiful name and is the second planet from the Sun. It’s terribly hot, even hotter than Mercury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  <p:grpSp>
          <p:nvGrpSpPr>
            <p:cNvPr id="636" name="Google Shape;636;p24"/>
            <p:cNvGrpSpPr/>
            <p:nvPr/>
          </p:nvGrpSpPr>
          <p:grpSpPr>
            <a:xfrm>
              <a:off x="7132678" y="3077052"/>
              <a:ext cx="408791" cy="403453"/>
              <a:chOff x="6232000" y="1435050"/>
              <a:chExt cx="488225" cy="481850"/>
            </a:xfrm>
          </p:grpSpPr>
          <p:sp>
            <p:nvSpPr>
              <p:cNvPr id="637" name="Google Shape;637;p24"/>
              <p:cNvSpPr/>
              <p:nvPr/>
            </p:nvSpPr>
            <p:spPr>
              <a:xfrm>
                <a:off x="6578000" y="1463375"/>
                <a:ext cx="83150" cy="78250"/>
              </a:xfrm>
              <a:custGeom>
                <a:rect b="b" l="l" r="r" t="t"/>
                <a:pathLst>
                  <a:path extrusionOk="0" h="3130" w="3326">
                    <a:moveTo>
                      <a:pt x="482" y="1"/>
                    </a:moveTo>
                    <a:cubicBezTo>
                      <a:pt x="280" y="1"/>
                      <a:pt x="95" y="114"/>
                      <a:pt x="1" y="293"/>
                    </a:cubicBezTo>
                    <a:lnTo>
                      <a:pt x="3322" y="3130"/>
                    </a:lnTo>
                    <a:lnTo>
                      <a:pt x="3322" y="564"/>
                    </a:lnTo>
                    <a:cubicBezTo>
                      <a:pt x="3325" y="253"/>
                      <a:pt x="3072" y="1"/>
                      <a:pt x="2761" y="1"/>
                    </a:cubicBezTo>
                    <a:cubicBezTo>
                      <a:pt x="2760" y="1"/>
                      <a:pt x="2758" y="1"/>
                      <a:pt x="2756" y="1"/>
                    </a:cubicBezTo>
                    <a:lnTo>
                      <a:pt x="497" y="1"/>
                    </a:lnTo>
                    <a:cubicBezTo>
                      <a:pt x="492" y="1"/>
                      <a:pt x="487" y="1"/>
                      <a:pt x="4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38" name="Google Shape;638;p24"/>
              <p:cNvSpPr/>
              <p:nvPr/>
            </p:nvSpPr>
            <p:spPr>
              <a:xfrm>
                <a:off x="6421725" y="1773850"/>
                <a:ext cx="112950" cy="143050"/>
              </a:xfrm>
              <a:custGeom>
                <a:rect b="b" l="l" r="r" t="t"/>
                <a:pathLst>
                  <a:path extrusionOk="0" h="5722" w="4518">
                    <a:moveTo>
                      <a:pt x="2822" y="1130"/>
                    </a:moveTo>
                    <a:cubicBezTo>
                      <a:pt x="3325" y="1130"/>
                      <a:pt x="3578" y="1738"/>
                      <a:pt x="3222" y="2093"/>
                    </a:cubicBezTo>
                    <a:cubicBezTo>
                      <a:pt x="3106" y="2209"/>
                      <a:pt x="2964" y="2260"/>
                      <a:pt x="2825" y="2260"/>
                    </a:cubicBezTo>
                    <a:cubicBezTo>
                      <a:pt x="2535" y="2260"/>
                      <a:pt x="2259" y="2036"/>
                      <a:pt x="2259" y="1696"/>
                    </a:cubicBezTo>
                    <a:cubicBezTo>
                      <a:pt x="2259" y="1383"/>
                      <a:pt x="2509" y="1130"/>
                      <a:pt x="2822" y="1130"/>
                    </a:cubicBezTo>
                    <a:close/>
                    <a:moveTo>
                      <a:pt x="0" y="1"/>
                    </a:moveTo>
                    <a:lnTo>
                      <a:pt x="0" y="5722"/>
                    </a:lnTo>
                    <a:lnTo>
                      <a:pt x="4517" y="5722"/>
                    </a:lnTo>
                    <a:lnTo>
                      <a:pt x="451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39" name="Google Shape;639;p24"/>
              <p:cNvSpPr/>
              <p:nvPr/>
            </p:nvSpPr>
            <p:spPr>
              <a:xfrm>
                <a:off x="6448975" y="1632700"/>
                <a:ext cx="56475" cy="56475"/>
              </a:xfrm>
              <a:custGeom>
                <a:rect b="b" l="l" r="r" t="t"/>
                <a:pathLst>
                  <a:path extrusionOk="0" h="2259" w="2259">
                    <a:moveTo>
                      <a:pt x="0" y="0"/>
                    </a:moveTo>
                    <a:lnTo>
                      <a:pt x="0" y="2259"/>
                    </a:lnTo>
                    <a:lnTo>
                      <a:pt x="2259" y="2259"/>
                    </a:lnTo>
                    <a:lnTo>
                      <a:pt x="225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0" name="Google Shape;640;p24"/>
              <p:cNvSpPr/>
              <p:nvPr/>
            </p:nvSpPr>
            <p:spPr>
              <a:xfrm>
                <a:off x="6232000" y="1435050"/>
                <a:ext cx="488225" cy="237825"/>
              </a:xfrm>
              <a:custGeom>
                <a:rect b="b" l="l" r="r" t="t"/>
                <a:pathLst>
                  <a:path extrusionOk="0" h="9513" w="19529">
                    <a:moveTo>
                      <a:pt x="9821" y="0"/>
                    </a:moveTo>
                    <a:cubicBezTo>
                      <a:pt x="9559" y="0"/>
                      <a:pt x="9297" y="92"/>
                      <a:pt x="9086" y="276"/>
                    </a:cubicBezTo>
                    <a:lnTo>
                      <a:pt x="531" y="7521"/>
                    </a:lnTo>
                    <a:cubicBezTo>
                      <a:pt x="61" y="7921"/>
                      <a:pt x="1" y="8626"/>
                      <a:pt x="395" y="9099"/>
                    </a:cubicBezTo>
                    <a:cubicBezTo>
                      <a:pt x="620" y="9369"/>
                      <a:pt x="942" y="9508"/>
                      <a:pt x="1266" y="9508"/>
                    </a:cubicBezTo>
                    <a:cubicBezTo>
                      <a:pt x="1525" y="9508"/>
                      <a:pt x="1785" y="9419"/>
                      <a:pt x="1997" y="9237"/>
                    </a:cubicBezTo>
                    <a:lnTo>
                      <a:pt x="9821" y="2622"/>
                    </a:lnTo>
                    <a:lnTo>
                      <a:pt x="17544" y="9240"/>
                    </a:lnTo>
                    <a:cubicBezTo>
                      <a:pt x="17759" y="9425"/>
                      <a:pt x="18019" y="9513"/>
                      <a:pt x="18278" y="9513"/>
                    </a:cubicBezTo>
                    <a:cubicBezTo>
                      <a:pt x="18661" y="9513"/>
                      <a:pt x="19039" y="9318"/>
                      <a:pt x="19252" y="8954"/>
                    </a:cubicBezTo>
                    <a:cubicBezTo>
                      <a:pt x="19529" y="8482"/>
                      <a:pt x="19430" y="7879"/>
                      <a:pt x="19014" y="7524"/>
                    </a:cubicBezTo>
                    <a:lnTo>
                      <a:pt x="10555" y="276"/>
                    </a:lnTo>
                    <a:cubicBezTo>
                      <a:pt x="10345" y="92"/>
                      <a:pt x="10083" y="0"/>
                      <a:pt x="982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1" name="Google Shape;641;p24"/>
              <p:cNvSpPr/>
              <p:nvPr/>
            </p:nvSpPr>
            <p:spPr>
              <a:xfrm>
                <a:off x="6291025" y="1537700"/>
                <a:ext cx="369800" cy="379200"/>
              </a:xfrm>
              <a:custGeom>
                <a:rect b="b" l="l" r="r" t="t"/>
                <a:pathLst>
                  <a:path extrusionOk="0" h="15168" w="14792">
                    <a:moveTo>
                      <a:pt x="9143" y="2671"/>
                    </a:moveTo>
                    <a:cubicBezTo>
                      <a:pt x="9453" y="2671"/>
                      <a:pt x="9706" y="2924"/>
                      <a:pt x="9706" y="3237"/>
                    </a:cubicBezTo>
                    <a:lnTo>
                      <a:pt x="9706" y="6625"/>
                    </a:lnTo>
                    <a:cubicBezTo>
                      <a:pt x="9706" y="6935"/>
                      <a:pt x="9453" y="7188"/>
                      <a:pt x="9143" y="7188"/>
                    </a:cubicBezTo>
                    <a:lnTo>
                      <a:pt x="5755" y="7188"/>
                    </a:lnTo>
                    <a:cubicBezTo>
                      <a:pt x="5442" y="7188"/>
                      <a:pt x="5189" y="6935"/>
                      <a:pt x="5189" y="6625"/>
                    </a:cubicBezTo>
                    <a:lnTo>
                      <a:pt x="5189" y="3237"/>
                    </a:lnTo>
                    <a:cubicBezTo>
                      <a:pt x="5189" y="2924"/>
                      <a:pt x="5442" y="2671"/>
                      <a:pt x="5755" y="2671"/>
                    </a:cubicBezTo>
                    <a:close/>
                    <a:moveTo>
                      <a:pt x="7448" y="0"/>
                    </a:moveTo>
                    <a:lnTo>
                      <a:pt x="4" y="6291"/>
                    </a:lnTo>
                    <a:lnTo>
                      <a:pt x="4" y="14605"/>
                    </a:lnTo>
                    <a:cubicBezTo>
                      <a:pt x="1" y="14913"/>
                      <a:pt x="254" y="15168"/>
                      <a:pt x="564" y="15168"/>
                    </a:cubicBezTo>
                    <a:cubicBezTo>
                      <a:pt x="566" y="15168"/>
                      <a:pt x="568" y="15168"/>
                      <a:pt x="570" y="15168"/>
                    </a:cubicBezTo>
                    <a:lnTo>
                      <a:pt x="4060" y="15168"/>
                    </a:lnTo>
                    <a:lnTo>
                      <a:pt x="4060" y="8883"/>
                    </a:lnTo>
                    <a:cubicBezTo>
                      <a:pt x="4060" y="8570"/>
                      <a:pt x="4313" y="8317"/>
                      <a:pt x="4626" y="8317"/>
                    </a:cubicBezTo>
                    <a:lnTo>
                      <a:pt x="10272" y="8317"/>
                    </a:lnTo>
                    <a:cubicBezTo>
                      <a:pt x="10582" y="8317"/>
                      <a:pt x="10835" y="8570"/>
                      <a:pt x="10835" y="8883"/>
                    </a:cubicBezTo>
                    <a:lnTo>
                      <a:pt x="10835" y="15168"/>
                    </a:lnTo>
                    <a:lnTo>
                      <a:pt x="14223" y="15168"/>
                    </a:lnTo>
                    <a:cubicBezTo>
                      <a:pt x="14225" y="15168"/>
                      <a:pt x="14227" y="15168"/>
                      <a:pt x="14228" y="15168"/>
                    </a:cubicBezTo>
                    <a:cubicBezTo>
                      <a:pt x="14539" y="15168"/>
                      <a:pt x="14792" y="14913"/>
                      <a:pt x="14789" y="14605"/>
                    </a:cubicBezTo>
                    <a:lnTo>
                      <a:pt x="14789" y="6291"/>
                    </a:lnTo>
                    <a:lnTo>
                      <a:pt x="744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642" name="Google Shape;642;p24"/>
            <p:cNvGrpSpPr/>
            <p:nvPr/>
          </p:nvGrpSpPr>
          <p:grpSpPr>
            <a:xfrm rot="-305">
              <a:off x="6980265" y="3866082"/>
              <a:ext cx="350684" cy="365761"/>
              <a:chOff x="3357325" y="2093500"/>
              <a:chExt cx="311525" cy="322825"/>
            </a:xfrm>
          </p:grpSpPr>
          <p:sp>
            <p:nvSpPr>
              <p:cNvPr id="643" name="Google Shape;643;p24"/>
              <p:cNvSpPr/>
              <p:nvPr/>
            </p:nvSpPr>
            <p:spPr>
              <a:xfrm>
                <a:off x="3357325" y="2210550"/>
                <a:ext cx="85700" cy="205775"/>
              </a:xfrm>
              <a:custGeom>
                <a:rect b="b" l="l" r="r" t="t"/>
                <a:pathLst>
                  <a:path extrusionOk="0" h="8231" w="3428">
                    <a:moveTo>
                      <a:pt x="566" y="1"/>
                    </a:moveTo>
                    <a:cubicBezTo>
                      <a:pt x="253" y="1"/>
                      <a:pt x="0" y="251"/>
                      <a:pt x="0" y="564"/>
                    </a:cubicBezTo>
                    <a:lnTo>
                      <a:pt x="0" y="7664"/>
                    </a:lnTo>
                    <a:cubicBezTo>
                      <a:pt x="0" y="7978"/>
                      <a:pt x="253" y="8231"/>
                      <a:pt x="566" y="8231"/>
                    </a:cubicBezTo>
                    <a:lnTo>
                      <a:pt x="2861" y="8231"/>
                    </a:lnTo>
                    <a:cubicBezTo>
                      <a:pt x="3174" y="8231"/>
                      <a:pt x="3427" y="7978"/>
                      <a:pt x="3427" y="7664"/>
                    </a:cubicBezTo>
                    <a:lnTo>
                      <a:pt x="3427" y="564"/>
                    </a:lnTo>
                    <a:cubicBezTo>
                      <a:pt x="3427" y="251"/>
                      <a:pt x="3174" y="1"/>
                      <a:pt x="28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4" name="Google Shape;644;p24"/>
              <p:cNvSpPr/>
              <p:nvPr/>
            </p:nvSpPr>
            <p:spPr>
              <a:xfrm>
                <a:off x="3471225" y="2152075"/>
                <a:ext cx="84725" cy="264250"/>
              </a:xfrm>
              <a:custGeom>
                <a:rect b="b" l="l" r="r" t="t"/>
                <a:pathLst>
                  <a:path extrusionOk="0" h="10570" w="3389">
                    <a:moveTo>
                      <a:pt x="563" y="0"/>
                    </a:moveTo>
                    <a:cubicBezTo>
                      <a:pt x="253" y="0"/>
                      <a:pt x="0" y="250"/>
                      <a:pt x="0" y="563"/>
                    </a:cubicBezTo>
                    <a:lnTo>
                      <a:pt x="0" y="10003"/>
                    </a:lnTo>
                    <a:cubicBezTo>
                      <a:pt x="0" y="10317"/>
                      <a:pt x="253" y="10570"/>
                      <a:pt x="563" y="10570"/>
                    </a:cubicBezTo>
                    <a:lnTo>
                      <a:pt x="2822" y="10570"/>
                    </a:lnTo>
                    <a:cubicBezTo>
                      <a:pt x="3135" y="10570"/>
                      <a:pt x="3388" y="10317"/>
                      <a:pt x="3388" y="10003"/>
                    </a:cubicBezTo>
                    <a:lnTo>
                      <a:pt x="3388" y="563"/>
                    </a:lnTo>
                    <a:cubicBezTo>
                      <a:pt x="3388" y="250"/>
                      <a:pt x="3135" y="0"/>
                      <a:pt x="28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5" name="Google Shape;645;p24"/>
              <p:cNvSpPr/>
              <p:nvPr/>
            </p:nvSpPr>
            <p:spPr>
              <a:xfrm>
                <a:off x="3584150" y="2093500"/>
                <a:ext cx="84700" cy="322825"/>
              </a:xfrm>
              <a:custGeom>
                <a:rect b="b" l="l" r="r" t="t"/>
                <a:pathLst>
                  <a:path extrusionOk="0" h="12913" w="3388">
                    <a:moveTo>
                      <a:pt x="563" y="0"/>
                    </a:moveTo>
                    <a:cubicBezTo>
                      <a:pt x="253" y="0"/>
                      <a:pt x="0" y="253"/>
                      <a:pt x="0" y="566"/>
                    </a:cubicBezTo>
                    <a:lnTo>
                      <a:pt x="0" y="12346"/>
                    </a:lnTo>
                    <a:cubicBezTo>
                      <a:pt x="0" y="12660"/>
                      <a:pt x="253" y="12913"/>
                      <a:pt x="563" y="12913"/>
                    </a:cubicBezTo>
                    <a:lnTo>
                      <a:pt x="2822" y="12913"/>
                    </a:lnTo>
                    <a:cubicBezTo>
                      <a:pt x="3135" y="12913"/>
                      <a:pt x="3388" y="12660"/>
                      <a:pt x="3388" y="12346"/>
                    </a:cubicBezTo>
                    <a:lnTo>
                      <a:pt x="3388" y="566"/>
                    </a:lnTo>
                    <a:cubicBezTo>
                      <a:pt x="3388" y="253"/>
                      <a:pt x="3135" y="0"/>
                      <a:pt x="28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646" name="Google Shape;646;p24"/>
            <p:cNvGrpSpPr/>
            <p:nvPr/>
          </p:nvGrpSpPr>
          <p:grpSpPr>
            <a:xfrm>
              <a:off x="7285109" y="2288049"/>
              <a:ext cx="403558" cy="403432"/>
              <a:chOff x="5642475" y="1435075"/>
              <a:chExt cx="481975" cy="481825"/>
            </a:xfrm>
          </p:grpSpPr>
          <p:sp>
            <p:nvSpPr>
              <p:cNvPr id="647" name="Google Shape;647;p24"/>
              <p:cNvSpPr/>
              <p:nvPr/>
            </p:nvSpPr>
            <p:spPr>
              <a:xfrm>
                <a:off x="5642475" y="1435075"/>
                <a:ext cx="481975" cy="340675"/>
              </a:xfrm>
              <a:custGeom>
                <a:rect b="b" l="l" r="r" t="t"/>
                <a:pathLst>
                  <a:path extrusionOk="0" h="13627" w="19279">
                    <a:moveTo>
                      <a:pt x="2262" y="2259"/>
                    </a:moveTo>
                    <a:cubicBezTo>
                      <a:pt x="2883" y="2259"/>
                      <a:pt x="3428" y="2765"/>
                      <a:pt x="3428" y="3389"/>
                    </a:cubicBezTo>
                    <a:lnTo>
                      <a:pt x="3428" y="7342"/>
                    </a:lnTo>
                    <a:cubicBezTo>
                      <a:pt x="3428" y="7366"/>
                      <a:pt x="3434" y="7394"/>
                      <a:pt x="3434" y="7418"/>
                    </a:cubicBezTo>
                    <a:lnTo>
                      <a:pt x="1636" y="6246"/>
                    </a:lnTo>
                    <a:cubicBezTo>
                      <a:pt x="1320" y="6035"/>
                      <a:pt x="1130" y="5683"/>
                      <a:pt x="1133" y="5304"/>
                    </a:cubicBezTo>
                    <a:lnTo>
                      <a:pt x="1133" y="3389"/>
                    </a:lnTo>
                    <a:cubicBezTo>
                      <a:pt x="1133" y="2765"/>
                      <a:pt x="1636" y="2259"/>
                      <a:pt x="2262" y="2259"/>
                    </a:cubicBezTo>
                    <a:close/>
                    <a:moveTo>
                      <a:pt x="17017" y="2259"/>
                    </a:moveTo>
                    <a:cubicBezTo>
                      <a:pt x="17641" y="2259"/>
                      <a:pt x="18147" y="2765"/>
                      <a:pt x="18147" y="3389"/>
                    </a:cubicBezTo>
                    <a:lnTo>
                      <a:pt x="18147" y="5307"/>
                    </a:lnTo>
                    <a:cubicBezTo>
                      <a:pt x="18147" y="5683"/>
                      <a:pt x="17957" y="6035"/>
                      <a:pt x="17644" y="6246"/>
                    </a:cubicBezTo>
                    <a:lnTo>
                      <a:pt x="15843" y="7421"/>
                    </a:lnTo>
                    <a:cubicBezTo>
                      <a:pt x="15843" y="7394"/>
                      <a:pt x="15849" y="7369"/>
                      <a:pt x="15849" y="7342"/>
                    </a:cubicBezTo>
                    <a:lnTo>
                      <a:pt x="15849" y="3389"/>
                    </a:lnTo>
                    <a:cubicBezTo>
                      <a:pt x="15849" y="2765"/>
                      <a:pt x="16394" y="2259"/>
                      <a:pt x="17017" y="2259"/>
                    </a:cubicBezTo>
                    <a:close/>
                    <a:moveTo>
                      <a:pt x="9638" y="2284"/>
                    </a:moveTo>
                    <a:cubicBezTo>
                      <a:pt x="9845" y="2284"/>
                      <a:pt x="10051" y="2381"/>
                      <a:pt x="10146" y="2576"/>
                    </a:cubicBezTo>
                    <a:lnTo>
                      <a:pt x="10883" y="4069"/>
                    </a:lnTo>
                    <a:lnTo>
                      <a:pt x="12534" y="4310"/>
                    </a:lnTo>
                    <a:cubicBezTo>
                      <a:pt x="12994" y="4376"/>
                      <a:pt x="13181" y="4945"/>
                      <a:pt x="12847" y="5274"/>
                    </a:cubicBezTo>
                    <a:lnTo>
                      <a:pt x="11651" y="6439"/>
                    </a:lnTo>
                    <a:lnTo>
                      <a:pt x="11934" y="8080"/>
                    </a:lnTo>
                    <a:cubicBezTo>
                      <a:pt x="11996" y="8445"/>
                      <a:pt x="11705" y="8742"/>
                      <a:pt x="11376" y="8742"/>
                    </a:cubicBezTo>
                    <a:cubicBezTo>
                      <a:pt x="11290" y="8742"/>
                      <a:pt x="11201" y="8721"/>
                      <a:pt x="11115" y="8676"/>
                    </a:cubicBezTo>
                    <a:lnTo>
                      <a:pt x="9637" y="7899"/>
                    </a:lnTo>
                    <a:lnTo>
                      <a:pt x="8161" y="8676"/>
                    </a:lnTo>
                    <a:cubicBezTo>
                      <a:pt x="8076" y="8721"/>
                      <a:pt x="7987" y="8742"/>
                      <a:pt x="7900" y="8742"/>
                    </a:cubicBezTo>
                    <a:cubicBezTo>
                      <a:pt x="7571" y="8742"/>
                      <a:pt x="7280" y="8445"/>
                      <a:pt x="7342" y="8080"/>
                    </a:cubicBezTo>
                    <a:lnTo>
                      <a:pt x="7625" y="6439"/>
                    </a:lnTo>
                    <a:lnTo>
                      <a:pt x="6430" y="5271"/>
                    </a:lnTo>
                    <a:cubicBezTo>
                      <a:pt x="6279" y="5120"/>
                      <a:pt x="6222" y="4897"/>
                      <a:pt x="6288" y="4692"/>
                    </a:cubicBezTo>
                    <a:cubicBezTo>
                      <a:pt x="6355" y="4488"/>
                      <a:pt x="6532" y="4340"/>
                      <a:pt x="6743" y="4310"/>
                    </a:cubicBezTo>
                    <a:lnTo>
                      <a:pt x="8393" y="4069"/>
                    </a:lnTo>
                    <a:lnTo>
                      <a:pt x="9131" y="2576"/>
                    </a:lnTo>
                    <a:cubicBezTo>
                      <a:pt x="9226" y="2381"/>
                      <a:pt x="9432" y="2284"/>
                      <a:pt x="9638" y="2284"/>
                    </a:cubicBezTo>
                    <a:close/>
                    <a:moveTo>
                      <a:pt x="3994" y="1"/>
                    </a:moveTo>
                    <a:cubicBezTo>
                      <a:pt x="3681" y="1"/>
                      <a:pt x="3428" y="254"/>
                      <a:pt x="3428" y="567"/>
                    </a:cubicBezTo>
                    <a:lnTo>
                      <a:pt x="3428" y="1443"/>
                    </a:lnTo>
                    <a:cubicBezTo>
                      <a:pt x="3072" y="1242"/>
                      <a:pt x="2669" y="1133"/>
                      <a:pt x="2262" y="1130"/>
                    </a:cubicBezTo>
                    <a:cubicBezTo>
                      <a:pt x="1013" y="1130"/>
                      <a:pt x="4" y="2142"/>
                      <a:pt x="4" y="3389"/>
                    </a:cubicBezTo>
                    <a:lnTo>
                      <a:pt x="4" y="5307"/>
                    </a:lnTo>
                    <a:cubicBezTo>
                      <a:pt x="1" y="6060"/>
                      <a:pt x="380" y="6767"/>
                      <a:pt x="1010" y="7186"/>
                    </a:cubicBezTo>
                    <a:lnTo>
                      <a:pt x="3681" y="8941"/>
                    </a:lnTo>
                    <a:cubicBezTo>
                      <a:pt x="3690" y="8947"/>
                      <a:pt x="3702" y="8944"/>
                      <a:pt x="3714" y="8950"/>
                    </a:cubicBezTo>
                    <a:cubicBezTo>
                      <a:pt x="4129" y="10107"/>
                      <a:pt x="5006" y="11037"/>
                      <a:pt x="6297" y="11642"/>
                    </a:cubicBezTo>
                    <a:cubicBezTo>
                      <a:pt x="7137" y="12034"/>
                      <a:pt x="7692" y="12817"/>
                      <a:pt x="7866" y="13627"/>
                    </a:cubicBezTo>
                    <a:lnTo>
                      <a:pt x="11386" y="13627"/>
                    </a:lnTo>
                    <a:cubicBezTo>
                      <a:pt x="11504" y="12844"/>
                      <a:pt x="11949" y="12067"/>
                      <a:pt x="12648" y="11676"/>
                    </a:cubicBezTo>
                    <a:cubicBezTo>
                      <a:pt x="14003" y="10908"/>
                      <a:pt x="15027" y="10101"/>
                      <a:pt x="15521" y="8965"/>
                    </a:cubicBezTo>
                    <a:cubicBezTo>
                      <a:pt x="15545" y="8953"/>
                      <a:pt x="15575" y="8956"/>
                      <a:pt x="15599" y="8941"/>
                    </a:cubicBezTo>
                    <a:lnTo>
                      <a:pt x="18273" y="7186"/>
                    </a:lnTo>
                    <a:cubicBezTo>
                      <a:pt x="18899" y="6767"/>
                      <a:pt x="19279" y="6063"/>
                      <a:pt x="19279" y="5307"/>
                    </a:cubicBezTo>
                    <a:lnTo>
                      <a:pt x="19279" y="3389"/>
                    </a:lnTo>
                    <a:cubicBezTo>
                      <a:pt x="19276" y="2142"/>
                      <a:pt x="18267" y="1130"/>
                      <a:pt x="17020" y="1130"/>
                    </a:cubicBezTo>
                    <a:cubicBezTo>
                      <a:pt x="16611" y="1133"/>
                      <a:pt x="16207" y="1242"/>
                      <a:pt x="15852" y="1443"/>
                    </a:cubicBezTo>
                    <a:lnTo>
                      <a:pt x="15852" y="567"/>
                    </a:lnTo>
                    <a:cubicBezTo>
                      <a:pt x="15852" y="254"/>
                      <a:pt x="15599" y="1"/>
                      <a:pt x="152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8" name="Google Shape;648;p24"/>
              <p:cNvSpPr/>
              <p:nvPr/>
            </p:nvSpPr>
            <p:spPr>
              <a:xfrm>
                <a:off x="5756375" y="1803975"/>
                <a:ext cx="254100" cy="112925"/>
              </a:xfrm>
              <a:custGeom>
                <a:rect b="b" l="l" r="r" t="t"/>
                <a:pathLst>
                  <a:path extrusionOk="0" h="4517" w="10164">
                    <a:moveTo>
                      <a:pt x="2259" y="0"/>
                    </a:moveTo>
                    <a:cubicBezTo>
                      <a:pt x="1636" y="0"/>
                      <a:pt x="1130" y="506"/>
                      <a:pt x="1130" y="1129"/>
                    </a:cubicBezTo>
                    <a:lnTo>
                      <a:pt x="1130" y="1695"/>
                    </a:lnTo>
                    <a:lnTo>
                      <a:pt x="2825" y="1695"/>
                    </a:lnTo>
                    <a:cubicBezTo>
                      <a:pt x="3136" y="1695"/>
                      <a:pt x="3389" y="1945"/>
                      <a:pt x="3389" y="2258"/>
                    </a:cubicBezTo>
                    <a:cubicBezTo>
                      <a:pt x="3389" y="2572"/>
                      <a:pt x="3136" y="2825"/>
                      <a:pt x="2825" y="2825"/>
                    </a:cubicBezTo>
                    <a:lnTo>
                      <a:pt x="567" y="2825"/>
                    </a:lnTo>
                    <a:cubicBezTo>
                      <a:pt x="254" y="2825"/>
                      <a:pt x="1" y="3075"/>
                      <a:pt x="1" y="3388"/>
                    </a:cubicBezTo>
                    <a:lnTo>
                      <a:pt x="1" y="3954"/>
                    </a:lnTo>
                    <a:cubicBezTo>
                      <a:pt x="1" y="4264"/>
                      <a:pt x="254" y="4517"/>
                      <a:pt x="567" y="4517"/>
                    </a:cubicBezTo>
                    <a:lnTo>
                      <a:pt x="9601" y="4517"/>
                    </a:lnTo>
                    <a:cubicBezTo>
                      <a:pt x="9911" y="4517"/>
                      <a:pt x="10164" y="4264"/>
                      <a:pt x="10164" y="3954"/>
                    </a:cubicBezTo>
                    <a:lnTo>
                      <a:pt x="10164" y="3388"/>
                    </a:lnTo>
                    <a:cubicBezTo>
                      <a:pt x="10164" y="3075"/>
                      <a:pt x="9911" y="2825"/>
                      <a:pt x="9601" y="2825"/>
                    </a:cubicBezTo>
                    <a:lnTo>
                      <a:pt x="7342" y="2825"/>
                    </a:lnTo>
                    <a:cubicBezTo>
                      <a:pt x="7029" y="2825"/>
                      <a:pt x="6776" y="2572"/>
                      <a:pt x="6776" y="2258"/>
                    </a:cubicBezTo>
                    <a:cubicBezTo>
                      <a:pt x="6776" y="1945"/>
                      <a:pt x="7029" y="1695"/>
                      <a:pt x="7342" y="1695"/>
                    </a:cubicBezTo>
                    <a:lnTo>
                      <a:pt x="9035" y="1695"/>
                    </a:lnTo>
                    <a:lnTo>
                      <a:pt x="9035" y="1129"/>
                    </a:lnTo>
                    <a:cubicBezTo>
                      <a:pt x="9035" y="506"/>
                      <a:pt x="8529" y="0"/>
                      <a:pt x="79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9" name="Google Shape;649;p24"/>
              <p:cNvSpPr/>
              <p:nvPr/>
            </p:nvSpPr>
            <p:spPr>
              <a:xfrm>
                <a:off x="5843400" y="1537550"/>
                <a:ext cx="79975" cy="76125"/>
              </a:xfrm>
              <a:custGeom>
                <a:rect b="b" l="l" r="r" t="t"/>
                <a:pathLst>
                  <a:path extrusionOk="0" h="3045" w="3199">
                    <a:moveTo>
                      <a:pt x="1603" y="0"/>
                    </a:moveTo>
                    <a:lnTo>
                      <a:pt x="1238" y="738"/>
                    </a:lnTo>
                    <a:cubicBezTo>
                      <a:pt x="1157" y="904"/>
                      <a:pt x="998" y="1018"/>
                      <a:pt x="814" y="1045"/>
                    </a:cubicBezTo>
                    <a:lnTo>
                      <a:pt x="1" y="1163"/>
                    </a:lnTo>
                    <a:lnTo>
                      <a:pt x="588" y="1735"/>
                    </a:lnTo>
                    <a:cubicBezTo>
                      <a:pt x="721" y="1864"/>
                      <a:pt x="784" y="2051"/>
                      <a:pt x="751" y="2235"/>
                    </a:cubicBezTo>
                    <a:lnTo>
                      <a:pt x="612" y="3045"/>
                    </a:lnTo>
                    <a:lnTo>
                      <a:pt x="1338" y="2662"/>
                    </a:lnTo>
                    <a:cubicBezTo>
                      <a:pt x="1421" y="2619"/>
                      <a:pt x="1511" y="2597"/>
                      <a:pt x="1601" y="2597"/>
                    </a:cubicBezTo>
                    <a:cubicBezTo>
                      <a:pt x="1691" y="2597"/>
                      <a:pt x="1781" y="2619"/>
                      <a:pt x="1862" y="2662"/>
                    </a:cubicBezTo>
                    <a:lnTo>
                      <a:pt x="2588" y="3045"/>
                    </a:lnTo>
                    <a:lnTo>
                      <a:pt x="2452" y="2235"/>
                    </a:lnTo>
                    <a:cubicBezTo>
                      <a:pt x="2419" y="2051"/>
                      <a:pt x="2479" y="1864"/>
                      <a:pt x="2612" y="1735"/>
                    </a:cubicBezTo>
                    <a:lnTo>
                      <a:pt x="3199" y="1163"/>
                    </a:lnTo>
                    <a:lnTo>
                      <a:pt x="2389" y="1045"/>
                    </a:lnTo>
                    <a:cubicBezTo>
                      <a:pt x="2205" y="1018"/>
                      <a:pt x="2045" y="904"/>
                      <a:pt x="1964" y="735"/>
                    </a:cubicBezTo>
                    <a:lnTo>
                      <a:pt x="160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650" name="Google Shape;650;p24"/>
            <p:cNvGrpSpPr/>
            <p:nvPr/>
          </p:nvGrpSpPr>
          <p:grpSpPr>
            <a:xfrm>
              <a:off x="7565163" y="1503845"/>
              <a:ext cx="405002" cy="403453"/>
              <a:chOff x="898875" y="4399275"/>
              <a:chExt cx="483700" cy="481850"/>
            </a:xfrm>
          </p:grpSpPr>
          <p:sp>
            <p:nvSpPr>
              <p:cNvPr id="651" name="Google Shape;651;p24"/>
              <p:cNvSpPr/>
              <p:nvPr/>
            </p:nvSpPr>
            <p:spPr>
              <a:xfrm>
                <a:off x="992750" y="4642900"/>
                <a:ext cx="145300" cy="144100"/>
              </a:xfrm>
              <a:custGeom>
                <a:rect b="b" l="l" r="r" t="t"/>
                <a:pathLst>
                  <a:path extrusionOk="0" h="5764" w="5812">
                    <a:moveTo>
                      <a:pt x="994" y="0"/>
                    </a:moveTo>
                    <a:lnTo>
                      <a:pt x="988" y="12"/>
                    </a:lnTo>
                    <a:cubicBezTo>
                      <a:pt x="988" y="9"/>
                      <a:pt x="991" y="6"/>
                      <a:pt x="991" y="3"/>
                    </a:cubicBezTo>
                    <a:lnTo>
                      <a:pt x="991" y="3"/>
                    </a:lnTo>
                    <a:lnTo>
                      <a:pt x="979" y="27"/>
                    </a:lnTo>
                    <a:lnTo>
                      <a:pt x="108" y="1759"/>
                    </a:lnTo>
                    <a:cubicBezTo>
                      <a:pt x="0" y="1976"/>
                      <a:pt x="42" y="2241"/>
                      <a:pt x="214" y="2415"/>
                    </a:cubicBezTo>
                    <a:lnTo>
                      <a:pt x="3397" y="5598"/>
                    </a:lnTo>
                    <a:cubicBezTo>
                      <a:pt x="3506" y="5707"/>
                      <a:pt x="3649" y="5763"/>
                      <a:pt x="3795" y="5763"/>
                    </a:cubicBezTo>
                    <a:cubicBezTo>
                      <a:pt x="3883" y="5763"/>
                      <a:pt x="3971" y="5743"/>
                      <a:pt x="4053" y="5701"/>
                    </a:cubicBezTo>
                    <a:lnTo>
                      <a:pt x="5797" y="4827"/>
                    </a:lnTo>
                    <a:lnTo>
                      <a:pt x="5800" y="4824"/>
                    </a:lnTo>
                    <a:lnTo>
                      <a:pt x="5812" y="4818"/>
                    </a:lnTo>
                    <a:lnTo>
                      <a:pt x="99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2" name="Google Shape;652;p24"/>
              <p:cNvSpPr/>
              <p:nvPr/>
            </p:nvSpPr>
            <p:spPr>
              <a:xfrm>
                <a:off x="1138025" y="476335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3" name="Google Shape;653;p24"/>
              <p:cNvSpPr/>
              <p:nvPr/>
            </p:nvSpPr>
            <p:spPr>
              <a:xfrm>
                <a:off x="1269550" y="4399275"/>
                <a:ext cx="113025" cy="112125"/>
              </a:xfrm>
              <a:custGeom>
                <a:rect b="b" l="l" r="r" t="t"/>
                <a:pathLst>
                  <a:path extrusionOk="0" h="4485" w="4521">
                    <a:moveTo>
                      <a:pt x="3066" y="1"/>
                    </a:moveTo>
                    <a:cubicBezTo>
                      <a:pt x="1947" y="1"/>
                      <a:pt x="938" y="82"/>
                      <a:pt x="0" y="239"/>
                    </a:cubicBezTo>
                    <a:lnTo>
                      <a:pt x="9" y="895"/>
                    </a:lnTo>
                    <a:cubicBezTo>
                      <a:pt x="34" y="2862"/>
                      <a:pt x="1623" y="4452"/>
                      <a:pt x="3590" y="4476"/>
                    </a:cubicBezTo>
                    <a:lnTo>
                      <a:pt x="4243" y="4485"/>
                    </a:lnTo>
                    <a:cubicBezTo>
                      <a:pt x="4439" y="3313"/>
                      <a:pt x="4520" y="2028"/>
                      <a:pt x="4469" y="561"/>
                    </a:cubicBezTo>
                    <a:cubicBezTo>
                      <a:pt x="4457" y="266"/>
                      <a:pt x="4219" y="28"/>
                      <a:pt x="3924" y="16"/>
                    </a:cubicBezTo>
                    <a:cubicBezTo>
                      <a:pt x="3631" y="6"/>
                      <a:pt x="3345" y="1"/>
                      <a:pt x="30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4" name="Google Shape;654;p24"/>
              <p:cNvSpPr/>
              <p:nvPr/>
            </p:nvSpPr>
            <p:spPr>
              <a:xfrm>
                <a:off x="1161975" y="4531175"/>
                <a:ext cx="91400" cy="84350"/>
              </a:xfrm>
              <a:custGeom>
                <a:rect b="b" l="l" r="r" t="t"/>
                <a:pathLst>
                  <a:path extrusionOk="0" h="3374" w="3656">
                    <a:moveTo>
                      <a:pt x="1821" y="1"/>
                    </a:moveTo>
                    <a:cubicBezTo>
                      <a:pt x="1137" y="1"/>
                      <a:pt x="523" y="415"/>
                      <a:pt x="262" y="1046"/>
                    </a:cubicBezTo>
                    <a:cubicBezTo>
                      <a:pt x="0" y="1678"/>
                      <a:pt x="145" y="2410"/>
                      <a:pt x="633" y="2894"/>
                    </a:cubicBezTo>
                    <a:cubicBezTo>
                      <a:pt x="952" y="3214"/>
                      <a:pt x="1391" y="3373"/>
                      <a:pt x="1830" y="3373"/>
                    </a:cubicBezTo>
                    <a:cubicBezTo>
                      <a:pt x="2269" y="3373"/>
                      <a:pt x="2707" y="3214"/>
                      <a:pt x="3027" y="2894"/>
                    </a:cubicBezTo>
                    <a:cubicBezTo>
                      <a:pt x="3511" y="2410"/>
                      <a:pt x="3656" y="1681"/>
                      <a:pt x="3394" y="1046"/>
                    </a:cubicBezTo>
                    <a:cubicBezTo>
                      <a:pt x="3132" y="413"/>
                      <a:pt x="2515" y="1"/>
                      <a:pt x="1828" y="1"/>
                    </a:cubicBezTo>
                    <a:cubicBezTo>
                      <a:pt x="1826" y="1"/>
                      <a:pt x="1823" y="1"/>
                      <a:pt x="18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5" name="Google Shape;655;p24"/>
              <p:cNvSpPr/>
              <p:nvPr/>
            </p:nvSpPr>
            <p:spPr>
              <a:xfrm>
                <a:off x="1031050" y="4411100"/>
                <a:ext cx="338650" cy="338725"/>
              </a:xfrm>
              <a:custGeom>
                <a:rect b="b" l="l" r="r" t="t"/>
                <a:pathLst>
                  <a:path extrusionOk="0" h="13549" w="13546">
                    <a:moveTo>
                      <a:pt x="7066" y="3673"/>
                    </a:moveTo>
                    <a:cubicBezTo>
                      <a:pt x="7800" y="3673"/>
                      <a:pt x="8522" y="3960"/>
                      <a:pt x="9062" y="4500"/>
                    </a:cubicBezTo>
                    <a:cubicBezTo>
                      <a:pt x="10170" y="5602"/>
                      <a:pt x="10170" y="7393"/>
                      <a:pt x="9062" y="8492"/>
                    </a:cubicBezTo>
                    <a:cubicBezTo>
                      <a:pt x="8522" y="9032"/>
                      <a:pt x="7800" y="9319"/>
                      <a:pt x="7066" y="9319"/>
                    </a:cubicBezTo>
                    <a:cubicBezTo>
                      <a:pt x="6702" y="9319"/>
                      <a:pt x="6334" y="9248"/>
                      <a:pt x="5984" y="9104"/>
                    </a:cubicBezTo>
                    <a:cubicBezTo>
                      <a:pt x="4930" y="8667"/>
                      <a:pt x="4244" y="7637"/>
                      <a:pt x="4244" y="6496"/>
                    </a:cubicBezTo>
                    <a:cubicBezTo>
                      <a:pt x="4244" y="5355"/>
                      <a:pt x="4930" y="4325"/>
                      <a:pt x="5984" y="3888"/>
                    </a:cubicBezTo>
                    <a:cubicBezTo>
                      <a:pt x="6334" y="3744"/>
                      <a:pt x="6702" y="3673"/>
                      <a:pt x="7066" y="3673"/>
                    </a:cubicBezTo>
                    <a:close/>
                    <a:moveTo>
                      <a:pt x="3868" y="9124"/>
                    </a:moveTo>
                    <a:cubicBezTo>
                      <a:pt x="4006" y="9124"/>
                      <a:pt x="4147" y="9176"/>
                      <a:pt x="4262" y="9290"/>
                    </a:cubicBezTo>
                    <a:cubicBezTo>
                      <a:pt x="4481" y="9510"/>
                      <a:pt x="4481" y="9869"/>
                      <a:pt x="4262" y="10088"/>
                    </a:cubicBezTo>
                    <a:cubicBezTo>
                      <a:pt x="4147" y="10204"/>
                      <a:pt x="4005" y="10255"/>
                      <a:pt x="3866" y="10255"/>
                    </a:cubicBezTo>
                    <a:cubicBezTo>
                      <a:pt x="3576" y="10255"/>
                      <a:pt x="3298" y="10031"/>
                      <a:pt x="3298" y="9691"/>
                    </a:cubicBezTo>
                    <a:cubicBezTo>
                      <a:pt x="3298" y="9350"/>
                      <a:pt x="3577" y="9124"/>
                      <a:pt x="3868" y="9124"/>
                    </a:cubicBezTo>
                    <a:close/>
                    <a:moveTo>
                      <a:pt x="8414" y="1"/>
                    </a:moveTo>
                    <a:cubicBezTo>
                      <a:pt x="6466" y="507"/>
                      <a:pt x="4888" y="1425"/>
                      <a:pt x="3518" y="2846"/>
                    </a:cubicBezTo>
                    <a:cubicBezTo>
                      <a:pt x="2169" y="4244"/>
                      <a:pt x="1000" y="6282"/>
                      <a:pt x="1" y="8212"/>
                    </a:cubicBezTo>
                    <a:lnTo>
                      <a:pt x="5337" y="13548"/>
                    </a:lnTo>
                    <a:cubicBezTo>
                      <a:pt x="7267" y="12549"/>
                      <a:pt x="9309" y="11380"/>
                      <a:pt x="10706" y="10031"/>
                    </a:cubicBezTo>
                    <a:cubicBezTo>
                      <a:pt x="12124" y="8664"/>
                      <a:pt x="13039" y="7086"/>
                      <a:pt x="13545" y="5138"/>
                    </a:cubicBezTo>
                    <a:lnTo>
                      <a:pt x="13112" y="5129"/>
                    </a:lnTo>
                    <a:cubicBezTo>
                      <a:pt x="10534" y="5099"/>
                      <a:pt x="8453" y="3015"/>
                      <a:pt x="8420" y="440"/>
                    </a:cubicBezTo>
                    <a:lnTo>
                      <a:pt x="8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6" name="Google Shape;656;p24"/>
              <p:cNvSpPr/>
              <p:nvPr/>
            </p:nvSpPr>
            <p:spPr>
              <a:xfrm>
                <a:off x="1130500" y="4740450"/>
                <a:ext cx="108950" cy="111250"/>
              </a:xfrm>
              <a:custGeom>
                <a:rect b="b" l="l" r="r" t="t"/>
                <a:pathLst>
                  <a:path extrusionOk="0" h="4450" w="4358">
                    <a:moveTo>
                      <a:pt x="4358" y="1"/>
                    </a:moveTo>
                    <a:lnTo>
                      <a:pt x="4358" y="1"/>
                    </a:lnTo>
                    <a:cubicBezTo>
                      <a:pt x="2906" y="877"/>
                      <a:pt x="1437" y="1609"/>
                      <a:pt x="1" y="2332"/>
                    </a:cubicBezTo>
                    <a:cubicBezTo>
                      <a:pt x="58" y="3090"/>
                      <a:pt x="112" y="3789"/>
                      <a:pt x="118" y="3882"/>
                    </a:cubicBezTo>
                    <a:cubicBezTo>
                      <a:pt x="118" y="4211"/>
                      <a:pt x="387" y="4450"/>
                      <a:pt x="683" y="4450"/>
                    </a:cubicBezTo>
                    <a:cubicBezTo>
                      <a:pt x="767" y="4450"/>
                      <a:pt x="854" y="4430"/>
                      <a:pt x="937" y="4388"/>
                    </a:cubicBezTo>
                    <a:cubicBezTo>
                      <a:pt x="1039" y="4295"/>
                      <a:pt x="3858" y="3208"/>
                      <a:pt x="43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7" name="Google Shape;657;p24"/>
              <p:cNvSpPr/>
              <p:nvPr/>
            </p:nvSpPr>
            <p:spPr>
              <a:xfrm>
                <a:off x="927325" y="4539825"/>
                <a:ext cx="114150" cy="109800"/>
              </a:xfrm>
              <a:custGeom>
                <a:rect b="b" l="l" r="r" t="t"/>
                <a:pathLst>
                  <a:path extrusionOk="0" h="4392" w="4566">
                    <a:moveTo>
                      <a:pt x="4565" y="1"/>
                    </a:moveTo>
                    <a:lnTo>
                      <a:pt x="4565" y="1"/>
                    </a:lnTo>
                    <a:cubicBezTo>
                      <a:pt x="1268" y="459"/>
                      <a:pt x="184" y="3334"/>
                      <a:pt x="91" y="3437"/>
                    </a:cubicBezTo>
                    <a:cubicBezTo>
                      <a:pt x="0" y="3611"/>
                      <a:pt x="9" y="3822"/>
                      <a:pt x="112" y="3988"/>
                    </a:cubicBezTo>
                    <a:cubicBezTo>
                      <a:pt x="295" y="4286"/>
                      <a:pt x="606" y="4232"/>
                      <a:pt x="723" y="4256"/>
                    </a:cubicBezTo>
                    <a:lnTo>
                      <a:pt x="2214" y="4391"/>
                    </a:lnTo>
                    <a:cubicBezTo>
                      <a:pt x="2945" y="2928"/>
                      <a:pt x="3680" y="1458"/>
                      <a:pt x="45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8" name="Google Shape;658;p24"/>
              <p:cNvSpPr/>
              <p:nvPr/>
            </p:nvSpPr>
            <p:spPr>
              <a:xfrm>
                <a:off x="898875" y="4711550"/>
                <a:ext cx="170825" cy="169575"/>
              </a:xfrm>
              <a:custGeom>
                <a:rect b="b" l="l" r="r" t="t"/>
                <a:pathLst>
                  <a:path extrusionOk="0" h="6783" w="6833">
                    <a:moveTo>
                      <a:pt x="2846" y="1"/>
                    </a:moveTo>
                    <a:cubicBezTo>
                      <a:pt x="1747" y="1052"/>
                      <a:pt x="503" y="4602"/>
                      <a:pt x="63" y="6050"/>
                    </a:cubicBezTo>
                    <a:cubicBezTo>
                      <a:pt x="0" y="6252"/>
                      <a:pt x="54" y="6469"/>
                      <a:pt x="202" y="6616"/>
                    </a:cubicBezTo>
                    <a:cubicBezTo>
                      <a:pt x="309" y="6724"/>
                      <a:pt x="454" y="6782"/>
                      <a:pt x="602" y="6782"/>
                    </a:cubicBezTo>
                    <a:cubicBezTo>
                      <a:pt x="656" y="6782"/>
                      <a:pt x="711" y="6774"/>
                      <a:pt x="765" y="6758"/>
                    </a:cubicBezTo>
                    <a:cubicBezTo>
                      <a:pt x="2225" y="6318"/>
                      <a:pt x="5782" y="5084"/>
                      <a:pt x="6833" y="3981"/>
                    </a:cubicBezTo>
                    <a:cubicBezTo>
                      <a:pt x="6655" y="3900"/>
                      <a:pt x="6492" y="3789"/>
                      <a:pt x="6354" y="3650"/>
                    </a:cubicBezTo>
                    <a:lnTo>
                      <a:pt x="5167" y="2464"/>
                    </a:lnTo>
                    <a:lnTo>
                      <a:pt x="4767" y="2861"/>
                    </a:lnTo>
                    <a:cubicBezTo>
                      <a:pt x="4658" y="2967"/>
                      <a:pt x="4517" y="3020"/>
                      <a:pt x="4375" y="3020"/>
                    </a:cubicBezTo>
                    <a:cubicBezTo>
                      <a:pt x="4231" y="3020"/>
                      <a:pt x="4086" y="2965"/>
                      <a:pt x="3975" y="2855"/>
                    </a:cubicBezTo>
                    <a:cubicBezTo>
                      <a:pt x="3758" y="2638"/>
                      <a:pt x="3755" y="2286"/>
                      <a:pt x="3969" y="2063"/>
                    </a:cubicBezTo>
                    <a:lnTo>
                      <a:pt x="4369" y="1663"/>
                    </a:lnTo>
                    <a:lnTo>
                      <a:pt x="3171" y="464"/>
                    </a:lnTo>
                    <a:cubicBezTo>
                      <a:pt x="3035" y="329"/>
                      <a:pt x="2927" y="172"/>
                      <a:pt x="28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5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cxnSp>
        <p:nvCxnSpPr>
          <p:cNvPr id="664" name="Google Shape;664;p25"/>
          <p:cNvCxnSpPr>
            <a:endCxn id="665" idx="2"/>
          </p:cNvCxnSpPr>
          <p:nvPr/>
        </p:nvCxnSpPr>
        <p:spPr>
          <a:xfrm>
            <a:off x="4395138" y="1465156"/>
            <a:ext cx="154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25"/>
          <p:cNvCxnSpPr>
            <a:stCxn id="667" idx="0"/>
            <a:endCxn id="665" idx="0"/>
          </p:cNvCxnSpPr>
          <p:nvPr/>
        </p:nvCxnSpPr>
        <p:spPr>
          <a:xfrm rot="10800000">
            <a:off x="6739116" y="1465158"/>
            <a:ext cx="1168800" cy="1868100"/>
          </a:xfrm>
          <a:prstGeom prst="bentConnector3">
            <a:avLst>
              <a:gd fmla="val -43781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668" name="Google Shape;668;p25"/>
          <p:cNvGrpSpPr/>
          <p:nvPr/>
        </p:nvGrpSpPr>
        <p:grpSpPr>
          <a:xfrm>
            <a:off x="5452875" y="914141"/>
            <a:ext cx="1773307" cy="1844112"/>
            <a:chOff x="5452875" y="914141"/>
            <a:chExt cx="1773307" cy="1844112"/>
          </a:xfrm>
        </p:grpSpPr>
        <p:grpSp>
          <p:nvGrpSpPr>
            <p:cNvPr id="669" name="Google Shape;669;p25"/>
            <p:cNvGrpSpPr/>
            <p:nvPr/>
          </p:nvGrpSpPr>
          <p:grpSpPr>
            <a:xfrm>
              <a:off x="5452875" y="2016284"/>
              <a:ext cx="1773307" cy="741968"/>
              <a:chOff x="3675320" y="3768484"/>
              <a:chExt cx="1773307" cy="741968"/>
            </a:xfrm>
          </p:grpSpPr>
          <p:sp>
            <p:nvSpPr>
              <p:cNvPr id="670" name="Google Shape;670;p25"/>
              <p:cNvSpPr txBox="1"/>
              <p:nvPr/>
            </p:nvSpPr>
            <p:spPr>
              <a:xfrm>
                <a:off x="3675326" y="37684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71" name="Google Shape;671;p25"/>
              <p:cNvSpPr txBox="1"/>
              <p:nvPr/>
            </p:nvSpPr>
            <p:spPr>
              <a:xfrm>
                <a:off x="3675320" y="4053252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672" name="Google Shape;672;p25"/>
            <p:cNvGrpSpPr/>
            <p:nvPr/>
          </p:nvGrpSpPr>
          <p:grpSpPr>
            <a:xfrm>
              <a:off x="5788838" y="914141"/>
              <a:ext cx="1101379" cy="1102214"/>
              <a:chOff x="5788838" y="914141"/>
              <a:chExt cx="1101379" cy="1102214"/>
            </a:xfrm>
          </p:grpSpPr>
          <p:sp>
            <p:nvSpPr>
              <p:cNvPr id="673" name="Google Shape;673;p25"/>
              <p:cNvSpPr/>
              <p:nvPr/>
            </p:nvSpPr>
            <p:spPr>
              <a:xfrm>
                <a:off x="5788838" y="914141"/>
                <a:ext cx="1101379" cy="1102214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25"/>
              <p:cNvSpPr/>
              <p:nvPr/>
            </p:nvSpPr>
            <p:spPr>
              <a:xfrm>
                <a:off x="5939838" y="1065556"/>
                <a:ext cx="799200" cy="799200"/>
              </a:xfrm>
              <a:prstGeom prst="pie">
                <a:avLst>
                  <a:gd fmla="val 0" name="adj1"/>
                  <a:gd fmla="val 10806260" name="adj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25"/>
              <p:cNvSpPr txBox="1"/>
              <p:nvPr/>
            </p:nvSpPr>
            <p:spPr>
              <a:xfrm>
                <a:off x="6009638" y="1088050"/>
                <a:ext cx="659700" cy="3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0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03</a:t>
                </a:r>
                <a:endParaRPr b="1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cxnSp>
        <p:nvCxnSpPr>
          <p:cNvPr id="675" name="Google Shape;675;p25"/>
          <p:cNvCxnSpPr>
            <a:stCxn id="676" idx="0"/>
            <a:endCxn id="677" idx="2"/>
          </p:cNvCxnSpPr>
          <p:nvPr/>
        </p:nvCxnSpPr>
        <p:spPr>
          <a:xfrm>
            <a:off x="2051239" y="1465137"/>
            <a:ext cx="154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678" name="Google Shape;678;p25"/>
          <p:cNvGrpSpPr/>
          <p:nvPr/>
        </p:nvGrpSpPr>
        <p:grpSpPr>
          <a:xfrm>
            <a:off x="3125025" y="914141"/>
            <a:ext cx="1741213" cy="1844109"/>
            <a:chOff x="3125025" y="914141"/>
            <a:chExt cx="1741213" cy="1844109"/>
          </a:xfrm>
        </p:grpSpPr>
        <p:grpSp>
          <p:nvGrpSpPr>
            <p:cNvPr id="679" name="Google Shape;679;p25"/>
            <p:cNvGrpSpPr/>
            <p:nvPr/>
          </p:nvGrpSpPr>
          <p:grpSpPr>
            <a:xfrm>
              <a:off x="3125025" y="2016271"/>
              <a:ext cx="1741213" cy="741979"/>
              <a:chOff x="483445" y="2454771"/>
              <a:chExt cx="1741213" cy="741979"/>
            </a:xfrm>
          </p:grpSpPr>
          <p:sp>
            <p:nvSpPr>
              <p:cNvPr id="680" name="Google Shape;680;p25"/>
              <p:cNvSpPr txBox="1"/>
              <p:nvPr/>
            </p:nvSpPr>
            <p:spPr>
              <a:xfrm>
                <a:off x="483457" y="2454771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81" name="Google Shape;681;p25"/>
              <p:cNvSpPr txBox="1"/>
              <p:nvPr/>
            </p:nvSpPr>
            <p:spPr>
              <a:xfrm>
                <a:off x="483445" y="273955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682" name="Google Shape;682;p25"/>
            <p:cNvGrpSpPr/>
            <p:nvPr/>
          </p:nvGrpSpPr>
          <p:grpSpPr>
            <a:xfrm>
              <a:off x="3444938" y="914141"/>
              <a:ext cx="1101379" cy="1102214"/>
              <a:chOff x="3444938" y="914141"/>
              <a:chExt cx="1101379" cy="1102214"/>
            </a:xfrm>
          </p:grpSpPr>
          <p:sp>
            <p:nvSpPr>
              <p:cNvPr id="683" name="Google Shape;683;p25"/>
              <p:cNvSpPr/>
              <p:nvPr/>
            </p:nvSpPr>
            <p:spPr>
              <a:xfrm>
                <a:off x="3444938" y="914141"/>
                <a:ext cx="1101379" cy="1102214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25"/>
              <p:cNvSpPr/>
              <p:nvPr/>
            </p:nvSpPr>
            <p:spPr>
              <a:xfrm>
                <a:off x="3595941" y="1065556"/>
                <a:ext cx="799200" cy="799200"/>
              </a:xfrm>
              <a:prstGeom prst="pie">
                <a:avLst>
                  <a:gd fmla="val 0" name="adj1"/>
                  <a:gd fmla="val 10806260" name="adj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25"/>
              <p:cNvSpPr txBox="1"/>
              <p:nvPr/>
            </p:nvSpPr>
            <p:spPr>
              <a:xfrm>
                <a:off x="3665700" y="1088050"/>
                <a:ext cx="659700" cy="3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0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02</a:t>
                </a:r>
                <a:endParaRPr b="1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cxnSp>
        <p:nvCxnSpPr>
          <p:cNvPr id="685" name="Google Shape;685;p25"/>
          <p:cNvCxnSpPr>
            <a:stCxn id="676" idx="2"/>
            <a:endCxn id="686" idx="2"/>
          </p:cNvCxnSpPr>
          <p:nvPr/>
        </p:nvCxnSpPr>
        <p:spPr>
          <a:xfrm>
            <a:off x="1251994" y="1465137"/>
            <a:ext cx="1168800" cy="1868100"/>
          </a:xfrm>
          <a:prstGeom prst="bentConnector3">
            <a:avLst>
              <a:gd fmla="val -44500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7" name="Google Shape;687;p25"/>
          <p:cNvCxnSpPr>
            <a:stCxn id="686" idx="0"/>
          </p:cNvCxnSpPr>
          <p:nvPr/>
        </p:nvCxnSpPr>
        <p:spPr>
          <a:xfrm>
            <a:off x="3219993" y="3333258"/>
            <a:ext cx="154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88" name="Google Shape;688;p25"/>
          <p:cNvCxnSpPr>
            <a:endCxn id="667" idx="2"/>
          </p:cNvCxnSpPr>
          <p:nvPr/>
        </p:nvCxnSpPr>
        <p:spPr>
          <a:xfrm>
            <a:off x="5563716" y="3333258"/>
            <a:ext cx="154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689" name="Google Shape;689;p25"/>
          <p:cNvGrpSpPr/>
          <p:nvPr/>
        </p:nvGrpSpPr>
        <p:grpSpPr>
          <a:xfrm>
            <a:off x="765091" y="2016273"/>
            <a:ext cx="1773309" cy="741976"/>
            <a:chOff x="467398" y="1339748"/>
            <a:chExt cx="1773309" cy="741976"/>
          </a:xfrm>
        </p:grpSpPr>
        <p:sp>
          <p:nvSpPr>
            <p:cNvPr id="690" name="Google Shape;690;p25"/>
            <p:cNvSpPr txBox="1"/>
            <p:nvPr/>
          </p:nvSpPr>
          <p:spPr>
            <a:xfrm>
              <a:off x="467398" y="1339748"/>
              <a:ext cx="17733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MARS</a:t>
              </a:r>
              <a:endParaRPr sz="2000">
                <a:solidFill>
                  <a:schemeClr val="accent1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691" name="Google Shape;691;p25"/>
            <p:cNvSpPr txBox="1"/>
            <p:nvPr/>
          </p:nvSpPr>
          <p:spPr>
            <a:xfrm>
              <a:off x="467407" y="1624524"/>
              <a:ext cx="17733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"/>
                  <a:ea typeface="Fira Sans"/>
                  <a:cs typeface="Fira Sans"/>
                  <a:sym typeface="Fira Sans"/>
                </a:rPr>
                <a:t>Despite being red, Mars is a cold place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692" name="Google Shape;692;p25"/>
          <p:cNvGrpSpPr/>
          <p:nvPr/>
        </p:nvGrpSpPr>
        <p:grpSpPr>
          <a:xfrm>
            <a:off x="1101010" y="914108"/>
            <a:ext cx="1101344" cy="1102178"/>
            <a:chOff x="1101010" y="914108"/>
            <a:chExt cx="1101344" cy="1102178"/>
          </a:xfrm>
        </p:grpSpPr>
        <p:grpSp>
          <p:nvGrpSpPr>
            <p:cNvPr id="693" name="Google Shape;693;p25"/>
            <p:cNvGrpSpPr/>
            <p:nvPr/>
          </p:nvGrpSpPr>
          <p:grpSpPr>
            <a:xfrm>
              <a:off x="1101010" y="914108"/>
              <a:ext cx="1101344" cy="1102178"/>
              <a:chOff x="1008975" y="933750"/>
              <a:chExt cx="1683754" cy="1685030"/>
            </a:xfrm>
          </p:grpSpPr>
          <p:sp>
            <p:nvSpPr>
              <p:cNvPr id="694" name="Google Shape;694;p25"/>
              <p:cNvSpPr/>
              <p:nvPr/>
            </p:nvSpPr>
            <p:spPr>
              <a:xfrm>
                <a:off x="1008975" y="933750"/>
                <a:ext cx="1683754" cy="1685030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25"/>
              <p:cNvSpPr/>
              <p:nvPr/>
            </p:nvSpPr>
            <p:spPr>
              <a:xfrm>
                <a:off x="1239803" y="1165224"/>
                <a:ext cx="1221900" cy="1221900"/>
              </a:xfrm>
              <a:prstGeom prst="pie">
                <a:avLst>
                  <a:gd fmla="val 0" name="adj1"/>
                  <a:gd fmla="val 10806260" name="adj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95" name="Google Shape;695;p25"/>
            <p:cNvSpPr txBox="1"/>
            <p:nvPr/>
          </p:nvSpPr>
          <p:spPr>
            <a:xfrm>
              <a:off x="1321900" y="1088050"/>
              <a:ext cx="659700" cy="3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01</a:t>
              </a:r>
              <a:endParaRPr b="1"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696" name="Google Shape;696;p25"/>
          <p:cNvGrpSpPr/>
          <p:nvPr/>
        </p:nvGrpSpPr>
        <p:grpSpPr>
          <a:xfrm>
            <a:off x="6637700" y="2782185"/>
            <a:ext cx="1741211" cy="1844187"/>
            <a:chOff x="6637700" y="2782185"/>
            <a:chExt cx="1741211" cy="1844187"/>
          </a:xfrm>
        </p:grpSpPr>
        <p:grpSp>
          <p:nvGrpSpPr>
            <p:cNvPr id="697" name="Google Shape;697;p25"/>
            <p:cNvGrpSpPr/>
            <p:nvPr/>
          </p:nvGrpSpPr>
          <p:grpSpPr>
            <a:xfrm>
              <a:off x="6637700" y="3884390"/>
              <a:ext cx="1741211" cy="741982"/>
              <a:chOff x="6935413" y="2447439"/>
              <a:chExt cx="1741211" cy="741982"/>
            </a:xfrm>
          </p:grpSpPr>
          <p:sp>
            <p:nvSpPr>
              <p:cNvPr id="698" name="Google Shape;698;p25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699" name="Google Shape;699;p25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Neptune is the farthest from the Sun</a:t>
                </a:r>
                <a:endParaRPr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00" name="Google Shape;700;p25"/>
            <p:cNvGrpSpPr/>
            <p:nvPr/>
          </p:nvGrpSpPr>
          <p:grpSpPr>
            <a:xfrm>
              <a:off x="6957595" y="2782185"/>
              <a:ext cx="1101379" cy="1102214"/>
              <a:chOff x="6957595" y="2782185"/>
              <a:chExt cx="1101379" cy="1102214"/>
            </a:xfrm>
          </p:grpSpPr>
          <p:sp>
            <p:nvSpPr>
              <p:cNvPr id="701" name="Google Shape;701;p25"/>
              <p:cNvSpPr/>
              <p:nvPr/>
            </p:nvSpPr>
            <p:spPr>
              <a:xfrm>
                <a:off x="6957595" y="2782185"/>
                <a:ext cx="1101379" cy="1102214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25"/>
              <p:cNvSpPr/>
              <p:nvPr/>
            </p:nvSpPr>
            <p:spPr>
              <a:xfrm>
                <a:off x="7108716" y="2933658"/>
                <a:ext cx="799200" cy="799200"/>
              </a:xfrm>
              <a:prstGeom prst="pie">
                <a:avLst>
                  <a:gd fmla="val 0" name="adj1"/>
                  <a:gd fmla="val 10806260" name="adj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25"/>
              <p:cNvSpPr txBox="1"/>
              <p:nvPr/>
            </p:nvSpPr>
            <p:spPr>
              <a:xfrm>
                <a:off x="7178463" y="2956150"/>
                <a:ext cx="659700" cy="3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0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04</a:t>
                </a:r>
                <a:endParaRPr b="1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03" name="Google Shape;703;p25"/>
          <p:cNvGrpSpPr/>
          <p:nvPr/>
        </p:nvGrpSpPr>
        <p:grpSpPr>
          <a:xfrm>
            <a:off x="1949900" y="2782185"/>
            <a:ext cx="1741206" cy="1844189"/>
            <a:chOff x="1949900" y="2782185"/>
            <a:chExt cx="1741206" cy="1844189"/>
          </a:xfrm>
        </p:grpSpPr>
        <p:grpSp>
          <p:nvGrpSpPr>
            <p:cNvPr id="704" name="Google Shape;704;p25"/>
            <p:cNvGrpSpPr/>
            <p:nvPr/>
          </p:nvGrpSpPr>
          <p:grpSpPr>
            <a:xfrm>
              <a:off x="1949900" y="3884400"/>
              <a:ext cx="1741206" cy="741975"/>
              <a:chOff x="6935400" y="1339748"/>
              <a:chExt cx="1741206" cy="741975"/>
            </a:xfrm>
          </p:grpSpPr>
          <p:sp>
            <p:nvSpPr>
              <p:cNvPr id="705" name="Google Shape;705;p25"/>
              <p:cNvSpPr txBox="1"/>
              <p:nvPr/>
            </p:nvSpPr>
            <p:spPr>
              <a:xfrm>
                <a:off x="6935406" y="1339748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6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6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06" name="Google Shape;706;p25"/>
              <p:cNvSpPr txBox="1"/>
              <p:nvPr/>
            </p:nvSpPr>
            <p:spPr>
              <a:xfrm>
                <a:off x="6935400" y="1624523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It’s composed of hydrogen and helium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07" name="Google Shape;707;p25"/>
            <p:cNvGrpSpPr/>
            <p:nvPr/>
          </p:nvGrpSpPr>
          <p:grpSpPr>
            <a:xfrm>
              <a:off x="2269801" y="2782185"/>
              <a:ext cx="1101379" cy="1102214"/>
              <a:chOff x="2269801" y="2782185"/>
              <a:chExt cx="1101379" cy="1102214"/>
            </a:xfrm>
          </p:grpSpPr>
          <p:sp>
            <p:nvSpPr>
              <p:cNvPr id="708" name="Google Shape;708;p25"/>
              <p:cNvSpPr/>
              <p:nvPr/>
            </p:nvSpPr>
            <p:spPr>
              <a:xfrm>
                <a:off x="2269801" y="2782185"/>
                <a:ext cx="1101379" cy="1102214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25"/>
              <p:cNvSpPr/>
              <p:nvPr/>
            </p:nvSpPr>
            <p:spPr>
              <a:xfrm>
                <a:off x="2420793" y="2933658"/>
                <a:ext cx="799200" cy="799200"/>
              </a:xfrm>
              <a:prstGeom prst="pie">
                <a:avLst>
                  <a:gd fmla="val 0" name="adj1"/>
                  <a:gd fmla="val 10806260" name="adj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5"/>
              <p:cNvSpPr txBox="1"/>
              <p:nvPr/>
            </p:nvSpPr>
            <p:spPr>
              <a:xfrm>
                <a:off x="2490550" y="2956150"/>
                <a:ext cx="659700" cy="3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0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06</a:t>
                </a:r>
                <a:endParaRPr b="1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10" name="Google Shape;710;p25"/>
          <p:cNvGrpSpPr/>
          <p:nvPr/>
        </p:nvGrpSpPr>
        <p:grpSpPr>
          <a:xfrm>
            <a:off x="4293800" y="2782185"/>
            <a:ext cx="1741211" cy="1844186"/>
            <a:chOff x="4293800" y="2782185"/>
            <a:chExt cx="1741211" cy="1844186"/>
          </a:xfrm>
        </p:grpSpPr>
        <p:grpSp>
          <p:nvGrpSpPr>
            <p:cNvPr id="711" name="Google Shape;711;p25"/>
            <p:cNvGrpSpPr/>
            <p:nvPr/>
          </p:nvGrpSpPr>
          <p:grpSpPr>
            <a:xfrm>
              <a:off x="4293800" y="3884390"/>
              <a:ext cx="1741211" cy="741981"/>
              <a:chOff x="6935413" y="2447439"/>
              <a:chExt cx="1741211" cy="741981"/>
            </a:xfrm>
          </p:grpSpPr>
          <p:sp>
            <p:nvSpPr>
              <p:cNvPr id="712" name="Google Shape;712;p25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13" name="Google Shape;713;p25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714" name="Google Shape;714;p25"/>
            <p:cNvGrpSpPr/>
            <p:nvPr/>
          </p:nvGrpSpPr>
          <p:grpSpPr>
            <a:xfrm>
              <a:off x="4613695" y="2782185"/>
              <a:ext cx="1101379" cy="1102214"/>
              <a:chOff x="4613695" y="2782185"/>
              <a:chExt cx="1101379" cy="1102214"/>
            </a:xfrm>
          </p:grpSpPr>
          <p:sp>
            <p:nvSpPr>
              <p:cNvPr id="715" name="Google Shape;715;p25"/>
              <p:cNvSpPr/>
              <p:nvPr/>
            </p:nvSpPr>
            <p:spPr>
              <a:xfrm>
                <a:off x="4613695" y="2782185"/>
                <a:ext cx="1101379" cy="1102214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25"/>
              <p:cNvSpPr/>
              <p:nvPr/>
            </p:nvSpPr>
            <p:spPr>
              <a:xfrm>
                <a:off x="4764755" y="2933658"/>
                <a:ext cx="799200" cy="799200"/>
              </a:xfrm>
              <a:prstGeom prst="pie">
                <a:avLst>
                  <a:gd fmla="val 0" name="adj1"/>
                  <a:gd fmla="val 10806260" name="adj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25"/>
              <p:cNvSpPr txBox="1"/>
              <p:nvPr/>
            </p:nvSpPr>
            <p:spPr>
              <a:xfrm>
                <a:off x="4834350" y="2956150"/>
                <a:ext cx="659700" cy="3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0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05</a:t>
                </a:r>
                <a:endParaRPr b="1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18" name="Google Shape;718;p25"/>
          <p:cNvGrpSpPr/>
          <p:nvPr/>
        </p:nvGrpSpPr>
        <p:grpSpPr>
          <a:xfrm>
            <a:off x="3820762" y="1488720"/>
            <a:ext cx="349690" cy="348770"/>
            <a:chOff x="-4570325" y="2405775"/>
            <a:chExt cx="294600" cy="293825"/>
          </a:xfrm>
        </p:grpSpPr>
        <p:sp>
          <p:nvSpPr>
            <p:cNvPr id="719" name="Google Shape;719;p25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5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25"/>
          <p:cNvGrpSpPr/>
          <p:nvPr/>
        </p:nvGrpSpPr>
        <p:grpSpPr>
          <a:xfrm>
            <a:off x="6169787" y="1488854"/>
            <a:ext cx="346871" cy="348474"/>
            <a:chOff x="-1333975" y="2365850"/>
            <a:chExt cx="292225" cy="293575"/>
          </a:xfrm>
        </p:grpSpPr>
        <p:sp>
          <p:nvSpPr>
            <p:cNvPr id="722" name="Google Shape;722;p25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5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5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5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5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5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5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5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0" name="Google Shape;730;p25"/>
          <p:cNvSpPr/>
          <p:nvPr/>
        </p:nvSpPr>
        <p:spPr>
          <a:xfrm>
            <a:off x="4983467" y="3333246"/>
            <a:ext cx="361827" cy="346426"/>
          </a:xfrm>
          <a:custGeom>
            <a:rect b="b" l="l" r="r" t="t"/>
            <a:pathLst>
              <a:path extrusionOk="0" h="11674" w="12193">
                <a:moveTo>
                  <a:pt x="9483" y="1174"/>
                </a:moveTo>
                <a:lnTo>
                  <a:pt x="9483" y="2308"/>
                </a:lnTo>
                <a:cubicBezTo>
                  <a:pt x="9483" y="2497"/>
                  <a:pt x="9641" y="2655"/>
                  <a:pt x="9830" y="2655"/>
                </a:cubicBezTo>
                <a:lnTo>
                  <a:pt x="10901" y="2655"/>
                </a:lnTo>
                <a:lnTo>
                  <a:pt x="9515" y="4041"/>
                </a:lnTo>
                <a:lnTo>
                  <a:pt x="8097" y="4041"/>
                </a:lnTo>
                <a:lnTo>
                  <a:pt x="8097" y="2560"/>
                </a:lnTo>
                <a:lnTo>
                  <a:pt x="9483" y="1174"/>
                </a:lnTo>
                <a:close/>
                <a:moveTo>
                  <a:pt x="4885" y="6181"/>
                </a:moveTo>
                <a:cubicBezTo>
                  <a:pt x="5033" y="6181"/>
                  <a:pt x="5183" y="6212"/>
                  <a:pt x="5325" y="6278"/>
                </a:cubicBezTo>
                <a:lnTo>
                  <a:pt x="4600" y="7003"/>
                </a:lnTo>
                <a:cubicBezTo>
                  <a:pt x="4474" y="7129"/>
                  <a:pt x="4474" y="7349"/>
                  <a:pt x="4600" y="7475"/>
                </a:cubicBezTo>
                <a:cubicBezTo>
                  <a:pt x="4663" y="7538"/>
                  <a:pt x="4750" y="7570"/>
                  <a:pt x="4836" y="7570"/>
                </a:cubicBezTo>
                <a:cubicBezTo>
                  <a:pt x="4923" y="7570"/>
                  <a:pt x="5010" y="7538"/>
                  <a:pt x="5073" y="7475"/>
                </a:cubicBezTo>
                <a:lnTo>
                  <a:pt x="5797" y="6751"/>
                </a:lnTo>
                <a:lnTo>
                  <a:pt x="5797" y="6751"/>
                </a:lnTo>
                <a:cubicBezTo>
                  <a:pt x="5986" y="7160"/>
                  <a:pt x="5892" y="7633"/>
                  <a:pt x="5577" y="7948"/>
                </a:cubicBezTo>
                <a:cubicBezTo>
                  <a:pt x="5388" y="8137"/>
                  <a:pt x="5128" y="8231"/>
                  <a:pt x="4864" y="8231"/>
                </a:cubicBezTo>
                <a:cubicBezTo>
                  <a:pt x="4600" y="8231"/>
                  <a:pt x="4332" y="8137"/>
                  <a:pt x="4127" y="7948"/>
                </a:cubicBezTo>
                <a:cubicBezTo>
                  <a:pt x="3749" y="7538"/>
                  <a:pt x="3749" y="6877"/>
                  <a:pt x="4127" y="6499"/>
                </a:cubicBezTo>
                <a:cubicBezTo>
                  <a:pt x="4333" y="6293"/>
                  <a:pt x="4606" y="6181"/>
                  <a:pt x="4885" y="6181"/>
                </a:cubicBezTo>
                <a:close/>
                <a:moveTo>
                  <a:pt x="4897" y="4831"/>
                </a:moveTo>
                <a:cubicBezTo>
                  <a:pt x="5396" y="4831"/>
                  <a:pt x="5890" y="4990"/>
                  <a:pt x="6301" y="5301"/>
                </a:cubicBezTo>
                <a:lnTo>
                  <a:pt x="5829" y="5774"/>
                </a:lnTo>
                <a:cubicBezTo>
                  <a:pt x="5553" y="5590"/>
                  <a:pt x="5233" y="5499"/>
                  <a:pt x="4911" y="5499"/>
                </a:cubicBezTo>
                <a:cubicBezTo>
                  <a:pt x="4460" y="5499"/>
                  <a:pt x="4004" y="5677"/>
                  <a:pt x="3655" y="6026"/>
                </a:cubicBezTo>
                <a:cubicBezTo>
                  <a:pt x="2993" y="6688"/>
                  <a:pt x="2993" y="7790"/>
                  <a:pt x="3655" y="8420"/>
                </a:cubicBezTo>
                <a:cubicBezTo>
                  <a:pt x="3986" y="8751"/>
                  <a:pt x="4427" y="8917"/>
                  <a:pt x="4864" y="8917"/>
                </a:cubicBezTo>
                <a:cubicBezTo>
                  <a:pt x="5301" y="8917"/>
                  <a:pt x="5734" y="8751"/>
                  <a:pt x="6049" y="8420"/>
                </a:cubicBezTo>
                <a:cubicBezTo>
                  <a:pt x="6648" y="7822"/>
                  <a:pt x="6742" y="6908"/>
                  <a:pt x="6301" y="6246"/>
                </a:cubicBezTo>
                <a:lnTo>
                  <a:pt x="6774" y="5774"/>
                </a:lnTo>
                <a:lnTo>
                  <a:pt x="6774" y="5774"/>
                </a:lnTo>
                <a:cubicBezTo>
                  <a:pt x="7467" y="6719"/>
                  <a:pt x="7404" y="8074"/>
                  <a:pt x="6585" y="8924"/>
                </a:cubicBezTo>
                <a:cubicBezTo>
                  <a:pt x="6112" y="9397"/>
                  <a:pt x="5498" y="9633"/>
                  <a:pt x="4883" y="9633"/>
                </a:cubicBezTo>
                <a:cubicBezTo>
                  <a:pt x="4269" y="9633"/>
                  <a:pt x="3655" y="9397"/>
                  <a:pt x="3182" y="8924"/>
                </a:cubicBezTo>
                <a:cubicBezTo>
                  <a:pt x="2237" y="7979"/>
                  <a:pt x="2237" y="6499"/>
                  <a:pt x="3182" y="5553"/>
                </a:cubicBezTo>
                <a:cubicBezTo>
                  <a:pt x="3667" y="5068"/>
                  <a:pt x="4286" y="4831"/>
                  <a:pt x="4897" y="4831"/>
                </a:cubicBezTo>
                <a:close/>
                <a:moveTo>
                  <a:pt x="4873" y="3463"/>
                </a:moveTo>
                <a:cubicBezTo>
                  <a:pt x="5728" y="3463"/>
                  <a:pt x="6583" y="3748"/>
                  <a:pt x="7278" y="4325"/>
                </a:cubicBezTo>
                <a:lnTo>
                  <a:pt x="6805" y="4797"/>
                </a:lnTo>
                <a:cubicBezTo>
                  <a:pt x="6228" y="4353"/>
                  <a:pt x="5533" y="4125"/>
                  <a:pt x="4844" y="4125"/>
                </a:cubicBezTo>
                <a:cubicBezTo>
                  <a:pt x="4065" y="4125"/>
                  <a:pt x="3294" y="4416"/>
                  <a:pt x="2710" y="5018"/>
                </a:cubicBezTo>
                <a:cubicBezTo>
                  <a:pt x="1481" y="6246"/>
                  <a:pt x="1481" y="8168"/>
                  <a:pt x="2710" y="9397"/>
                </a:cubicBezTo>
                <a:cubicBezTo>
                  <a:pt x="3324" y="10011"/>
                  <a:pt x="4112" y="10318"/>
                  <a:pt x="4899" y="10318"/>
                </a:cubicBezTo>
                <a:cubicBezTo>
                  <a:pt x="5687" y="10318"/>
                  <a:pt x="6474" y="10011"/>
                  <a:pt x="7089" y="9397"/>
                </a:cubicBezTo>
                <a:cubicBezTo>
                  <a:pt x="8223" y="8263"/>
                  <a:pt x="8255" y="6467"/>
                  <a:pt x="7309" y="5301"/>
                </a:cubicBezTo>
                <a:lnTo>
                  <a:pt x="7782" y="4829"/>
                </a:lnTo>
                <a:lnTo>
                  <a:pt x="7782" y="4829"/>
                </a:lnTo>
                <a:cubicBezTo>
                  <a:pt x="8979" y="6278"/>
                  <a:pt x="8885" y="8483"/>
                  <a:pt x="7530" y="9870"/>
                </a:cubicBezTo>
                <a:cubicBezTo>
                  <a:pt x="6790" y="10594"/>
                  <a:pt x="5821" y="10956"/>
                  <a:pt x="4856" y="10956"/>
                </a:cubicBezTo>
                <a:cubicBezTo>
                  <a:pt x="3891" y="10956"/>
                  <a:pt x="2930" y="10594"/>
                  <a:pt x="2206" y="9870"/>
                </a:cubicBezTo>
                <a:cubicBezTo>
                  <a:pt x="756" y="8420"/>
                  <a:pt x="756" y="6026"/>
                  <a:pt x="2206" y="4545"/>
                </a:cubicBezTo>
                <a:cubicBezTo>
                  <a:pt x="2941" y="3827"/>
                  <a:pt x="3907" y="3463"/>
                  <a:pt x="4873" y="3463"/>
                </a:cubicBezTo>
                <a:close/>
                <a:moveTo>
                  <a:pt x="9899" y="0"/>
                </a:moveTo>
                <a:cubicBezTo>
                  <a:pt x="9813" y="0"/>
                  <a:pt x="9722" y="32"/>
                  <a:pt x="9641" y="103"/>
                </a:cubicBezTo>
                <a:lnTo>
                  <a:pt x="7561" y="2182"/>
                </a:lnTo>
                <a:cubicBezTo>
                  <a:pt x="7467" y="2277"/>
                  <a:pt x="7435" y="2340"/>
                  <a:pt x="7435" y="2434"/>
                </a:cubicBezTo>
                <a:lnTo>
                  <a:pt x="7435" y="3600"/>
                </a:lnTo>
                <a:cubicBezTo>
                  <a:pt x="6670" y="3071"/>
                  <a:pt x="5769" y="2807"/>
                  <a:pt x="4868" y="2807"/>
                </a:cubicBezTo>
                <a:cubicBezTo>
                  <a:pt x="3731" y="2807"/>
                  <a:pt x="2595" y="3229"/>
                  <a:pt x="1733" y="4073"/>
                </a:cubicBezTo>
                <a:cubicBezTo>
                  <a:pt x="0" y="5805"/>
                  <a:pt x="0" y="8641"/>
                  <a:pt x="1733" y="10374"/>
                </a:cubicBezTo>
                <a:cubicBezTo>
                  <a:pt x="2599" y="11240"/>
                  <a:pt x="3741" y="11673"/>
                  <a:pt x="4883" y="11673"/>
                </a:cubicBezTo>
                <a:cubicBezTo>
                  <a:pt x="6026" y="11673"/>
                  <a:pt x="7168" y="11240"/>
                  <a:pt x="8034" y="10374"/>
                </a:cubicBezTo>
                <a:cubicBezTo>
                  <a:pt x="9578" y="8861"/>
                  <a:pt x="9735" y="6436"/>
                  <a:pt x="8538" y="4703"/>
                </a:cubicBezTo>
                <a:lnTo>
                  <a:pt x="9672" y="4703"/>
                </a:lnTo>
                <a:cubicBezTo>
                  <a:pt x="9767" y="4703"/>
                  <a:pt x="9893" y="4671"/>
                  <a:pt x="9924" y="4608"/>
                </a:cubicBezTo>
                <a:lnTo>
                  <a:pt x="12004" y="2497"/>
                </a:lnTo>
                <a:cubicBezTo>
                  <a:pt x="12193" y="2308"/>
                  <a:pt x="12035" y="1962"/>
                  <a:pt x="11783" y="1962"/>
                </a:cubicBezTo>
                <a:lnTo>
                  <a:pt x="10239" y="1962"/>
                </a:lnTo>
                <a:lnTo>
                  <a:pt x="10239" y="355"/>
                </a:lnTo>
                <a:cubicBezTo>
                  <a:pt x="10239" y="141"/>
                  <a:pt x="10080" y="0"/>
                  <a:pt x="989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1" name="Google Shape;731;p25"/>
          <p:cNvGrpSpPr/>
          <p:nvPr/>
        </p:nvGrpSpPr>
        <p:grpSpPr>
          <a:xfrm>
            <a:off x="1505586" y="1504414"/>
            <a:ext cx="292352" cy="279618"/>
            <a:chOff x="5049750" y="832600"/>
            <a:chExt cx="505100" cy="483100"/>
          </a:xfrm>
        </p:grpSpPr>
        <p:sp>
          <p:nvSpPr>
            <p:cNvPr id="732" name="Google Shape;732;p25"/>
            <p:cNvSpPr/>
            <p:nvPr/>
          </p:nvSpPr>
          <p:spPr>
            <a:xfrm>
              <a:off x="5049750" y="832600"/>
              <a:ext cx="505100" cy="483100"/>
            </a:xfrm>
            <a:custGeom>
              <a:rect b="b" l="l" r="r" t="t"/>
              <a:pathLst>
                <a:path extrusionOk="0" h="19324" w="20204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3" name="Google Shape;733;p25"/>
            <p:cNvSpPr/>
            <p:nvPr/>
          </p:nvSpPr>
          <p:spPr>
            <a:xfrm>
              <a:off x="5216725" y="889175"/>
              <a:ext cx="276000" cy="254400"/>
            </a:xfrm>
            <a:custGeom>
              <a:rect b="b" l="l" r="r" t="t"/>
              <a:pathLst>
                <a:path extrusionOk="0" h="10176" w="1104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34" name="Google Shape;734;p25"/>
          <p:cNvGrpSpPr/>
          <p:nvPr/>
        </p:nvGrpSpPr>
        <p:grpSpPr>
          <a:xfrm>
            <a:off x="2690605" y="3372514"/>
            <a:ext cx="266002" cy="263253"/>
            <a:chOff x="3282325" y="2035675"/>
            <a:chExt cx="459575" cy="454825"/>
          </a:xfrm>
        </p:grpSpPr>
        <p:sp>
          <p:nvSpPr>
            <p:cNvPr id="735" name="Google Shape;735;p25"/>
            <p:cNvSpPr/>
            <p:nvPr/>
          </p:nvSpPr>
          <p:spPr>
            <a:xfrm>
              <a:off x="3337050" y="2234125"/>
              <a:ext cx="85925" cy="206325"/>
            </a:xfrm>
            <a:custGeom>
              <a:rect b="b" l="l" r="r" t="t"/>
              <a:pathLst>
                <a:path extrusionOk="0" h="8253" w="3437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6" name="Google Shape;736;p25"/>
            <p:cNvSpPr/>
            <p:nvPr/>
          </p:nvSpPr>
          <p:spPr>
            <a:xfrm>
              <a:off x="3451275" y="2175475"/>
              <a:ext cx="84925" cy="264975"/>
            </a:xfrm>
            <a:custGeom>
              <a:rect b="b" l="l" r="r" t="t"/>
              <a:pathLst>
                <a:path extrusionOk="0" h="10599" w="3397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7" name="Google Shape;737;p25"/>
            <p:cNvSpPr/>
            <p:nvPr/>
          </p:nvSpPr>
          <p:spPr>
            <a:xfrm>
              <a:off x="3564500" y="2116825"/>
              <a:ext cx="84950" cy="323625"/>
            </a:xfrm>
            <a:custGeom>
              <a:rect b="b" l="l" r="r" t="t"/>
              <a:pathLst>
                <a:path extrusionOk="0" h="12945" w="3398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8" name="Google Shape;738;p25"/>
            <p:cNvSpPr/>
            <p:nvPr/>
          </p:nvSpPr>
          <p:spPr>
            <a:xfrm>
              <a:off x="3282325" y="2035675"/>
              <a:ext cx="459575" cy="454825"/>
            </a:xfrm>
            <a:custGeom>
              <a:rect b="b" l="l" r="r" t="t"/>
              <a:pathLst>
                <a:path extrusionOk="0" h="18193" w="18383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39" name="Google Shape;739;p25"/>
          <p:cNvGrpSpPr/>
          <p:nvPr/>
        </p:nvGrpSpPr>
        <p:grpSpPr>
          <a:xfrm>
            <a:off x="7372180" y="3371607"/>
            <a:ext cx="301134" cy="301110"/>
            <a:chOff x="-65131525" y="1914325"/>
            <a:chExt cx="316650" cy="316625"/>
          </a:xfrm>
        </p:grpSpPr>
        <p:sp>
          <p:nvSpPr>
            <p:cNvPr id="740" name="Google Shape;740;p25"/>
            <p:cNvSpPr/>
            <p:nvPr/>
          </p:nvSpPr>
          <p:spPr>
            <a:xfrm>
              <a:off x="-65024400" y="1949750"/>
              <a:ext cx="103175" cy="247350"/>
            </a:xfrm>
            <a:custGeom>
              <a:rect b="b" l="l" r="r" t="t"/>
              <a:pathLst>
                <a:path extrusionOk="0" h="9894" w="4127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5"/>
            <p:cNvSpPr/>
            <p:nvPr/>
          </p:nvSpPr>
          <p:spPr>
            <a:xfrm>
              <a:off x="-65131525" y="1914325"/>
              <a:ext cx="316650" cy="316625"/>
            </a:xfrm>
            <a:custGeom>
              <a:rect b="b" l="l" r="r" t="t"/>
              <a:pathLst>
                <a:path extrusionOk="0" h="12665" w="12666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26"/>
          <p:cNvSpPr txBox="1"/>
          <p:nvPr>
            <p:ph type="title"/>
          </p:nvPr>
        </p:nvSpPr>
        <p:spPr>
          <a:xfrm>
            <a:off x="460325" y="1441975"/>
            <a:ext cx="2633400" cy="8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sp>
        <p:nvSpPr>
          <p:cNvPr id="747" name="Google Shape;747;p26"/>
          <p:cNvSpPr txBox="1"/>
          <p:nvPr/>
        </p:nvSpPr>
        <p:spPr>
          <a:xfrm>
            <a:off x="460349" y="2257029"/>
            <a:ext cx="2633400" cy="14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Venus has a beautiful name and is the second planet from the Sun. It’s terribly hot—even hotter than Mercury—and its atmosphere is extremely poisonous. It’s the second-brightest natural object in the night sky after the Moon</a:t>
            </a:r>
            <a:endParaRPr sz="1200"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748" name="Google Shape;748;p26"/>
          <p:cNvGrpSpPr/>
          <p:nvPr/>
        </p:nvGrpSpPr>
        <p:grpSpPr>
          <a:xfrm>
            <a:off x="4613897" y="411474"/>
            <a:ext cx="3118167" cy="2160741"/>
            <a:chOff x="4613897" y="411474"/>
            <a:chExt cx="3118167" cy="2160741"/>
          </a:xfrm>
        </p:grpSpPr>
        <p:sp>
          <p:nvSpPr>
            <p:cNvPr id="749" name="Google Shape;749;p26"/>
            <p:cNvSpPr/>
            <p:nvPr/>
          </p:nvSpPr>
          <p:spPr>
            <a:xfrm>
              <a:off x="4613897" y="763580"/>
              <a:ext cx="1274471" cy="1808634"/>
            </a:xfrm>
            <a:custGeom>
              <a:rect b="b" l="l" r="r" t="t"/>
              <a:pathLst>
                <a:path extrusionOk="0" h="87702" w="61800">
                  <a:moveTo>
                    <a:pt x="61799" y="25858"/>
                  </a:moveTo>
                  <a:cubicBezTo>
                    <a:pt x="45442" y="9321"/>
                    <a:pt x="23214" y="45"/>
                    <a:pt x="1" y="0"/>
                  </a:cubicBezTo>
                  <a:lnTo>
                    <a:pt x="1" y="87701"/>
                  </a:lnTo>
                  <a:lnTo>
                    <a:pt x="1" y="87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6"/>
            <p:cNvSpPr/>
            <p:nvPr/>
          </p:nvSpPr>
          <p:spPr>
            <a:xfrm>
              <a:off x="5650800" y="553887"/>
              <a:ext cx="2081264" cy="741951"/>
            </a:xfrm>
            <a:custGeom>
              <a:rect b="b" l="l" r="r" t="t"/>
              <a:pathLst>
                <a:path extrusionOk="0" h="32581" w="100922">
                  <a:moveTo>
                    <a:pt x="1" y="0"/>
                  </a:moveTo>
                  <a:lnTo>
                    <a:pt x="1" y="32580"/>
                  </a:lnTo>
                  <a:lnTo>
                    <a:pt x="84654" y="32580"/>
                  </a:lnTo>
                  <a:cubicBezTo>
                    <a:pt x="93662" y="32580"/>
                    <a:pt x="100922" y="25275"/>
                    <a:pt x="100922" y="16313"/>
                  </a:cubicBezTo>
                  <a:cubicBezTo>
                    <a:pt x="100922" y="7305"/>
                    <a:pt x="93662" y="0"/>
                    <a:pt x="8465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6"/>
            <p:cNvSpPr/>
            <p:nvPr/>
          </p:nvSpPr>
          <p:spPr>
            <a:xfrm>
              <a:off x="4843092" y="411474"/>
              <a:ext cx="1006440" cy="1005512"/>
            </a:xfrm>
            <a:custGeom>
              <a:rect b="b" l="l" r="r" t="t"/>
              <a:pathLst>
                <a:path extrusionOk="0" h="48758" w="48803">
                  <a:moveTo>
                    <a:pt x="24379" y="0"/>
                  </a:moveTo>
                  <a:lnTo>
                    <a:pt x="24021" y="0"/>
                  </a:lnTo>
                  <a:cubicBezTo>
                    <a:pt x="10711" y="224"/>
                    <a:pt x="1" y="11069"/>
                    <a:pt x="1" y="24379"/>
                  </a:cubicBezTo>
                  <a:cubicBezTo>
                    <a:pt x="1" y="24872"/>
                    <a:pt x="1" y="25320"/>
                    <a:pt x="45" y="25768"/>
                  </a:cubicBezTo>
                  <a:cubicBezTo>
                    <a:pt x="807" y="38540"/>
                    <a:pt x="11249" y="48534"/>
                    <a:pt x="24021" y="48758"/>
                  </a:cubicBezTo>
                  <a:lnTo>
                    <a:pt x="24379" y="48758"/>
                  </a:lnTo>
                  <a:cubicBezTo>
                    <a:pt x="37331" y="48758"/>
                    <a:pt x="47996" y="38674"/>
                    <a:pt x="48758" y="25768"/>
                  </a:cubicBezTo>
                  <a:cubicBezTo>
                    <a:pt x="48758" y="25320"/>
                    <a:pt x="48803" y="24872"/>
                    <a:pt x="48803" y="24379"/>
                  </a:cubicBezTo>
                  <a:cubicBezTo>
                    <a:pt x="48758" y="10935"/>
                    <a:pt x="37868" y="0"/>
                    <a:pt x="243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6"/>
            <p:cNvSpPr/>
            <p:nvPr/>
          </p:nvSpPr>
          <p:spPr>
            <a:xfrm>
              <a:off x="4905928" y="475238"/>
              <a:ext cx="879838" cy="878910"/>
            </a:xfrm>
            <a:custGeom>
              <a:rect b="b" l="l" r="r" t="t"/>
              <a:pathLst>
                <a:path extrusionOk="0" h="42619" w="42664">
                  <a:moveTo>
                    <a:pt x="42664" y="22586"/>
                  </a:moveTo>
                  <a:lnTo>
                    <a:pt x="42664" y="19987"/>
                  </a:lnTo>
                  <a:cubicBezTo>
                    <a:pt x="42664" y="19181"/>
                    <a:pt x="42171" y="18464"/>
                    <a:pt x="41409" y="18239"/>
                  </a:cubicBezTo>
                  <a:lnTo>
                    <a:pt x="38362" y="17298"/>
                  </a:lnTo>
                  <a:cubicBezTo>
                    <a:pt x="37779" y="17119"/>
                    <a:pt x="37331" y="16671"/>
                    <a:pt x="37152" y="16088"/>
                  </a:cubicBezTo>
                  <a:cubicBezTo>
                    <a:pt x="36883" y="15282"/>
                    <a:pt x="36569" y="14520"/>
                    <a:pt x="36211" y="13803"/>
                  </a:cubicBezTo>
                  <a:cubicBezTo>
                    <a:pt x="35942" y="13265"/>
                    <a:pt x="35942" y="12638"/>
                    <a:pt x="36211" y="12145"/>
                  </a:cubicBezTo>
                  <a:lnTo>
                    <a:pt x="37689" y="9321"/>
                  </a:lnTo>
                  <a:cubicBezTo>
                    <a:pt x="38048" y="8604"/>
                    <a:pt x="37913" y="7708"/>
                    <a:pt x="37331" y="7170"/>
                  </a:cubicBezTo>
                  <a:lnTo>
                    <a:pt x="35494" y="5333"/>
                  </a:lnTo>
                  <a:cubicBezTo>
                    <a:pt x="34956" y="4750"/>
                    <a:pt x="34059" y="4616"/>
                    <a:pt x="33342" y="4975"/>
                  </a:cubicBezTo>
                  <a:lnTo>
                    <a:pt x="30564" y="6453"/>
                  </a:lnTo>
                  <a:cubicBezTo>
                    <a:pt x="30026" y="6722"/>
                    <a:pt x="29399" y="6722"/>
                    <a:pt x="28861" y="6453"/>
                  </a:cubicBezTo>
                  <a:cubicBezTo>
                    <a:pt x="28144" y="6050"/>
                    <a:pt x="27382" y="5736"/>
                    <a:pt x="26620" y="5512"/>
                  </a:cubicBezTo>
                  <a:cubicBezTo>
                    <a:pt x="26038" y="5333"/>
                    <a:pt x="25590" y="4885"/>
                    <a:pt x="25410" y="4302"/>
                  </a:cubicBezTo>
                  <a:lnTo>
                    <a:pt x="24425" y="1255"/>
                  </a:lnTo>
                  <a:cubicBezTo>
                    <a:pt x="24200" y="493"/>
                    <a:pt x="23483" y="0"/>
                    <a:pt x="22677" y="0"/>
                  </a:cubicBezTo>
                  <a:lnTo>
                    <a:pt x="20078" y="0"/>
                  </a:lnTo>
                  <a:cubicBezTo>
                    <a:pt x="19271" y="0"/>
                    <a:pt x="18599" y="493"/>
                    <a:pt x="18330" y="1255"/>
                  </a:cubicBezTo>
                  <a:lnTo>
                    <a:pt x="17389" y="4302"/>
                  </a:lnTo>
                  <a:cubicBezTo>
                    <a:pt x="17209" y="4885"/>
                    <a:pt x="16761" y="5333"/>
                    <a:pt x="16179" y="5512"/>
                  </a:cubicBezTo>
                  <a:cubicBezTo>
                    <a:pt x="15372" y="5736"/>
                    <a:pt x="14610" y="6050"/>
                    <a:pt x="13848" y="6453"/>
                  </a:cubicBezTo>
                  <a:cubicBezTo>
                    <a:pt x="13311" y="6677"/>
                    <a:pt x="12683" y="6677"/>
                    <a:pt x="12190" y="6453"/>
                  </a:cubicBezTo>
                  <a:lnTo>
                    <a:pt x="9367" y="4975"/>
                  </a:lnTo>
                  <a:cubicBezTo>
                    <a:pt x="8650" y="4616"/>
                    <a:pt x="7799" y="4750"/>
                    <a:pt x="7216" y="5333"/>
                  </a:cubicBezTo>
                  <a:lnTo>
                    <a:pt x="5379" y="7170"/>
                  </a:lnTo>
                  <a:cubicBezTo>
                    <a:pt x="4796" y="7708"/>
                    <a:pt x="4662" y="8604"/>
                    <a:pt x="5065" y="9277"/>
                  </a:cubicBezTo>
                  <a:lnTo>
                    <a:pt x="6499" y="12145"/>
                  </a:lnTo>
                  <a:cubicBezTo>
                    <a:pt x="6768" y="12638"/>
                    <a:pt x="6768" y="13265"/>
                    <a:pt x="6499" y="13803"/>
                  </a:cubicBezTo>
                  <a:cubicBezTo>
                    <a:pt x="6140" y="14520"/>
                    <a:pt x="5782" y="15282"/>
                    <a:pt x="5558" y="16088"/>
                  </a:cubicBezTo>
                  <a:cubicBezTo>
                    <a:pt x="5334" y="16671"/>
                    <a:pt x="4886" y="17119"/>
                    <a:pt x="4348" y="17298"/>
                  </a:cubicBezTo>
                  <a:lnTo>
                    <a:pt x="1301" y="18239"/>
                  </a:lnTo>
                  <a:cubicBezTo>
                    <a:pt x="539" y="18508"/>
                    <a:pt x="1" y="19181"/>
                    <a:pt x="1" y="19987"/>
                  </a:cubicBezTo>
                  <a:lnTo>
                    <a:pt x="1" y="22586"/>
                  </a:lnTo>
                  <a:cubicBezTo>
                    <a:pt x="1" y="23393"/>
                    <a:pt x="539" y="24110"/>
                    <a:pt x="1301" y="24379"/>
                  </a:cubicBezTo>
                  <a:lnTo>
                    <a:pt x="4348" y="25320"/>
                  </a:lnTo>
                  <a:cubicBezTo>
                    <a:pt x="4930" y="25499"/>
                    <a:pt x="5334" y="25947"/>
                    <a:pt x="5558" y="26530"/>
                  </a:cubicBezTo>
                  <a:cubicBezTo>
                    <a:pt x="5782" y="27292"/>
                    <a:pt x="6096" y="28009"/>
                    <a:pt x="6454" y="28771"/>
                  </a:cubicBezTo>
                  <a:cubicBezTo>
                    <a:pt x="6723" y="29264"/>
                    <a:pt x="6723" y="29891"/>
                    <a:pt x="6454" y="30429"/>
                  </a:cubicBezTo>
                  <a:lnTo>
                    <a:pt x="5020" y="33342"/>
                  </a:lnTo>
                  <a:cubicBezTo>
                    <a:pt x="4662" y="34014"/>
                    <a:pt x="4796" y="34910"/>
                    <a:pt x="5334" y="35448"/>
                  </a:cubicBezTo>
                  <a:lnTo>
                    <a:pt x="7216" y="37285"/>
                  </a:lnTo>
                  <a:cubicBezTo>
                    <a:pt x="7799" y="37868"/>
                    <a:pt x="8650" y="38002"/>
                    <a:pt x="9367" y="37644"/>
                  </a:cubicBezTo>
                  <a:lnTo>
                    <a:pt x="12235" y="36165"/>
                  </a:lnTo>
                  <a:cubicBezTo>
                    <a:pt x="12728" y="35896"/>
                    <a:pt x="13355" y="35896"/>
                    <a:pt x="13893" y="36165"/>
                  </a:cubicBezTo>
                  <a:cubicBezTo>
                    <a:pt x="14610" y="36524"/>
                    <a:pt x="15372" y="36837"/>
                    <a:pt x="16134" y="37061"/>
                  </a:cubicBezTo>
                  <a:cubicBezTo>
                    <a:pt x="16717" y="37241"/>
                    <a:pt x="17165" y="37689"/>
                    <a:pt x="17344" y="38271"/>
                  </a:cubicBezTo>
                  <a:lnTo>
                    <a:pt x="18285" y="41319"/>
                  </a:lnTo>
                  <a:cubicBezTo>
                    <a:pt x="18554" y="42080"/>
                    <a:pt x="19271" y="42618"/>
                    <a:pt x="20078" y="42618"/>
                  </a:cubicBezTo>
                  <a:lnTo>
                    <a:pt x="22677" y="42618"/>
                  </a:lnTo>
                  <a:cubicBezTo>
                    <a:pt x="23439" y="42618"/>
                    <a:pt x="24156" y="42080"/>
                    <a:pt x="24425" y="41319"/>
                  </a:cubicBezTo>
                  <a:lnTo>
                    <a:pt x="25366" y="38271"/>
                  </a:lnTo>
                  <a:cubicBezTo>
                    <a:pt x="25545" y="37689"/>
                    <a:pt x="25993" y="37241"/>
                    <a:pt x="26576" y="37061"/>
                  </a:cubicBezTo>
                  <a:cubicBezTo>
                    <a:pt x="27337" y="36837"/>
                    <a:pt x="28099" y="36524"/>
                    <a:pt x="28816" y="36165"/>
                  </a:cubicBezTo>
                  <a:cubicBezTo>
                    <a:pt x="29354" y="35896"/>
                    <a:pt x="29981" y="35896"/>
                    <a:pt x="30519" y="36165"/>
                  </a:cubicBezTo>
                  <a:lnTo>
                    <a:pt x="33342" y="37644"/>
                  </a:lnTo>
                  <a:cubicBezTo>
                    <a:pt x="34059" y="38002"/>
                    <a:pt x="34911" y="37868"/>
                    <a:pt x="35494" y="37285"/>
                  </a:cubicBezTo>
                  <a:lnTo>
                    <a:pt x="37331" y="35448"/>
                  </a:lnTo>
                  <a:cubicBezTo>
                    <a:pt x="37913" y="34910"/>
                    <a:pt x="38048" y="34014"/>
                    <a:pt x="37689" y="33297"/>
                  </a:cubicBezTo>
                  <a:lnTo>
                    <a:pt x="36211" y="30474"/>
                  </a:lnTo>
                  <a:cubicBezTo>
                    <a:pt x="35942" y="29936"/>
                    <a:pt x="35942" y="29308"/>
                    <a:pt x="36211" y="28771"/>
                  </a:cubicBezTo>
                  <a:cubicBezTo>
                    <a:pt x="36569" y="28054"/>
                    <a:pt x="36883" y="27292"/>
                    <a:pt x="37152" y="26530"/>
                  </a:cubicBezTo>
                  <a:cubicBezTo>
                    <a:pt x="37331" y="25992"/>
                    <a:pt x="37779" y="25544"/>
                    <a:pt x="38317" y="25365"/>
                  </a:cubicBezTo>
                  <a:lnTo>
                    <a:pt x="41409" y="24379"/>
                  </a:lnTo>
                  <a:cubicBezTo>
                    <a:pt x="42171" y="24110"/>
                    <a:pt x="42664" y="23393"/>
                    <a:pt x="42664" y="22586"/>
                  </a:cubicBezTo>
                  <a:close/>
                  <a:moveTo>
                    <a:pt x="21332" y="34328"/>
                  </a:moveTo>
                  <a:cubicBezTo>
                    <a:pt x="9726" y="34328"/>
                    <a:pt x="3900" y="20256"/>
                    <a:pt x="12101" y="12055"/>
                  </a:cubicBezTo>
                  <a:cubicBezTo>
                    <a:pt x="20346" y="3809"/>
                    <a:pt x="34418" y="9635"/>
                    <a:pt x="34418" y="21287"/>
                  </a:cubicBezTo>
                  <a:cubicBezTo>
                    <a:pt x="34373" y="28502"/>
                    <a:pt x="28547" y="34328"/>
                    <a:pt x="21332" y="343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3" name="Google Shape;753;p26"/>
            <p:cNvGrpSpPr/>
            <p:nvPr/>
          </p:nvGrpSpPr>
          <p:grpSpPr>
            <a:xfrm>
              <a:off x="5849516" y="554848"/>
              <a:ext cx="1773309" cy="741976"/>
              <a:chOff x="467398" y="1339748"/>
              <a:chExt cx="1773309" cy="741976"/>
            </a:xfrm>
          </p:grpSpPr>
          <p:sp>
            <p:nvSpPr>
              <p:cNvPr id="754" name="Google Shape;754;p26"/>
              <p:cNvSpPr txBox="1"/>
              <p:nvPr/>
            </p:nvSpPr>
            <p:spPr>
              <a:xfrm>
                <a:off x="467398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18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55" name="Google Shape;755;p26"/>
              <p:cNvSpPr txBox="1"/>
              <p:nvPr/>
            </p:nvSpPr>
            <p:spPr>
              <a:xfrm>
                <a:off x="467407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56" name="Google Shape;756;p26"/>
          <p:cNvGrpSpPr/>
          <p:nvPr/>
        </p:nvGrpSpPr>
        <p:grpSpPr>
          <a:xfrm>
            <a:off x="4613897" y="1296813"/>
            <a:ext cx="4072842" cy="1279090"/>
            <a:chOff x="4613897" y="1296813"/>
            <a:chExt cx="4072842" cy="1279090"/>
          </a:xfrm>
        </p:grpSpPr>
        <p:sp>
          <p:nvSpPr>
            <p:cNvPr id="757" name="Google Shape;757;p26"/>
            <p:cNvSpPr/>
            <p:nvPr/>
          </p:nvSpPr>
          <p:spPr>
            <a:xfrm>
              <a:off x="4613897" y="1296813"/>
              <a:ext cx="1798468" cy="1279090"/>
            </a:xfrm>
            <a:custGeom>
              <a:rect b="b" l="l" r="r" t="t"/>
              <a:pathLst>
                <a:path extrusionOk="0" h="62024" w="87209">
                  <a:moveTo>
                    <a:pt x="225" y="62023"/>
                  </a:moveTo>
                  <a:lnTo>
                    <a:pt x="87164" y="62023"/>
                  </a:lnTo>
                  <a:lnTo>
                    <a:pt x="87164" y="61575"/>
                  </a:lnTo>
                  <a:cubicBezTo>
                    <a:pt x="87209" y="38496"/>
                    <a:pt x="78067" y="16358"/>
                    <a:pt x="61799" y="1"/>
                  </a:cubicBezTo>
                  <a:lnTo>
                    <a:pt x="1" y="618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6"/>
            <p:cNvSpPr/>
            <p:nvPr/>
          </p:nvSpPr>
          <p:spPr>
            <a:xfrm>
              <a:off x="6605475" y="1617588"/>
              <a:ext cx="2081264" cy="742010"/>
            </a:xfrm>
            <a:custGeom>
              <a:rect b="b" l="l" r="r" t="t"/>
              <a:pathLst>
                <a:path extrusionOk="0" h="32580" w="100922">
                  <a:moveTo>
                    <a:pt x="1" y="0"/>
                  </a:moveTo>
                  <a:lnTo>
                    <a:pt x="1" y="32580"/>
                  </a:lnTo>
                  <a:lnTo>
                    <a:pt x="84654" y="32580"/>
                  </a:lnTo>
                  <a:cubicBezTo>
                    <a:pt x="93617" y="32580"/>
                    <a:pt x="100922" y="25275"/>
                    <a:pt x="100922" y="16268"/>
                  </a:cubicBezTo>
                  <a:cubicBezTo>
                    <a:pt x="100922" y="7305"/>
                    <a:pt x="93617" y="0"/>
                    <a:pt x="8465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6"/>
            <p:cNvSpPr/>
            <p:nvPr/>
          </p:nvSpPr>
          <p:spPr>
            <a:xfrm>
              <a:off x="5797756" y="1475176"/>
              <a:ext cx="1005512" cy="1005532"/>
            </a:xfrm>
            <a:custGeom>
              <a:rect b="b" l="l" r="r" t="t"/>
              <a:pathLst>
                <a:path extrusionOk="0" h="48759" w="48758">
                  <a:moveTo>
                    <a:pt x="24379" y="1"/>
                  </a:moveTo>
                  <a:lnTo>
                    <a:pt x="24021" y="1"/>
                  </a:lnTo>
                  <a:cubicBezTo>
                    <a:pt x="10666" y="225"/>
                    <a:pt x="0" y="11070"/>
                    <a:pt x="0" y="24380"/>
                  </a:cubicBezTo>
                  <a:cubicBezTo>
                    <a:pt x="0" y="24828"/>
                    <a:pt x="0" y="25321"/>
                    <a:pt x="45" y="25769"/>
                  </a:cubicBezTo>
                  <a:cubicBezTo>
                    <a:pt x="762" y="38541"/>
                    <a:pt x="11249" y="48534"/>
                    <a:pt x="24021" y="48758"/>
                  </a:cubicBezTo>
                  <a:lnTo>
                    <a:pt x="24379" y="48758"/>
                  </a:lnTo>
                  <a:cubicBezTo>
                    <a:pt x="37286" y="48758"/>
                    <a:pt x="47996" y="38675"/>
                    <a:pt x="48713" y="25769"/>
                  </a:cubicBezTo>
                  <a:cubicBezTo>
                    <a:pt x="48713" y="25321"/>
                    <a:pt x="48758" y="24828"/>
                    <a:pt x="48758" y="24380"/>
                  </a:cubicBezTo>
                  <a:cubicBezTo>
                    <a:pt x="48758" y="10891"/>
                    <a:pt x="37868" y="1"/>
                    <a:pt x="243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6"/>
            <p:cNvSpPr/>
            <p:nvPr/>
          </p:nvSpPr>
          <p:spPr>
            <a:xfrm>
              <a:off x="5862448" y="1538961"/>
              <a:ext cx="877982" cy="877982"/>
            </a:xfrm>
            <a:custGeom>
              <a:rect b="b" l="l" r="r" t="t"/>
              <a:pathLst>
                <a:path extrusionOk="0" h="42574" w="42574">
                  <a:moveTo>
                    <a:pt x="42574" y="22586"/>
                  </a:moveTo>
                  <a:lnTo>
                    <a:pt x="42574" y="19987"/>
                  </a:lnTo>
                  <a:cubicBezTo>
                    <a:pt x="42574" y="19180"/>
                    <a:pt x="42036" y="18463"/>
                    <a:pt x="41274" y="18239"/>
                  </a:cubicBezTo>
                  <a:lnTo>
                    <a:pt x="38271" y="17298"/>
                  </a:lnTo>
                  <a:cubicBezTo>
                    <a:pt x="37689" y="17074"/>
                    <a:pt x="37241" y="16626"/>
                    <a:pt x="37061" y="16088"/>
                  </a:cubicBezTo>
                  <a:cubicBezTo>
                    <a:pt x="36793" y="15282"/>
                    <a:pt x="36479" y="14520"/>
                    <a:pt x="36120" y="13803"/>
                  </a:cubicBezTo>
                  <a:cubicBezTo>
                    <a:pt x="35851" y="13265"/>
                    <a:pt x="35851" y="12638"/>
                    <a:pt x="36120" y="12145"/>
                  </a:cubicBezTo>
                  <a:lnTo>
                    <a:pt x="37599" y="9321"/>
                  </a:lnTo>
                  <a:cubicBezTo>
                    <a:pt x="37958" y="8604"/>
                    <a:pt x="37823" y="7753"/>
                    <a:pt x="37241" y="7170"/>
                  </a:cubicBezTo>
                  <a:lnTo>
                    <a:pt x="35403" y="5333"/>
                  </a:lnTo>
                  <a:cubicBezTo>
                    <a:pt x="34821" y="4750"/>
                    <a:pt x="33969" y="4616"/>
                    <a:pt x="33252" y="5019"/>
                  </a:cubicBezTo>
                  <a:lnTo>
                    <a:pt x="30474" y="6453"/>
                  </a:lnTo>
                  <a:cubicBezTo>
                    <a:pt x="29936" y="6722"/>
                    <a:pt x="29309" y="6722"/>
                    <a:pt x="28771" y="6453"/>
                  </a:cubicBezTo>
                  <a:cubicBezTo>
                    <a:pt x="28054" y="6095"/>
                    <a:pt x="27292" y="5781"/>
                    <a:pt x="26485" y="5512"/>
                  </a:cubicBezTo>
                  <a:cubicBezTo>
                    <a:pt x="25903" y="5333"/>
                    <a:pt x="25455" y="4885"/>
                    <a:pt x="25275" y="4347"/>
                  </a:cubicBezTo>
                  <a:lnTo>
                    <a:pt x="24334" y="1300"/>
                  </a:lnTo>
                  <a:cubicBezTo>
                    <a:pt x="24110" y="538"/>
                    <a:pt x="23393" y="0"/>
                    <a:pt x="22587" y="0"/>
                  </a:cubicBezTo>
                  <a:lnTo>
                    <a:pt x="19987" y="0"/>
                  </a:lnTo>
                  <a:cubicBezTo>
                    <a:pt x="19181" y="0"/>
                    <a:pt x="18464" y="538"/>
                    <a:pt x="18240" y="1300"/>
                  </a:cubicBezTo>
                  <a:lnTo>
                    <a:pt x="17254" y="4347"/>
                  </a:lnTo>
                  <a:cubicBezTo>
                    <a:pt x="17074" y="4885"/>
                    <a:pt x="16626" y="5333"/>
                    <a:pt x="16089" y="5512"/>
                  </a:cubicBezTo>
                  <a:cubicBezTo>
                    <a:pt x="15282" y="5781"/>
                    <a:pt x="14520" y="6095"/>
                    <a:pt x="13803" y="6453"/>
                  </a:cubicBezTo>
                  <a:cubicBezTo>
                    <a:pt x="13265" y="6722"/>
                    <a:pt x="12638" y="6722"/>
                    <a:pt x="12100" y="6453"/>
                  </a:cubicBezTo>
                  <a:lnTo>
                    <a:pt x="9322" y="5019"/>
                  </a:lnTo>
                  <a:cubicBezTo>
                    <a:pt x="8605" y="4616"/>
                    <a:pt x="7708" y="4750"/>
                    <a:pt x="7171" y="5333"/>
                  </a:cubicBezTo>
                  <a:lnTo>
                    <a:pt x="5333" y="7170"/>
                  </a:lnTo>
                  <a:cubicBezTo>
                    <a:pt x="4751" y="7753"/>
                    <a:pt x="4616" y="8604"/>
                    <a:pt x="4975" y="9321"/>
                  </a:cubicBezTo>
                  <a:lnTo>
                    <a:pt x="6454" y="12145"/>
                  </a:lnTo>
                  <a:cubicBezTo>
                    <a:pt x="6722" y="12638"/>
                    <a:pt x="6722" y="13265"/>
                    <a:pt x="6454" y="13803"/>
                  </a:cubicBezTo>
                  <a:cubicBezTo>
                    <a:pt x="6095" y="14520"/>
                    <a:pt x="5781" y="15282"/>
                    <a:pt x="5512" y="16088"/>
                  </a:cubicBezTo>
                  <a:cubicBezTo>
                    <a:pt x="5333" y="16626"/>
                    <a:pt x="4885" y="17074"/>
                    <a:pt x="4302" y="17298"/>
                  </a:cubicBezTo>
                  <a:lnTo>
                    <a:pt x="1300" y="18239"/>
                  </a:lnTo>
                  <a:cubicBezTo>
                    <a:pt x="493" y="18463"/>
                    <a:pt x="0" y="19180"/>
                    <a:pt x="0" y="19987"/>
                  </a:cubicBezTo>
                  <a:lnTo>
                    <a:pt x="0" y="22586"/>
                  </a:lnTo>
                  <a:cubicBezTo>
                    <a:pt x="0" y="23393"/>
                    <a:pt x="493" y="24110"/>
                    <a:pt x="1300" y="24334"/>
                  </a:cubicBezTo>
                  <a:lnTo>
                    <a:pt x="4347" y="25320"/>
                  </a:lnTo>
                  <a:cubicBezTo>
                    <a:pt x="4885" y="25499"/>
                    <a:pt x="5333" y="25947"/>
                    <a:pt x="5512" y="26485"/>
                  </a:cubicBezTo>
                  <a:cubicBezTo>
                    <a:pt x="5781" y="27292"/>
                    <a:pt x="6095" y="28009"/>
                    <a:pt x="6454" y="28726"/>
                  </a:cubicBezTo>
                  <a:cubicBezTo>
                    <a:pt x="6722" y="29264"/>
                    <a:pt x="6722" y="29891"/>
                    <a:pt x="6454" y="30429"/>
                  </a:cubicBezTo>
                  <a:lnTo>
                    <a:pt x="4975" y="33252"/>
                  </a:lnTo>
                  <a:cubicBezTo>
                    <a:pt x="4616" y="33969"/>
                    <a:pt x="4751" y="34865"/>
                    <a:pt x="5333" y="35403"/>
                  </a:cubicBezTo>
                  <a:lnTo>
                    <a:pt x="7171" y="37240"/>
                  </a:lnTo>
                  <a:cubicBezTo>
                    <a:pt x="7708" y="37823"/>
                    <a:pt x="8605" y="37957"/>
                    <a:pt x="9322" y="37599"/>
                  </a:cubicBezTo>
                  <a:lnTo>
                    <a:pt x="12145" y="36120"/>
                  </a:lnTo>
                  <a:cubicBezTo>
                    <a:pt x="12683" y="35851"/>
                    <a:pt x="13310" y="35851"/>
                    <a:pt x="13848" y="36120"/>
                  </a:cubicBezTo>
                  <a:cubicBezTo>
                    <a:pt x="14565" y="36479"/>
                    <a:pt x="15327" y="36792"/>
                    <a:pt x="16089" y="37016"/>
                  </a:cubicBezTo>
                  <a:cubicBezTo>
                    <a:pt x="16626" y="37196"/>
                    <a:pt x="17074" y="37644"/>
                    <a:pt x="17298" y="38226"/>
                  </a:cubicBezTo>
                  <a:lnTo>
                    <a:pt x="18240" y="41318"/>
                  </a:lnTo>
                  <a:cubicBezTo>
                    <a:pt x="18508" y="42080"/>
                    <a:pt x="19181" y="42573"/>
                    <a:pt x="19987" y="42573"/>
                  </a:cubicBezTo>
                  <a:lnTo>
                    <a:pt x="22587" y="42573"/>
                  </a:lnTo>
                  <a:cubicBezTo>
                    <a:pt x="23393" y="42573"/>
                    <a:pt x="24110" y="42080"/>
                    <a:pt x="24334" y="41318"/>
                  </a:cubicBezTo>
                  <a:lnTo>
                    <a:pt x="25320" y="38226"/>
                  </a:lnTo>
                  <a:cubicBezTo>
                    <a:pt x="25499" y="37644"/>
                    <a:pt x="25948" y="37196"/>
                    <a:pt x="26530" y="37016"/>
                  </a:cubicBezTo>
                  <a:cubicBezTo>
                    <a:pt x="27292" y="36792"/>
                    <a:pt x="28054" y="36479"/>
                    <a:pt x="28771" y="36120"/>
                  </a:cubicBezTo>
                  <a:cubicBezTo>
                    <a:pt x="29309" y="35851"/>
                    <a:pt x="29891" y="35851"/>
                    <a:pt x="30429" y="36120"/>
                  </a:cubicBezTo>
                  <a:lnTo>
                    <a:pt x="33297" y="37599"/>
                  </a:lnTo>
                  <a:cubicBezTo>
                    <a:pt x="34014" y="37957"/>
                    <a:pt x="34866" y="37823"/>
                    <a:pt x="35448" y="37240"/>
                  </a:cubicBezTo>
                  <a:lnTo>
                    <a:pt x="37285" y="35403"/>
                  </a:lnTo>
                  <a:cubicBezTo>
                    <a:pt x="37823" y="34865"/>
                    <a:pt x="37958" y="33969"/>
                    <a:pt x="37599" y="33252"/>
                  </a:cubicBezTo>
                  <a:lnTo>
                    <a:pt x="36120" y="30473"/>
                  </a:lnTo>
                  <a:cubicBezTo>
                    <a:pt x="35851" y="29936"/>
                    <a:pt x="35851" y="29308"/>
                    <a:pt x="36120" y="28815"/>
                  </a:cubicBezTo>
                  <a:cubicBezTo>
                    <a:pt x="36479" y="28054"/>
                    <a:pt x="36793" y="27337"/>
                    <a:pt x="37017" y="26575"/>
                  </a:cubicBezTo>
                  <a:cubicBezTo>
                    <a:pt x="37196" y="25992"/>
                    <a:pt x="37644" y="25544"/>
                    <a:pt x="38227" y="25365"/>
                  </a:cubicBezTo>
                  <a:lnTo>
                    <a:pt x="41274" y="24379"/>
                  </a:lnTo>
                  <a:cubicBezTo>
                    <a:pt x="42081" y="24155"/>
                    <a:pt x="42574" y="23393"/>
                    <a:pt x="42574" y="22586"/>
                  </a:cubicBezTo>
                  <a:close/>
                  <a:moveTo>
                    <a:pt x="21242" y="34327"/>
                  </a:moveTo>
                  <a:cubicBezTo>
                    <a:pt x="9635" y="34372"/>
                    <a:pt x="3810" y="20301"/>
                    <a:pt x="12010" y="12055"/>
                  </a:cubicBezTo>
                  <a:cubicBezTo>
                    <a:pt x="20211" y="3854"/>
                    <a:pt x="34283" y="9680"/>
                    <a:pt x="34283" y="21287"/>
                  </a:cubicBezTo>
                  <a:cubicBezTo>
                    <a:pt x="34283" y="28502"/>
                    <a:pt x="28457" y="34327"/>
                    <a:pt x="21242" y="343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61" name="Google Shape;761;p26"/>
            <p:cNvGrpSpPr/>
            <p:nvPr/>
          </p:nvGrpSpPr>
          <p:grpSpPr>
            <a:xfrm>
              <a:off x="6819313" y="1606946"/>
              <a:ext cx="1741213" cy="741979"/>
              <a:chOff x="483445" y="2454771"/>
              <a:chExt cx="1741213" cy="741979"/>
            </a:xfrm>
          </p:grpSpPr>
          <p:sp>
            <p:nvSpPr>
              <p:cNvPr id="762" name="Google Shape;762;p26"/>
              <p:cNvSpPr txBox="1"/>
              <p:nvPr/>
            </p:nvSpPr>
            <p:spPr>
              <a:xfrm>
                <a:off x="483457" y="2454771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18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63" name="Google Shape;763;p26"/>
              <p:cNvSpPr txBox="1"/>
              <p:nvPr/>
            </p:nvSpPr>
            <p:spPr>
              <a:xfrm>
                <a:off x="483445" y="273955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64" name="Google Shape;764;p26"/>
          <p:cNvGrpSpPr/>
          <p:nvPr/>
        </p:nvGrpSpPr>
        <p:grpSpPr>
          <a:xfrm>
            <a:off x="4618516" y="2575874"/>
            <a:ext cx="4068223" cy="1265211"/>
            <a:chOff x="4618516" y="2575874"/>
            <a:chExt cx="4068223" cy="1265211"/>
          </a:xfrm>
        </p:grpSpPr>
        <p:sp>
          <p:nvSpPr>
            <p:cNvPr id="765" name="Google Shape;765;p26"/>
            <p:cNvSpPr/>
            <p:nvPr/>
          </p:nvSpPr>
          <p:spPr>
            <a:xfrm>
              <a:off x="4618516" y="2575874"/>
              <a:ext cx="1792920" cy="1265211"/>
            </a:xfrm>
            <a:custGeom>
              <a:rect b="b" l="l" r="r" t="t"/>
              <a:pathLst>
                <a:path extrusionOk="0" h="61351" w="86940">
                  <a:moveTo>
                    <a:pt x="86940" y="0"/>
                  </a:moveTo>
                  <a:lnTo>
                    <a:pt x="1" y="0"/>
                  </a:lnTo>
                  <a:lnTo>
                    <a:pt x="61351" y="61351"/>
                  </a:lnTo>
                  <a:cubicBezTo>
                    <a:pt x="77618" y="45083"/>
                    <a:pt x="86850" y="23035"/>
                    <a:pt x="869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6"/>
            <p:cNvSpPr/>
            <p:nvPr/>
          </p:nvSpPr>
          <p:spPr>
            <a:xfrm>
              <a:off x="6605475" y="2786613"/>
              <a:ext cx="2081264" cy="815079"/>
            </a:xfrm>
            <a:custGeom>
              <a:rect b="b" l="l" r="r" t="t"/>
              <a:pathLst>
                <a:path extrusionOk="0" h="32626" w="100922">
                  <a:moveTo>
                    <a:pt x="1" y="1"/>
                  </a:moveTo>
                  <a:lnTo>
                    <a:pt x="1" y="32625"/>
                  </a:lnTo>
                  <a:lnTo>
                    <a:pt x="84654" y="32625"/>
                  </a:lnTo>
                  <a:cubicBezTo>
                    <a:pt x="93617" y="32625"/>
                    <a:pt x="100922" y="25320"/>
                    <a:pt x="100922" y="16358"/>
                  </a:cubicBezTo>
                  <a:cubicBezTo>
                    <a:pt x="100922" y="7350"/>
                    <a:pt x="93662" y="1"/>
                    <a:pt x="8465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6"/>
            <p:cNvSpPr/>
            <p:nvPr/>
          </p:nvSpPr>
          <p:spPr>
            <a:xfrm>
              <a:off x="5796828" y="2680306"/>
              <a:ext cx="1007368" cy="1006440"/>
            </a:xfrm>
            <a:custGeom>
              <a:rect b="b" l="l" r="r" t="t"/>
              <a:pathLst>
                <a:path extrusionOk="0" h="48803" w="48848">
                  <a:moveTo>
                    <a:pt x="24424" y="0"/>
                  </a:moveTo>
                  <a:lnTo>
                    <a:pt x="24066" y="0"/>
                  </a:lnTo>
                  <a:cubicBezTo>
                    <a:pt x="10711" y="224"/>
                    <a:pt x="1" y="11114"/>
                    <a:pt x="45" y="24424"/>
                  </a:cubicBezTo>
                  <a:cubicBezTo>
                    <a:pt x="45" y="24917"/>
                    <a:pt x="45" y="25365"/>
                    <a:pt x="90" y="25813"/>
                  </a:cubicBezTo>
                  <a:cubicBezTo>
                    <a:pt x="807" y="38585"/>
                    <a:pt x="11294" y="48623"/>
                    <a:pt x="24066" y="48803"/>
                  </a:cubicBezTo>
                  <a:lnTo>
                    <a:pt x="24424" y="48803"/>
                  </a:lnTo>
                  <a:cubicBezTo>
                    <a:pt x="37331" y="48803"/>
                    <a:pt x="48041" y="38719"/>
                    <a:pt x="48758" y="25813"/>
                  </a:cubicBezTo>
                  <a:cubicBezTo>
                    <a:pt x="48758" y="25365"/>
                    <a:pt x="48803" y="24917"/>
                    <a:pt x="48803" y="24424"/>
                  </a:cubicBezTo>
                  <a:cubicBezTo>
                    <a:pt x="48848" y="10935"/>
                    <a:pt x="37913" y="0"/>
                    <a:pt x="24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6"/>
            <p:cNvSpPr/>
            <p:nvPr/>
          </p:nvSpPr>
          <p:spPr>
            <a:xfrm>
              <a:off x="5862448" y="2744998"/>
              <a:ext cx="877982" cy="877982"/>
            </a:xfrm>
            <a:custGeom>
              <a:rect b="b" l="l" r="r" t="t"/>
              <a:pathLst>
                <a:path extrusionOk="0" h="42574" w="42574">
                  <a:moveTo>
                    <a:pt x="42574" y="22586"/>
                  </a:moveTo>
                  <a:lnTo>
                    <a:pt x="42574" y="19987"/>
                  </a:lnTo>
                  <a:cubicBezTo>
                    <a:pt x="42574" y="19181"/>
                    <a:pt x="42036" y="18464"/>
                    <a:pt x="41274" y="18239"/>
                  </a:cubicBezTo>
                  <a:lnTo>
                    <a:pt x="38271" y="17254"/>
                  </a:lnTo>
                  <a:cubicBezTo>
                    <a:pt x="37689" y="17074"/>
                    <a:pt x="37241" y="16626"/>
                    <a:pt x="37061" y="16044"/>
                  </a:cubicBezTo>
                  <a:cubicBezTo>
                    <a:pt x="36793" y="15282"/>
                    <a:pt x="36479" y="14520"/>
                    <a:pt x="36120" y="13803"/>
                  </a:cubicBezTo>
                  <a:cubicBezTo>
                    <a:pt x="35851" y="13265"/>
                    <a:pt x="35851" y="12638"/>
                    <a:pt x="36120" y="12100"/>
                  </a:cubicBezTo>
                  <a:lnTo>
                    <a:pt x="37599" y="9322"/>
                  </a:lnTo>
                  <a:cubicBezTo>
                    <a:pt x="37958" y="8604"/>
                    <a:pt x="37823" y="7708"/>
                    <a:pt x="37241" y="7170"/>
                  </a:cubicBezTo>
                  <a:lnTo>
                    <a:pt x="35403" y="5333"/>
                  </a:lnTo>
                  <a:cubicBezTo>
                    <a:pt x="34821" y="4750"/>
                    <a:pt x="33969" y="4616"/>
                    <a:pt x="33252" y="4975"/>
                  </a:cubicBezTo>
                  <a:lnTo>
                    <a:pt x="30474" y="6453"/>
                  </a:lnTo>
                  <a:cubicBezTo>
                    <a:pt x="29936" y="6722"/>
                    <a:pt x="29309" y="6722"/>
                    <a:pt x="28771" y="6453"/>
                  </a:cubicBezTo>
                  <a:cubicBezTo>
                    <a:pt x="28054" y="6095"/>
                    <a:pt x="27292" y="5736"/>
                    <a:pt x="26485" y="5512"/>
                  </a:cubicBezTo>
                  <a:cubicBezTo>
                    <a:pt x="25903" y="5333"/>
                    <a:pt x="25455" y="4885"/>
                    <a:pt x="25275" y="4302"/>
                  </a:cubicBezTo>
                  <a:lnTo>
                    <a:pt x="24334" y="1300"/>
                  </a:lnTo>
                  <a:cubicBezTo>
                    <a:pt x="24110" y="493"/>
                    <a:pt x="23393" y="0"/>
                    <a:pt x="22587" y="0"/>
                  </a:cubicBezTo>
                  <a:lnTo>
                    <a:pt x="19987" y="0"/>
                  </a:lnTo>
                  <a:cubicBezTo>
                    <a:pt x="19181" y="0"/>
                    <a:pt x="18464" y="493"/>
                    <a:pt x="18240" y="1300"/>
                  </a:cubicBezTo>
                  <a:lnTo>
                    <a:pt x="17254" y="4302"/>
                  </a:lnTo>
                  <a:cubicBezTo>
                    <a:pt x="17074" y="4885"/>
                    <a:pt x="16626" y="5333"/>
                    <a:pt x="16089" y="5512"/>
                  </a:cubicBezTo>
                  <a:cubicBezTo>
                    <a:pt x="15282" y="5736"/>
                    <a:pt x="14520" y="6095"/>
                    <a:pt x="13803" y="6453"/>
                  </a:cubicBezTo>
                  <a:cubicBezTo>
                    <a:pt x="13265" y="6722"/>
                    <a:pt x="12638" y="6722"/>
                    <a:pt x="12100" y="6453"/>
                  </a:cubicBezTo>
                  <a:lnTo>
                    <a:pt x="9322" y="4975"/>
                  </a:lnTo>
                  <a:cubicBezTo>
                    <a:pt x="8605" y="4616"/>
                    <a:pt x="7708" y="4750"/>
                    <a:pt x="7171" y="5333"/>
                  </a:cubicBezTo>
                  <a:lnTo>
                    <a:pt x="5333" y="7170"/>
                  </a:lnTo>
                  <a:cubicBezTo>
                    <a:pt x="4751" y="7708"/>
                    <a:pt x="4616" y="8604"/>
                    <a:pt x="4975" y="9322"/>
                  </a:cubicBezTo>
                  <a:lnTo>
                    <a:pt x="6454" y="12100"/>
                  </a:lnTo>
                  <a:cubicBezTo>
                    <a:pt x="6722" y="12638"/>
                    <a:pt x="6722" y="13265"/>
                    <a:pt x="6454" y="13803"/>
                  </a:cubicBezTo>
                  <a:cubicBezTo>
                    <a:pt x="6095" y="14520"/>
                    <a:pt x="5781" y="15282"/>
                    <a:pt x="5512" y="16044"/>
                  </a:cubicBezTo>
                  <a:cubicBezTo>
                    <a:pt x="5333" y="16626"/>
                    <a:pt x="4885" y="17074"/>
                    <a:pt x="4302" y="17254"/>
                  </a:cubicBezTo>
                  <a:lnTo>
                    <a:pt x="1300" y="18239"/>
                  </a:lnTo>
                  <a:cubicBezTo>
                    <a:pt x="493" y="18464"/>
                    <a:pt x="0" y="19181"/>
                    <a:pt x="0" y="19987"/>
                  </a:cubicBezTo>
                  <a:lnTo>
                    <a:pt x="0" y="22586"/>
                  </a:lnTo>
                  <a:cubicBezTo>
                    <a:pt x="0" y="23348"/>
                    <a:pt x="493" y="24065"/>
                    <a:pt x="1300" y="24334"/>
                  </a:cubicBezTo>
                  <a:lnTo>
                    <a:pt x="4347" y="25275"/>
                  </a:lnTo>
                  <a:cubicBezTo>
                    <a:pt x="4885" y="25455"/>
                    <a:pt x="5333" y="25903"/>
                    <a:pt x="5512" y="26485"/>
                  </a:cubicBezTo>
                  <a:cubicBezTo>
                    <a:pt x="5781" y="27247"/>
                    <a:pt x="6095" y="28009"/>
                    <a:pt x="6454" y="28726"/>
                  </a:cubicBezTo>
                  <a:cubicBezTo>
                    <a:pt x="6722" y="29264"/>
                    <a:pt x="6722" y="29891"/>
                    <a:pt x="6454" y="30384"/>
                  </a:cubicBezTo>
                  <a:lnTo>
                    <a:pt x="4975" y="33252"/>
                  </a:lnTo>
                  <a:cubicBezTo>
                    <a:pt x="4616" y="33969"/>
                    <a:pt x="4751" y="34821"/>
                    <a:pt x="5333" y="35403"/>
                  </a:cubicBezTo>
                  <a:lnTo>
                    <a:pt x="7171" y="37241"/>
                  </a:lnTo>
                  <a:cubicBezTo>
                    <a:pt x="7708" y="37778"/>
                    <a:pt x="8605" y="37913"/>
                    <a:pt x="9322" y="37554"/>
                  </a:cubicBezTo>
                  <a:lnTo>
                    <a:pt x="12145" y="36075"/>
                  </a:lnTo>
                  <a:cubicBezTo>
                    <a:pt x="12683" y="35807"/>
                    <a:pt x="13310" y="35807"/>
                    <a:pt x="13848" y="36075"/>
                  </a:cubicBezTo>
                  <a:cubicBezTo>
                    <a:pt x="14565" y="36434"/>
                    <a:pt x="15327" y="36748"/>
                    <a:pt x="16089" y="37017"/>
                  </a:cubicBezTo>
                  <a:cubicBezTo>
                    <a:pt x="16626" y="37196"/>
                    <a:pt x="17074" y="37644"/>
                    <a:pt x="17298" y="38227"/>
                  </a:cubicBezTo>
                  <a:lnTo>
                    <a:pt x="18240" y="41274"/>
                  </a:lnTo>
                  <a:cubicBezTo>
                    <a:pt x="18508" y="42036"/>
                    <a:pt x="19181" y="42573"/>
                    <a:pt x="19987" y="42573"/>
                  </a:cubicBezTo>
                  <a:lnTo>
                    <a:pt x="22587" y="42573"/>
                  </a:lnTo>
                  <a:cubicBezTo>
                    <a:pt x="23393" y="42573"/>
                    <a:pt x="24110" y="42036"/>
                    <a:pt x="24334" y="41274"/>
                  </a:cubicBezTo>
                  <a:lnTo>
                    <a:pt x="25320" y="38227"/>
                  </a:lnTo>
                  <a:cubicBezTo>
                    <a:pt x="25499" y="37644"/>
                    <a:pt x="25948" y="37196"/>
                    <a:pt x="26530" y="37017"/>
                  </a:cubicBezTo>
                  <a:cubicBezTo>
                    <a:pt x="27292" y="36748"/>
                    <a:pt x="28054" y="36434"/>
                    <a:pt x="28771" y="36075"/>
                  </a:cubicBezTo>
                  <a:cubicBezTo>
                    <a:pt x="29309" y="35807"/>
                    <a:pt x="29891" y="35807"/>
                    <a:pt x="30429" y="36075"/>
                  </a:cubicBezTo>
                  <a:lnTo>
                    <a:pt x="33297" y="37554"/>
                  </a:lnTo>
                  <a:cubicBezTo>
                    <a:pt x="34014" y="37913"/>
                    <a:pt x="34866" y="37778"/>
                    <a:pt x="35448" y="37241"/>
                  </a:cubicBezTo>
                  <a:lnTo>
                    <a:pt x="37285" y="35403"/>
                  </a:lnTo>
                  <a:cubicBezTo>
                    <a:pt x="37823" y="34821"/>
                    <a:pt x="37958" y="33969"/>
                    <a:pt x="37599" y="33252"/>
                  </a:cubicBezTo>
                  <a:lnTo>
                    <a:pt x="36120" y="30384"/>
                  </a:lnTo>
                  <a:cubicBezTo>
                    <a:pt x="35851" y="29891"/>
                    <a:pt x="35851" y="29264"/>
                    <a:pt x="36120" y="28726"/>
                  </a:cubicBezTo>
                  <a:cubicBezTo>
                    <a:pt x="36479" y="28009"/>
                    <a:pt x="36793" y="27247"/>
                    <a:pt x="37061" y="26485"/>
                  </a:cubicBezTo>
                  <a:cubicBezTo>
                    <a:pt x="37241" y="25903"/>
                    <a:pt x="37689" y="25455"/>
                    <a:pt x="38271" y="25275"/>
                  </a:cubicBezTo>
                  <a:lnTo>
                    <a:pt x="41319" y="24334"/>
                  </a:lnTo>
                  <a:cubicBezTo>
                    <a:pt x="42081" y="24065"/>
                    <a:pt x="42574" y="23348"/>
                    <a:pt x="42574" y="22586"/>
                  </a:cubicBezTo>
                  <a:close/>
                  <a:moveTo>
                    <a:pt x="21242" y="34328"/>
                  </a:moveTo>
                  <a:cubicBezTo>
                    <a:pt x="9635" y="34328"/>
                    <a:pt x="3810" y="20256"/>
                    <a:pt x="12010" y="12055"/>
                  </a:cubicBezTo>
                  <a:cubicBezTo>
                    <a:pt x="20211" y="3809"/>
                    <a:pt x="34283" y="9635"/>
                    <a:pt x="34283" y="21287"/>
                  </a:cubicBezTo>
                  <a:cubicBezTo>
                    <a:pt x="34283" y="28457"/>
                    <a:pt x="28457" y="34283"/>
                    <a:pt x="21242" y="34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69" name="Google Shape;769;p26"/>
            <p:cNvGrpSpPr/>
            <p:nvPr/>
          </p:nvGrpSpPr>
          <p:grpSpPr>
            <a:xfrm>
              <a:off x="6803275" y="2823184"/>
              <a:ext cx="1773307" cy="741968"/>
              <a:chOff x="5025720" y="4575384"/>
              <a:chExt cx="1773307" cy="741968"/>
            </a:xfrm>
          </p:grpSpPr>
          <p:sp>
            <p:nvSpPr>
              <p:cNvPr id="770" name="Google Shape;770;p26"/>
              <p:cNvSpPr txBox="1"/>
              <p:nvPr/>
            </p:nvSpPr>
            <p:spPr>
              <a:xfrm>
                <a:off x="5025726" y="45753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18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71" name="Google Shape;771;p26"/>
              <p:cNvSpPr txBox="1"/>
              <p:nvPr/>
            </p:nvSpPr>
            <p:spPr>
              <a:xfrm>
                <a:off x="5025720" y="4860152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72" name="Google Shape;772;p26"/>
          <p:cNvGrpSpPr/>
          <p:nvPr/>
        </p:nvGrpSpPr>
        <p:grpSpPr>
          <a:xfrm>
            <a:off x="4613897" y="2575874"/>
            <a:ext cx="3118167" cy="2156117"/>
            <a:chOff x="4613897" y="2575874"/>
            <a:chExt cx="3118167" cy="2156117"/>
          </a:xfrm>
        </p:grpSpPr>
        <p:sp>
          <p:nvSpPr>
            <p:cNvPr id="773" name="Google Shape;773;p26"/>
            <p:cNvSpPr/>
            <p:nvPr/>
          </p:nvSpPr>
          <p:spPr>
            <a:xfrm>
              <a:off x="4613897" y="2575874"/>
              <a:ext cx="1269851" cy="1792920"/>
            </a:xfrm>
            <a:custGeom>
              <a:rect b="b" l="l" r="r" t="t"/>
              <a:pathLst>
                <a:path extrusionOk="0" h="86940" w="61576">
                  <a:moveTo>
                    <a:pt x="1" y="0"/>
                  </a:moveTo>
                  <a:lnTo>
                    <a:pt x="1" y="86939"/>
                  </a:lnTo>
                  <a:cubicBezTo>
                    <a:pt x="23080" y="86895"/>
                    <a:pt x="45218" y="77708"/>
                    <a:pt x="61575" y="61351"/>
                  </a:cubicBezTo>
                  <a:lnTo>
                    <a:pt x="2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6"/>
            <p:cNvSpPr/>
            <p:nvPr/>
          </p:nvSpPr>
          <p:spPr>
            <a:xfrm>
              <a:off x="5650800" y="3832301"/>
              <a:ext cx="2081264" cy="815095"/>
            </a:xfrm>
            <a:custGeom>
              <a:rect b="b" l="l" r="r" t="t"/>
              <a:pathLst>
                <a:path extrusionOk="0" h="32581" w="100922">
                  <a:moveTo>
                    <a:pt x="1" y="1"/>
                  </a:moveTo>
                  <a:lnTo>
                    <a:pt x="1" y="32581"/>
                  </a:lnTo>
                  <a:lnTo>
                    <a:pt x="84654" y="32581"/>
                  </a:lnTo>
                  <a:cubicBezTo>
                    <a:pt x="93662" y="32581"/>
                    <a:pt x="100922" y="25276"/>
                    <a:pt x="100922" y="16313"/>
                  </a:cubicBezTo>
                  <a:cubicBezTo>
                    <a:pt x="100922" y="7306"/>
                    <a:pt x="93662" y="1"/>
                    <a:pt x="8465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6"/>
            <p:cNvSpPr/>
            <p:nvPr/>
          </p:nvSpPr>
          <p:spPr>
            <a:xfrm>
              <a:off x="4843092" y="3727386"/>
              <a:ext cx="1006440" cy="1004604"/>
            </a:xfrm>
            <a:custGeom>
              <a:rect b="b" l="l" r="r" t="t"/>
              <a:pathLst>
                <a:path extrusionOk="0" h="48714" w="48803">
                  <a:moveTo>
                    <a:pt x="24379" y="0"/>
                  </a:moveTo>
                  <a:lnTo>
                    <a:pt x="24021" y="0"/>
                  </a:lnTo>
                  <a:cubicBezTo>
                    <a:pt x="10711" y="180"/>
                    <a:pt x="1" y="11025"/>
                    <a:pt x="1" y="24379"/>
                  </a:cubicBezTo>
                  <a:cubicBezTo>
                    <a:pt x="1" y="24827"/>
                    <a:pt x="1" y="25276"/>
                    <a:pt x="45" y="25768"/>
                  </a:cubicBezTo>
                  <a:cubicBezTo>
                    <a:pt x="807" y="38496"/>
                    <a:pt x="11249" y="48534"/>
                    <a:pt x="24021" y="48713"/>
                  </a:cubicBezTo>
                  <a:lnTo>
                    <a:pt x="24379" y="48713"/>
                  </a:lnTo>
                  <a:cubicBezTo>
                    <a:pt x="37331" y="48713"/>
                    <a:pt x="47996" y="38630"/>
                    <a:pt x="48758" y="25768"/>
                  </a:cubicBezTo>
                  <a:cubicBezTo>
                    <a:pt x="48758" y="25276"/>
                    <a:pt x="48803" y="24827"/>
                    <a:pt x="48803" y="24379"/>
                  </a:cubicBezTo>
                  <a:cubicBezTo>
                    <a:pt x="48758" y="10890"/>
                    <a:pt x="37868" y="0"/>
                    <a:pt x="243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6"/>
            <p:cNvSpPr/>
            <p:nvPr/>
          </p:nvSpPr>
          <p:spPr>
            <a:xfrm>
              <a:off x="4905928" y="3790223"/>
              <a:ext cx="879838" cy="879838"/>
            </a:xfrm>
            <a:custGeom>
              <a:rect b="b" l="l" r="r" t="t"/>
              <a:pathLst>
                <a:path extrusionOk="0" h="42664" w="42664">
                  <a:moveTo>
                    <a:pt x="42664" y="22587"/>
                  </a:moveTo>
                  <a:lnTo>
                    <a:pt x="42664" y="19988"/>
                  </a:lnTo>
                  <a:cubicBezTo>
                    <a:pt x="42664" y="19181"/>
                    <a:pt x="42171" y="18509"/>
                    <a:pt x="41409" y="18240"/>
                  </a:cubicBezTo>
                  <a:lnTo>
                    <a:pt x="38362" y="17299"/>
                  </a:lnTo>
                  <a:cubicBezTo>
                    <a:pt x="37779" y="17120"/>
                    <a:pt x="37331" y="16672"/>
                    <a:pt x="37152" y="16089"/>
                  </a:cubicBezTo>
                  <a:cubicBezTo>
                    <a:pt x="36883" y="15327"/>
                    <a:pt x="36569" y="14565"/>
                    <a:pt x="36211" y="13803"/>
                  </a:cubicBezTo>
                  <a:cubicBezTo>
                    <a:pt x="35942" y="13266"/>
                    <a:pt x="35942" y="12683"/>
                    <a:pt x="36211" y="12145"/>
                  </a:cubicBezTo>
                  <a:lnTo>
                    <a:pt x="37689" y="9322"/>
                  </a:lnTo>
                  <a:cubicBezTo>
                    <a:pt x="38048" y="8605"/>
                    <a:pt x="37913" y="7754"/>
                    <a:pt x="37331" y="7171"/>
                  </a:cubicBezTo>
                  <a:lnTo>
                    <a:pt x="35494" y="5334"/>
                  </a:lnTo>
                  <a:cubicBezTo>
                    <a:pt x="34956" y="4751"/>
                    <a:pt x="34059" y="4617"/>
                    <a:pt x="33342" y="5020"/>
                  </a:cubicBezTo>
                  <a:lnTo>
                    <a:pt x="30564" y="6454"/>
                  </a:lnTo>
                  <a:cubicBezTo>
                    <a:pt x="30026" y="6723"/>
                    <a:pt x="29399" y="6723"/>
                    <a:pt x="28861" y="6454"/>
                  </a:cubicBezTo>
                  <a:cubicBezTo>
                    <a:pt x="28144" y="6095"/>
                    <a:pt x="27382" y="5782"/>
                    <a:pt x="26620" y="5513"/>
                  </a:cubicBezTo>
                  <a:cubicBezTo>
                    <a:pt x="26038" y="5334"/>
                    <a:pt x="25590" y="4886"/>
                    <a:pt x="25410" y="4303"/>
                  </a:cubicBezTo>
                  <a:lnTo>
                    <a:pt x="24425" y="1300"/>
                  </a:lnTo>
                  <a:cubicBezTo>
                    <a:pt x="24200" y="539"/>
                    <a:pt x="23483" y="1"/>
                    <a:pt x="22677" y="1"/>
                  </a:cubicBezTo>
                  <a:lnTo>
                    <a:pt x="20078" y="1"/>
                  </a:lnTo>
                  <a:cubicBezTo>
                    <a:pt x="19271" y="1"/>
                    <a:pt x="18599" y="539"/>
                    <a:pt x="18330" y="1300"/>
                  </a:cubicBezTo>
                  <a:lnTo>
                    <a:pt x="17389" y="4303"/>
                  </a:lnTo>
                  <a:cubicBezTo>
                    <a:pt x="17209" y="4886"/>
                    <a:pt x="16761" y="5334"/>
                    <a:pt x="16179" y="5513"/>
                  </a:cubicBezTo>
                  <a:cubicBezTo>
                    <a:pt x="15372" y="5782"/>
                    <a:pt x="14610" y="6095"/>
                    <a:pt x="13893" y="6454"/>
                  </a:cubicBezTo>
                  <a:cubicBezTo>
                    <a:pt x="13355" y="6723"/>
                    <a:pt x="12728" y="6723"/>
                    <a:pt x="12235" y="6454"/>
                  </a:cubicBezTo>
                  <a:lnTo>
                    <a:pt x="9412" y="5020"/>
                  </a:lnTo>
                  <a:cubicBezTo>
                    <a:pt x="8695" y="4617"/>
                    <a:pt x="7799" y="4751"/>
                    <a:pt x="7216" y="5334"/>
                  </a:cubicBezTo>
                  <a:lnTo>
                    <a:pt x="5379" y="7171"/>
                  </a:lnTo>
                  <a:cubicBezTo>
                    <a:pt x="4796" y="7754"/>
                    <a:pt x="4662" y="8605"/>
                    <a:pt x="5065" y="9322"/>
                  </a:cubicBezTo>
                  <a:lnTo>
                    <a:pt x="6499" y="12145"/>
                  </a:lnTo>
                  <a:cubicBezTo>
                    <a:pt x="6768" y="12683"/>
                    <a:pt x="6768" y="13311"/>
                    <a:pt x="6499" y="13848"/>
                  </a:cubicBezTo>
                  <a:cubicBezTo>
                    <a:pt x="6140" y="14565"/>
                    <a:pt x="5827" y="15327"/>
                    <a:pt x="5558" y="16089"/>
                  </a:cubicBezTo>
                  <a:cubicBezTo>
                    <a:pt x="5334" y="16672"/>
                    <a:pt x="4886" y="17120"/>
                    <a:pt x="4348" y="17299"/>
                  </a:cubicBezTo>
                  <a:lnTo>
                    <a:pt x="1301" y="18240"/>
                  </a:lnTo>
                  <a:cubicBezTo>
                    <a:pt x="539" y="18509"/>
                    <a:pt x="1" y="19181"/>
                    <a:pt x="1" y="19988"/>
                  </a:cubicBezTo>
                  <a:lnTo>
                    <a:pt x="1" y="22587"/>
                  </a:lnTo>
                  <a:cubicBezTo>
                    <a:pt x="1" y="23394"/>
                    <a:pt x="539" y="24111"/>
                    <a:pt x="1301" y="24380"/>
                  </a:cubicBezTo>
                  <a:lnTo>
                    <a:pt x="4348" y="25321"/>
                  </a:lnTo>
                  <a:cubicBezTo>
                    <a:pt x="4930" y="25500"/>
                    <a:pt x="5379" y="25948"/>
                    <a:pt x="5558" y="26531"/>
                  </a:cubicBezTo>
                  <a:cubicBezTo>
                    <a:pt x="5782" y="27292"/>
                    <a:pt x="6096" y="28054"/>
                    <a:pt x="6499" y="28771"/>
                  </a:cubicBezTo>
                  <a:cubicBezTo>
                    <a:pt x="6768" y="29309"/>
                    <a:pt x="6768" y="29892"/>
                    <a:pt x="6499" y="30429"/>
                  </a:cubicBezTo>
                  <a:lnTo>
                    <a:pt x="5020" y="33342"/>
                  </a:lnTo>
                  <a:cubicBezTo>
                    <a:pt x="4662" y="34059"/>
                    <a:pt x="4796" y="34911"/>
                    <a:pt x="5334" y="35493"/>
                  </a:cubicBezTo>
                  <a:lnTo>
                    <a:pt x="7171" y="37331"/>
                  </a:lnTo>
                  <a:cubicBezTo>
                    <a:pt x="7754" y="37913"/>
                    <a:pt x="8605" y="38048"/>
                    <a:pt x="9322" y="37644"/>
                  </a:cubicBezTo>
                  <a:lnTo>
                    <a:pt x="12190" y="36166"/>
                  </a:lnTo>
                  <a:cubicBezTo>
                    <a:pt x="12728" y="35897"/>
                    <a:pt x="13355" y="35897"/>
                    <a:pt x="13893" y="36166"/>
                  </a:cubicBezTo>
                  <a:cubicBezTo>
                    <a:pt x="14610" y="36524"/>
                    <a:pt x="15327" y="36838"/>
                    <a:pt x="16134" y="37107"/>
                  </a:cubicBezTo>
                  <a:cubicBezTo>
                    <a:pt x="16672" y="37286"/>
                    <a:pt x="17120" y="37734"/>
                    <a:pt x="17299" y="38317"/>
                  </a:cubicBezTo>
                  <a:lnTo>
                    <a:pt x="18285" y="41364"/>
                  </a:lnTo>
                  <a:cubicBezTo>
                    <a:pt x="18509" y="42126"/>
                    <a:pt x="19226" y="42664"/>
                    <a:pt x="20033" y="42664"/>
                  </a:cubicBezTo>
                  <a:lnTo>
                    <a:pt x="22632" y="42664"/>
                  </a:lnTo>
                  <a:cubicBezTo>
                    <a:pt x="23439" y="42664"/>
                    <a:pt x="24156" y="42126"/>
                    <a:pt x="24380" y="41364"/>
                  </a:cubicBezTo>
                  <a:lnTo>
                    <a:pt x="25366" y="38317"/>
                  </a:lnTo>
                  <a:cubicBezTo>
                    <a:pt x="25545" y="37734"/>
                    <a:pt x="25993" y="37286"/>
                    <a:pt x="26531" y="37107"/>
                  </a:cubicBezTo>
                  <a:cubicBezTo>
                    <a:pt x="27337" y="36838"/>
                    <a:pt x="28054" y="36524"/>
                    <a:pt x="28771" y="36166"/>
                  </a:cubicBezTo>
                  <a:cubicBezTo>
                    <a:pt x="29309" y="35897"/>
                    <a:pt x="29937" y="35897"/>
                    <a:pt x="30474" y="36166"/>
                  </a:cubicBezTo>
                  <a:lnTo>
                    <a:pt x="33342" y="37644"/>
                  </a:lnTo>
                  <a:cubicBezTo>
                    <a:pt x="34015" y="38003"/>
                    <a:pt x="34911" y="37913"/>
                    <a:pt x="35449" y="37331"/>
                  </a:cubicBezTo>
                  <a:lnTo>
                    <a:pt x="37286" y="35493"/>
                  </a:lnTo>
                  <a:cubicBezTo>
                    <a:pt x="37869" y="34911"/>
                    <a:pt x="38003" y="34059"/>
                    <a:pt x="37645" y="33342"/>
                  </a:cubicBezTo>
                  <a:lnTo>
                    <a:pt x="36166" y="30474"/>
                  </a:lnTo>
                  <a:cubicBezTo>
                    <a:pt x="35897" y="29981"/>
                    <a:pt x="35897" y="29354"/>
                    <a:pt x="36166" y="28816"/>
                  </a:cubicBezTo>
                  <a:cubicBezTo>
                    <a:pt x="36524" y="28099"/>
                    <a:pt x="36838" y="27337"/>
                    <a:pt x="37107" y="26575"/>
                  </a:cubicBezTo>
                  <a:cubicBezTo>
                    <a:pt x="37286" y="25993"/>
                    <a:pt x="37734" y="25545"/>
                    <a:pt x="38317" y="25365"/>
                  </a:cubicBezTo>
                  <a:lnTo>
                    <a:pt x="41409" y="24380"/>
                  </a:lnTo>
                  <a:cubicBezTo>
                    <a:pt x="42171" y="24156"/>
                    <a:pt x="42664" y="23394"/>
                    <a:pt x="42664" y="22587"/>
                  </a:cubicBezTo>
                  <a:close/>
                  <a:moveTo>
                    <a:pt x="21332" y="34328"/>
                  </a:moveTo>
                  <a:cubicBezTo>
                    <a:pt x="9726" y="34328"/>
                    <a:pt x="3900" y="20302"/>
                    <a:pt x="12101" y="12056"/>
                  </a:cubicBezTo>
                  <a:cubicBezTo>
                    <a:pt x="20346" y="3855"/>
                    <a:pt x="34373" y="9636"/>
                    <a:pt x="34418" y="21287"/>
                  </a:cubicBezTo>
                  <a:cubicBezTo>
                    <a:pt x="34418" y="28502"/>
                    <a:pt x="28547" y="34328"/>
                    <a:pt x="21332" y="343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77" name="Google Shape;777;p26"/>
            <p:cNvGrpSpPr/>
            <p:nvPr/>
          </p:nvGrpSpPr>
          <p:grpSpPr>
            <a:xfrm>
              <a:off x="5865575" y="3886340"/>
              <a:ext cx="1741211" cy="741982"/>
              <a:chOff x="6163288" y="2449389"/>
              <a:chExt cx="1741211" cy="741982"/>
            </a:xfrm>
          </p:grpSpPr>
          <p:sp>
            <p:nvSpPr>
              <p:cNvPr id="778" name="Google Shape;778;p26"/>
              <p:cNvSpPr txBox="1"/>
              <p:nvPr/>
            </p:nvSpPr>
            <p:spPr>
              <a:xfrm>
                <a:off x="6163298" y="244938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18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779" name="Google Shape;779;p26"/>
              <p:cNvSpPr txBox="1"/>
              <p:nvPr/>
            </p:nvSpPr>
            <p:spPr>
              <a:xfrm>
                <a:off x="6163288" y="273417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Neptune is the farthest from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780" name="Google Shape;780;p26"/>
          <p:cNvGrpSpPr/>
          <p:nvPr/>
        </p:nvGrpSpPr>
        <p:grpSpPr>
          <a:xfrm>
            <a:off x="3529870" y="1306052"/>
            <a:ext cx="2352012" cy="2538721"/>
            <a:chOff x="3529870" y="1306052"/>
            <a:chExt cx="2352012" cy="2538721"/>
          </a:xfrm>
        </p:grpSpPr>
        <p:sp>
          <p:nvSpPr>
            <p:cNvPr id="781" name="Google Shape;781;p26"/>
            <p:cNvSpPr/>
            <p:nvPr/>
          </p:nvSpPr>
          <p:spPr>
            <a:xfrm>
              <a:off x="3529870" y="1487198"/>
              <a:ext cx="2157959" cy="2157959"/>
            </a:xfrm>
            <a:custGeom>
              <a:rect b="b" l="l" r="r" t="t"/>
              <a:pathLst>
                <a:path extrusionOk="0" h="104641" w="104641">
                  <a:moveTo>
                    <a:pt x="104640" y="52343"/>
                  </a:moveTo>
                  <a:cubicBezTo>
                    <a:pt x="104640" y="81248"/>
                    <a:pt x="81248" y="104641"/>
                    <a:pt x="52343" y="104641"/>
                  </a:cubicBezTo>
                  <a:cubicBezTo>
                    <a:pt x="23438" y="104641"/>
                    <a:pt x="0" y="81248"/>
                    <a:pt x="0" y="52343"/>
                  </a:cubicBezTo>
                  <a:cubicBezTo>
                    <a:pt x="0" y="23438"/>
                    <a:pt x="23438" y="0"/>
                    <a:pt x="52343" y="0"/>
                  </a:cubicBezTo>
                  <a:cubicBezTo>
                    <a:pt x="81248" y="0"/>
                    <a:pt x="104640" y="23438"/>
                    <a:pt x="104640" y="523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6"/>
            <p:cNvSpPr/>
            <p:nvPr/>
          </p:nvSpPr>
          <p:spPr>
            <a:xfrm>
              <a:off x="3669400" y="1626750"/>
              <a:ext cx="1879803" cy="1879782"/>
            </a:xfrm>
            <a:custGeom>
              <a:rect b="b" l="l" r="r" t="t"/>
              <a:pathLst>
                <a:path extrusionOk="0" h="91152" w="91153">
                  <a:moveTo>
                    <a:pt x="54674" y="5020"/>
                  </a:moveTo>
                  <a:cubicBezTo>
                    <a:pt x="77081" y="10039"/>
                    <a:pt x="91152" y="32311"/>
                    <a:pt x="86088" y="54673"/>
                  </a:cubicBezTo>
                  <a:cubicBezTo>
                    <a:pt x="81069" y="77080"/>
                    <a:pt x="58842" y="91152"/>
                    <a:pt x="36435" y="86088"/>
                  </a:cubicBezTo>
                  <a:cubicBezTo>
                    <a:pt x="14072" y="81069"/>
                    <a:pt x="1" y="58841"/>
                    <a:pt x="5020" y="36434"/>
                  </a:cubicBezTo>
                  <a:cubicBezTo>
                    <a:pt x="10084" y="14072"/>
                    <a:pt x="32312" y="0"/>
                    <a:pt x="54674" y="50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6"/>
            <p:cNvSpPr/>
            <p:nvPr/>
          </p:nvSpPr>
          <p:spPr>
            <a:xfrm>
              <a:off x="3529870" y="1487198"/>
              <a:ext cx="2158887" cy="2157959"/>
            </a:xfrm>
            <a:custGeom>
              <a:rect b="b" l="l" r="r" t="t"/>
              <a:pathLst>
                <a:path extrusionOk="0" h="104641" w="104686">
                  <a:moveTo>
                    <a:pt x="52343" y="0"/>
                  </a:moveTo>
                  <a:lnTo>
                    <a:pt x="51491" y="0"/>
                  </a:lnTo>
                  <a:cubicBezTo>
                    <a:pt x="22945" y="449"/>
                    <a:pt x="0" y="23752"/>
                    <a:pt x="0" y="52343"/>
                  </a:cubicBezTo>
                  <a:cubicBezTo>
                    <a:pt x="0" y="53329"/>
                    <a:pt x="45" y="54360"/>
                    <a:pt x="90" y="55346"/>
                  </a:cubicBezTo>
                  <a:cubicBezTo>
                    <a:pt x="1658" y="82682"/>
                    <a:pt x="24110" y="104193"/>
                    <a:pt x="51491" y="104641"/>
                  </a:cubicBezTo>
                  <a:lnTo>
                    <a:pt x="52343" y="104641"/>
                  </a:lnTo>
                  <a:cubicBezTo>
                    <a:pt x="80038" y="104641"/>
                    <a:pt x="102982" y="82996"/>
                    <a:pt x="104596" y="55346"/>
                  </a:cubicBezTo>
                  <a:cubicBezTo>
                    <a:pt x="104640" y="54315"/>
                    <a:pt x="104685" y="53329"/>
                    <a:pt x="104685" y="52343"/>
                  </a:cubicBezTo>
                  <a:cubicBezTo>
                    <a:pt x="104685" y="23438"/>
                    <a:pt x="81248" y="0"/>
                    <a:pt x="523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6"/>
            <p:cNvSpPr/>
            <p:nvPr/>
          </p:nvSpPr>
          <p:spPr>
            <a:xfrm>
              <a:off x="4886523" y="1306052"/>
              <a:ext cx="317937" cy="533277"/>
            </a:xfrm>
            <a:custGeom>
              <a:rect b="b" l="l" r="r" t="t"/>
              <a:pathLst>
                <a:path extrusionOk="0" h="25859" w="15417">
                  <a:moveTo>
                    <a:pt x="15417" y="9591"/>
                  </a:moveTo>
                  <a:lnTo>
                    <a:pt x="13042" y="1"/>
                  </a:lnTo>
                  <a:lnTo>
                    <a:pt x="4258" y="4572"/>
                  </a:lnTo>
                  <a:lnTo>
                    <a:pt x="8157" y="6320"/>
                  </a:lnTo>
                  <a:lnTo>
                    <a:pt x="1" y="24335"/>
                  </a:lnTo>
                  <a:lnTo>
                    <a:pt x="3407" y="25859"/>
                  </a:lnTo>
                  <a:lnTo>
                    <a:pt x="11563" y="784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6"/>
            <p:cNvSpPr/>
            <p:nvPr/>
          </p:nvSpPr>
          <p:spPr>
            <a:xfrm>
              <a:off x="5326436" y="2037073"/>
              <a:ext cx="555446" cy="273578"/>
            </a:xfrm>
            <a:custGeom>
              <a:rect b="b" l="l" r="r" t="t"/>
              <a:pathLst>
                <a:path extrusionOk="0" h="13266" w="26934">
                  <a:moveTo>
                    <a:pt x="21197" y="11697"/>
                  </a:moveTo>
                  <a:lnTo>
                    <a:pt x="26933" y="3631"/>
                  </a:lnTo>
                  <a:lnTo>
                    <a:pt x="17747" y="1"/>
                  </a:lnTo>
                  <a:lnTo>
                    <a:pt x="18957" y="4079"/>
                  </a:lnTo>
                  <a:lnTo>
                    <a:pt x="0" y="9725"/>
                  </a:lnTo>
                  <a:lnTo>
                    <a:pt x="1031" y="13266"/>
                  </a:lnTo>
                  <a:lnTo>
                    <a:pt x="19987" y="76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6"/>
            <p:cNvSpPr/>
            <p:nvPr/>
          </p:nvSpPr>
          <p:spPr>
            <a:xfrm>
              <a:off x="5326436" y="2851265"/>
              <a:ext cx="555446" cy="273578"/>
            </a:xfrm>
            <a:custGeom>
              <a:rect b="b" l="l" r="r" t="t"/>
              <a:pathLst>
                <a:path extrusionOk="0" h="13266" w="26934">
                  <a:moveTo>
                    <a:pt x="21197" y="1524"/>
                  </a:moveTo>
                  <a:lnTo>
                    <a:pt x="26933" y="9636"/>
                  </a:lnTo>
                  <a:lnTo>
                    <a:pt x="17747" y="13266"/>
                  </a:lnTo>
                  <a:lnTo>
                    <a:pt x="18957" y="9188"/>
                  </a:lnTo>
                  <a:lnTo>
                    <a:pt x="0" y="3541"/>
                  </a:lnTo>
                  <a:lnTo>
                    <a:pt x="1031" y="1"/>
                  </a:lnTo>
                  <a:lnTo>
                    <a:pt x="19987" y="564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6"/>
            <p:cNvSpPr/>
            <p:nvPr/>
          </p:nvSpPr>
          <p:spPr>
            <a:xfrm>
              <a:off x="4902237" y="3299493"/>
              <a:ext cx="298531" cy="545280"/>
            </a:xfrm>
            <a:custGeom>
              <a:rect b="b" l="l" r="r" t="t"/>
              <a:pathLst>
                <a:path extrusionOk="0" h="26441" w="14476">
                  <a:moveTo>
                    <a:pt x="3003" y="21332"/>
                  </a:moveTo>
                  <a:lnTo>
                    <a:pt x="11473" y="26441"/>
                  </a:lnTo>
                  <a:lnTo>
                    <a:pt x="14476" y="16985"/>
                  </a:lnTo>
                  <a:lnTo>
                    <a:pt x="10487" y="18509"/>
                  </a:lnTo>
                  <a:lnTo>
                    <a:pt x="3496" y="1"/>
                  </a:lnTo>
                  <a:lnTo>
                    <a:pt x="1" y="1300"/>
                  </a:lnTo>
                  <a:lnTo>
                    <a:pt x="6992" y="1980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6"/>
            <p:cNvSpPr/>
            <p:nvPr/>
          </p:nvSpPr>
          <p:spPr>
            <a:xfrm>
              <a:off x="3665709" y="1623059"/>
              <a:ext cx="1887186" cy="1887186"/>
            </a:xfrm>
            <a:custGeom>
              <a:rect b="b" l="l" r="r" t="t"/>
              <a:pathLst>
                <a:path extrusionOk="0" h="91511" w="91511">
                  <a:moveTo>
                    <a:pt x="45765" y="17673"/>
                  </a:moveTo>
                  <a:cubicBezTo>
                    <a:pt x="49366" y="17673"/>
                    <a:pt x="52999" y="18371"/>
                    <a:pt x="56466" y="19808"/>
                  </a:cubicBezTo>
                  <a:cubicBezTo>
                    <a:pt x="66908" y="24155"/>
                    <a:pt x="73764" y="34372"/>
                    <a:pt x="73764" y="45710"/>
                  </a:cubicBezTo>
                  <a:cubicBezTo>
                    <a:pt x="73764" y="61171"/>
                    <a:pt x="61216" y="73719"/>
                    <a:pt x="45756" y="73719"/>
                  </a:cubicBezTo>
                  <a:cubicBezTo>
                    <a:pt x="34418" y="73719"/>
                    <a:pt x="24200" y="66862"/>
                    <a:pt x="19853" y="56421"/>
                  </a:cubicBezTo>
                  <a:cubicBezTo>
                    <a:pt x="15551" y="45934"/>
                    <a:pt x="17926" y="33879"/>
                    <a:pt x="25948" y="25903"/>
                  </a:cubicBezTo>
                  <a:cubicBezTo>
                    <a:pt x="31318" y="20533"/>
                    <a:pt x="38475" y="17673"/>
                    <a:pt x="45765" y="17673"/>
                  </a:cubicBezTo>
                  <a:close/>
                  <a:moveTo>
                    <a:pt x="42977" y="0"/>
                  </a:moveTo>
                  <a:cubicBezTo>
                    <a:pt x="41229" y="0"/>
                    <a:pt x="39706" y="1120"/>
                    <a:pt x="39213" y="2779"/>
                  </a:cubicBezTo>
                  <a:lnTo>
                    <a:pt x="37151" y="9277"/>
                  </a:lnTo>
                  <a:cubicBezTo>
                    <a:pt x="36748" y="10487"/>
                    <a:pt x="35807" y="11428"/>
                    <a:pt x="34597" y="11831"/>
                  </a:cubicBezTo>
                  <a:cubicBezTo>
                    <a:pt x="32894" y="12369"/>
                    <a:pt x="31281" y="13041"/>
                    <a:pt x="29667" y="13848"/>
                  </a:cubicBezTo>
                  <a:cubicBezTo>
                    <a:pt x="29107" y="14139"/>
                    <a:pt x="28491" y="14285"/>
                    <a:pt x="27869" y="14285"/>
                  </a:cubicBezTo>
                  <a:cubicBezTo>
                    <a:pt x="27248" y="14285"/>
                    <a:pt x="26620" y="14139"/>
                    <a:pt x="26038" y="13848"/>
                  </a:cubicBezTo>
                  <a:lnTo>
                    <a:pt x="19988" y="10711"/>
                  </a:lnTo>
                  <a:cubicBezTo>
                    <a:pt x="19418" y="10409"/>
                    <a:pt x="18798" y="10264"/>
                    <a:pt x="18182" y="10264"/>
                  </a:cubicBezTo>
                  <a:cubicBezTo>
                    <a:pt x="17150" y="10264"/>
                    <a:pt x="16129" y="10670"/>
                    <a:pt x="15372" y="11428"/>
                  </a:cubicBezTo>
                  <a:lnTo>
                    <a:pt x="11428" y="15326"/>
                  </a:lnTo>
                  <a:cubicBezTo>
                    <a:pt x="10218" y="16536"/>
                    <a:pt x="9949" y="18419"/>
                    <a:pt x="10711" y="19942"/>
                  </a:cubicBezTo>
                  <a:lnTo>
                    <a:pt x="13893" y="26037"/>
                  </a:lnTo>
                  <a:cubicBezTo>
                    <a:pt x="14476" y="27157"/>
                    <a:pt x="14476" y="28502"/>
                    <a:pt x="13893" y="29667"/>
                  </a:cubicBezTo>
                  <a:cubicBezTo>
                    <a:pt x="13086" y="31235"/>
                    <a:pt x="12414" y="32849"/>
                    <a:pt x="11876" y="34552"/>
                  </a:cubicBezTo>
                  <a:cubicBezTo>
                    <a:pt x="11473" y="35762"/>
                    <a:pt x="10532" y="36703"/>
                    <a:pt x="9277" y="37106"/>
                  </a:cubicBezTo>
                  <a:lnTo>
                    <a:pt x="2779" y="39167"/>
                  </a:lnTo>
                  <a:cubicBezTo>
                    <a:pt x="1121" y="39705"/>
                    <a:pt x="1" y="41229"/>
                    <a:pt x="1" y="42932"/>
                  </a:cubicBezTo>
                  <a:lnTo>
                    <a:pt x="1" y="48534"/>
                  </a:lnTo>
                  <a:cubicBezTo>
                    <a:pt x="1" y="50281"/>
                    <a:pt x="1121" y="51805"/>
                    <a:pt x="2779" y="52298"/>
                  </a:cubicBezTo>
                  <a:lnTo>
                    <a:pt x="9322" y="54359"/>
                  </a:lnTo>
                  <a:cubicBezTo>
                    <a:pt x="10532" y="54763"/>
                    <a:pt x="11473" y="55704"/>
                    <a:pt x="11876" y="56959"/>
                  </a:cubicBezTo>
                  <a:cubicBezTo>
                    <a:pt x="12459" y="58617"/>
                    <a:pt x="13131" y="60230"/>
                    <a:pt x="13893" y="61754"/>
                  </a:cubicBezTo>
                  <a:cubicBezTo>
                    <a:pt x="14476" y="62919"/>
                    <a:pt x="14476" y="64263"/>
                    <a:pt x="13893" y="65428"/>
                  </a:cubicBezTo>
                  <a:lnTo>
                    <a:pt x="10711" y="71523"/>
                  </a:lnTo>
                  <a:cubicBezTo>
                    <a:pt x="9949" y="73047"/>
                    <a:pt x="10218" y="74929"/>
                    <a:pt x="11428" y="76139"/>
                  </a:cubicBezTo>
                  <a:lnTo>
                    <a:pt x="15372" y="80038"/>
                  </a:lnTo>
                  <a:cubicBezTo>
                    <a:pt x="16129" y="80795"/>
                    <a:pt x="17150" y="81201"/>
                    <a:pt x="18182" y="81201"/>
                  </a:cubicBezTo>
                  <a:cubicBezTo>
                    <a:pt x="18798" y="81201"/>
                    <a:pt x="19418" y="81056"/>
                    <a:pt x="19988" y="80755"/>
                  </a:cubicBezTo>
                  <a:lnTo>
                    <a:pt x="26082" y="77573"/>
                  </a:lnTo>
                  <a:cubicBezTo>
                    <a:pt x="26665" y="77282"/>
                    <a:pt x="27292" y="77136"/>
                    <a:pt x="27920" y="77136"/>
                  </a:cubicBezTo>
                  <a:cubicBezTo>
                    <a:pt x="28547" y="77136"/>
                    <a:pt x="29175" y="77282"/>
                    <a:pt x="29757" y="77573"/>
                  </a:cubicBezTo>
                  <a:cubicBezTo>
                    <a:pt x="31281" y="78380"/>
                    <a:pt x="32894" y="79052"/>
                    <a:pt x="34552" y="79634"/>
                  </a:cubicBezTo>
                  <a:cubicBezTo>
                    <a:pt x="35762" y="79993"/>
                    <a:pt x="36703" y="80934"/>
                    <a:pt x="37107" y="82189"/>
                  </a:cubicBezTo>
                  <a:lnTo>
                    <a:pt x="39213" y="88732"/>
                  </a:lnTo>
                  <a:cubicBezTo>
                    <a:pt x="39706" y="90390"/>
                    <a:pt x="41229" y="91510"/>
                    <a:pt x="42932" y="91510"/>
                  </a:cubicBezTo>
                  <a:lnTo>
                    <a:pt x="48534" y="91510"/>
                  </a:lnTo>
                  <a:cubicBezTo>
                    <a:pt x="50282" y="91510"/>
                    <a:pt x="51806" y="90390"/>
                    <a:pt x="52298" y="88732"/>
                  </a:cubicBezTo>
                  <a:lnTo>
                    <a:pt x="54405" y="82189"/>
                  </a:lnTo>
                  <a:cubicBezTo>
                    <a:pt x="54808" y="80934"/>
                    <a:pt x="55749" y="79993"/>
                    <a:pt x="56959" y="79590"/>
                  </a:cubicBezTo>
                  <a:cubicBezTo>
                    <a:pt x="58617" y="79052"/>
                    <a:pt x="60231" y="78380"/>
                    <a:pt x="61799" y="77618"/>
                  </a:cubicBezTo>
                  <a:cubicBezTo>
                    <a:pt x="62359" y="77327"/>
                    <a:pt x="62975" y="77181"/>
                    <a:pt x="63597" y="77181"/>
                  </a:cubicBezTo>
                  <a:cubicBezTo>
                    <a:pt x="64219" y="77181"/>
                    <a:pt x="64846" y="77327"/>
                    <a:pt x="65429" y="77618"/>
                  </a:cubicBezTo>
                  <a:lnTo>
                    <a:pt x="71524" y="80800"/>
                  </a:lnTo>
                  <a:cubicBezTo>
                    <a:pt x="72096" y="81086"/>
                    <a:pt x="72719" y="81227"/>
                    <a:pt x="73338" y="81227"/>
                  </a:cubicBezTo>
                  <a:cubicBezTo>
                    <a:pt x="74367" y="81227"/>
                    <a:pt x="75384" y="80838"/>
                    <a:pt x="76139" y="80083"/>
                  </a:cubicBezTo>
                  <a:lnTo>
                    <a:pt x="80083" y="76139"/>
                  </a:lnTo>
                  <a:cubicBezTo>
                    <a:pt x="81293" y="74929"/>
                    <a:pt x="81562" y="73047"/>
                    <a:pt x="80800" y="71523"/>
                  </a:cubicBezTo>
                  <a:lnTo>
                    <a:pt x="77618" y="65428"/>
                  </a:lnTo>
                  <a:cubicBezTo>
                    <a:pt x="77036" y="64263"/>
                    <a:pt x="77036" y="62919"/>
                    <a:pt x="77618" y="61799"/>
                  </a:cubicBezTo>
                  <a:cubicBezTo>
                    <a:pt x="78380" y="60230"/>
                    <a:pt x="79052" y="58617"/>
                    <a:pt x="79635" y="56959"/>
                  </a:cubicBezTo>
                  <a:cubicBezTo>
                    <a:pt x="79993" y="55749"/>
                    <a:pt x="80979" y="54763"/>
                    <a:pt x="82189" y="54359"/>
                  </a:cubicBezTo>
                  <a:lnTo>
                    <a:pt x="88732" y="52298"/>
                  </a:lnTo>
                  <a:cubicBezTo>
                    <a:pt x="90390" y="51805"/>
                    <a:pt x="91511" y="50281"/>
                    <a:pt x="91511" y="48534"/>
                  </a:cubicBezTo>
                  <a:lnTo>
                    <a:pt x="91511" y="42932"/>
                  </a:lnTo>
                  <a:cubicBezTo>
                    <a:pt x="91511" y="41184"/>
                    <a:pt x="90390" y="39660"/>
                    <a:pt x="88732" y="39167"/>
                  </a:cubicBezTo>
                  <a:lnTo>
                    <a:pt x="82234" y="37106"/>
                  </a:lnTo>
                  <a:cubicBezTo>
                    <a:pt x="81024" y="36703"/>
                    <a:pt x="80038" y="35762"/>
                    <a:pt x="79680" y="34507"/>
                  </a:cubicBezTo>
                  <a:cubicBezTo>
                    <a:pt x="79097" y="32849"/>
                    <a:pt x="78425" y="31235"/>
                    <a:pt x="77663" y="29667"/>
                  </a:cubicBezTo>
                  <a:cubicBezTo>
                    <a:pt x="77036" y="28502"/>
                    <a:pt x="77036" y="27157"/>
                    <a:pt x="77663" y="25992"/>
                  </a:cubicBezTo>
                  <a:lnTo>
                    <a:pt x="80800" y="19942"/>
                  </a:lnTo>
                  <a:cubicBezTo>
                    <a:pt x="81607" y="18419"/>
                    <a:pt x="81293" y="16581"/>
                    <a:pt x="80083" y="15371"/>
                  </a:cubicBezTo>
                  <a:lnTo>
                    <a:pt x="76184" y="11428"/>
                  </a:lnTo>
                  <a:cubicBezTo>
                    <a:pt x="75427" y="10670"/>
                    <a:pt x="74406" y="10264"/>
                    <a:pt x="73374" y="10264"/>
                  </a:cubicBezTo>
                  <a:cubicBezTo>
                    <a:pt x="72758" y="10264"/>
                    <a:pt x="72138" y="10409"/>
                    <a:pt x="71568" y="10711"/>
                  </a:cubicBezTo>
                  <a:lnTo>
                    <a:pt x="65519" y="13848"/>
                  </a:lnTo>
                  <a:cubicBezTo>
                    <a:pt x="64936" y="14139"/>
                    <a:pt x="64309" y="14285"/>
                    <a:pt x="63681" y="14285"/>
                  </a:cubicBezTo>
                  <a:cubicBezTo>
                    <a:pt x="63054" y="14285"/>
                    <a:pt x="62426" y="14139"/>
                    <a:pt x="61844" y="13848"/>
                  </a:cubicBezTo>
                  <a:cubicBezTo>
                    <a:pt x="60275" y="13041"/>
                    <a:pt x="58662" y="12369"/>
                    <a:pt x="56959" y="11831"/>
                  </a:cubicBezTo>
                  <a:cubicBezTo>
                    <a:pt x="55749" y="11428"/>
                    <a:pt x="54808" y="10487"/>
                    <a:pt x="54405" y="9277"/>
                  </a:cubicBezTo>
                  <a:lnTo>
                    <a:pt x="52343" y="2779"/>
                  </a:lnTo>
                  <a:cubicBezTo>
                    <a:pt x="51806" y="1120"/>
                    <a:pt x="50282" y="0"/>
                    <a:pt x="48579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 Medium"/>
                  <a:ea typeface="Fira Sans Medium"/>
                  <a:cs typeface="Fira Sans Medium"/>
                  <a:sym typeface="Fira Sans Medium"/>
                </a:rPr>
                <a:t>PLANETS</a:t>
              </a:r>
              <a:endParaRPr sz="2000"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789" name="Google Shape;789;p26"/>
            <p:cNvSpPr/>
            <p:nvPr/>
          </p:nvSpPr>
          <p:spPr>
            <a:xfrm>
              <a:off x="4609278" y="2965864"/>
              <a:ext cx="472276" cy="257864"/>
            </a:xfrm>
            <a:custGeom>
              <a:rect b="b" l="l" r="r" t="t"/>
              <a:pathLst>
                <a:path extrusionOk="0" h="12504" w="22901">
                  <a:moveTo>
                    <a:pt x="1" y="8605"/>
                  </a:moveTo>
                  <a:lnTo>
                    <a:pt x="1" y="12504"/>
                  </a:lnTo>
                  <a:cubicBezTo>
                    <a:pt x="8650" y="12504"/>
                    <a:pt x="16895" y="9008"/>
                    <a:pt x="22901" y="2824"/>
                  </a:cubicBezTo>
                  <a:lnTo>
                    <a:pt x="20167" y="1"/>
                  </a:lnTo>
                  <a:cubicBezTo>
                    <a:pt x="14879" y="5513"/>
                    <a:pt x="7619" y="8605"/>
                    <a:pt x="1" y="86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6"/>
            <p:cNvSpPr/>
            <p:nvPr/>
          </p:nvSpPr>
          <p:spPr>
            <a:xfrm>
              <a:off x="4609278" y="1906761"/>
              <a:ext cx="475039" cy="260648"/>
            </a:xfrm>
            <a:custGeom>
              <a:rect b="b" l="l" r="r" t="t"/>
              <a:pathLst>
                <a:path extrusionOk="0" h="12639" w="23035">
                  <a:moveTo>
                    <a:pt x="1" y="1"/>
                  </a:moveTo>
                  <a:lnTo>
                    <a:pt x="1" y="3945"/>
                  </a:lnTo>
                  <a:cubicBezTo>
                    <a:pt x="7664" y="3945"/>
                    <a:pt x="14968" y="7082"/>
                    <a:pt x="20257" y="12638"/>
                  </a:cubicBezTo>
                  <a:lnTo>
                    <a:pt x="23035" y="9860"/>
                  </a:lnTo>
                  <a:cubicBezTo>
                    <a:pt x="17030" y="3541"/>
                    <a:pt x="8695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6"/>
            <p:cNvSpPr/>
            <p:nvPr/>
          </p:nvSpPr>
          <p:spPr>
            <a:xfrm>
              <a:off x="5025145" y="2569399"/>
              <a:ext cx="242170" cy="454726"/>
            </a:xfrm>
            <a:custGeom>
              <a:rect b="b" l="l" r="r" t="t"/>
              <a:pathLst>
                <a:path extrusionOk="0" h="22050" w="11743">
                  <a:moveTo>
                    <a:pt x="7843" y="1"/>
                  </a:moveTo>
                  <a:cubicBezTo>
                    <a:pt x="7799" y="7171"/>
                    <a:pt x="4975" y="14072"/>
                    <a:pt x="1" y="19226"/>
                  </a:cubicBezTo>
                  <a:lnTo>
                    <a:pt x="2735" y="22049"/>
                  </a:lnTo>
                  <a:cubicBezTo>
                    <a:pt x="8471" y="16134"/>
                    <a:pt x="11697" y="8246"/>
                    <a:pt x="117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6"/>
            <p:cNvSpPr/>
            <p:nvPr/>
          </p:nvSpPr>
          <p:spPr>
            <a:xfrm>
              <a:off x="5027001" y="2110097"/>
              <a:ext cx="240314" cy="459325"/>
            </a:xfrm>
            <a:custGeom>
              <a:rect b="b" l="l" r="r" t="t"/>
              <a:pathLst>
                <a:path extrusionOk="0" h="22273" w="11653">
                  <a:moveTo>
                    <a:pt x="7753" y="22273"/>
                  </a:moveTo>
                  <a:lnTo>
                    <a:pt x="11652" y="22273"/>
                  </a:lnTo>
                  <a:lnTo>
                    <a:pt x="11652" y="22048"/>
                  </a:lnTo>
                  <a:cubicBezTo>
                    <a:pt x="11652" y="13848"/>
                    <a:pt x="8470" y="5915"/>
                    <a:pt x="2779" y="0"/>
                  </a:cubicBezTo>
                  <a:lnTo>
                    <a:pt x="1" y="2778"/>
                  </a:lnTo>
                  <a:cubicBezTo>
                    <a:pt x="4975" y="7977"/>
                    <a:pt x="7753" y="14878"/>
                    <a:pt x="7753" y="22093"/>
                  </a:cubicBezTo>
                  <a:cubicBezTo>
                    <a:pt x="7753" y="22138"/>
                    <a:pt x="7753" y="22228"/>
                    <a:pt x="7753" y="222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3" name="Google Shape;793;p26"/>
          <p:cNvGrpSpPr/>
          <p:nvPr/>
        </p:nvGrpSpPr>
        <p:grpSpPr>
          <a:xfrm>
            <a:off x="6123963" y="1803218"/>
            <a:ext cx="343759" cy="339271"/>
            <a:chOff x="6232000" y="1435050"/>
            <a:chExt cx="488225" cy="481850"/>
          </a:xfrm>
        </p:grpSpPr>
        <p:sp>
          <p:nvSpPr>
            <p:cNvPr id="794" name="Google Shape;794;p26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5" name="Google Shape;795;p26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6" name="Google Shape;796;p26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7" name="Google Shape;797;p26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8" name="Google Shape;798;p26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99" name="Google Shape;799;p26"/>
          <p:cNvGrpSpPr/>
          <p:nvPr/>
        </p:nvGrpSpPr>
        <p:grpSpPr>
          <a:xfrm>
            <a:off x="5231561" y="806823"/>
            <a:ext cx="228597" cy="238019"/>
            <a:chOff x="3357325" y="2093500"/>
            <a:chExt cx="311525" cy="322825"/>
          </a:xfrm>
        </p:grpSpPr>
        <p:sp>
          <p:nvSpPr>
            <p:cNvPr id="800" name="Google Shape;800;p26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2" name="Google Shape;802;p26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03" name="Google Shape;803;p26"/>
          <p:cNvGrpSpPr/>
          <p:nvPr/>
        </p:nvGrpSpPr>
        <p:grpSpPr>
          <a:xfrm>
            <a:off x="5176253" y="4060043"/>
            <a:ext cx="339200" cy="339271"/>
            <a:chOff x="5049725" y="2027900"/>
            <a:chExt cx="481750" cy="481850"/>
          </a:xfrm>
        </p:grpSpPr>
        <p:sp>
          <p:nvSpPr>
            <p:cNvPr id="804" name="Google Shape;804;p26"/>
            <p:cNvSpPr/>
            <p:nvPr/>
          </p:nvSpPr>
          <p:spPr>
            <a:xfrm>
              <a:off x="5191775" y="2394925"/>
              <a:ext cx="197625" cy="114825"/>
            </a:xfrm>
            <a:custGeom>
              <a:rect b="b" l="l" r="r" t="t"/>
              <a:pathLst>
                <a:path extrusionOk="0" h="4593" w="7905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5" name="Google Shape;805;p26"/>
            <p:cNvSpPr/>
            <p:nvPr/>
          </p:nvSpPr>
          <p:spPr>
            <a:xfrm>
              <a:off x="5113625" y="2027900"/>
              <a:ext cx="347300" cy="338825"/>
            </a:xfrm>
            <a:custGeom>
              <a:rect b="b" l="l" r="r" t="t"/>
              <a:pathLst>
                <a:path extrusionOk="0" h="13553" w="13892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6" name="Google Shape;806;p26"/>
            <p:cNvSpPr/>
            <p:nvPr/>
          </p:nvSpPr>
          <p:spPr>
            <a:xfrm>
              <a:off x="5049725" y="2197300"/>
              <a:ext cx="56400" cy="28275"/>
            </a:xfrm>
            <a:custGeom>
              <a:rect b="b" l="l" r="r" t="t"/>
              <a:pathLst>
                <a:path extrusionOk="0" h="1131" w="2256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7" name="Google Shape;807;p26"/>
            <p:cNvSpPr/>
            <p:nvPr/>
          </p:nvSpPr>
          <p:spPr>
            <a:xfrm>
              <a:off x="5052575" y="2102800"/>
              <a:ext cx="50850" cy="48075"/>
            </a:xfrm>
            <a:custGeom>
              <a:rect b="b" l="l" r="r" t="t"/>
              <a:pathLst>
                <a:path extrusionOk="0" h="1923" w="2034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8" name="Google Shape;808;p26"/>
            <p:cNvSpPr/>
            <p:nvPr/>
          </p:nvSpPr>
          <p:spPr>
            <a:xfrm>
              <a:off x="5052575" y="2272175"/>
              <a:ext cx="50700" cy="47900"/>
            </a:xfrm>
            <a:custGeom>
              <a:rect b="b" l="l" r="r" t="t"/>
              <a:pathLst>
                <a:path extrusionOk="0" h="1916" w="2028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09" name="Google Shape;809;p26"/>
            <p:cNvSpPr/>
            <p:nvPr/>
          </p:nvSpPr>
          <p:spPr>
            <a:xfrm>
              <a:off x="5475050" y="2197300"/>
              <a:ext cx="56425" cy="28275"/>
            </a:xfrm>
            <a:custGeom>
              <a:rect b="b" l="l" r="r" t="t"/>
              <a:pathLst>
                <a:path extrusionOk="0" h="1131" w="2257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10" name="Google Shape;810;p26"/>
            <p:cNvSpPr/>
            <p:nvPr/>
          </p:nvSpPr>
          <p:spPr>
            <a:xfrm>
              <a:off x="5477925" y="2102800"/>
              <a:ext cx="50675" cy="47900"/>
            </a:xfrm>
            <a:custGeom>
              <a:rect b="b" l="l" r="r" t="t"/>
              <a:pathLst>
                <a:path extrusionOk="0" h="1916" w="2027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11" name="Google Shape;811;p26"/>
            <p:cNvSpPr/>
            <p:nvPr/>
          </p:nvSpPr>
          <p:spPr>
            <a:xfrm>
              <a:off x="5477775" y="2272000"/>
              <a:ext cx="50825" cy="48075"/>
            </a:xfrm>
            <a:custGeom>
              <a:rect b="b" l="l" r="r" t="t"/>
              <a:pathLst>
                <a:path extrusionOk="0" h="1923" w="2033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12" name="Google Shape;812;p26"/>
          <p:cNvGrpSpPr/>
          <p:nvPr/>
        </p:nvGrpSpPr>
        <p:grpSpPr>
          <a:xfrm>
            <a:off x="6126756" y="3016118"/>
            <a:ext cx="338338" cy="334800"/>
            <a:chOff x="-5971525" y="3273750"/>
            <a:chExt cx="292250" cy="290650"/>
          </a:xfrm>
        </p:grpSpPr>
        <p:sp>
          <p:nvSpPr>
            <p:cNvPr id="813" name="Google Shape;813;p26"/>
            <p:cNvSpPr/>
            <p:nvPr/>
          </p:nvSpPr>
          <p:spPr>
            <a:xfrm>
              <a:off x="-5868325" y="3273750"/>
              <a:ext cx="85075" cy="84300"/>
            </a:xfrm>
            <a:custGeom>
              <a:rect b="b" l="l" r="r" t="t"/>
              <a:pathLst>
                <a:path extrusionOk="0" h="3372" w="3403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6"/>
            <p:cNvSpPr/>
            <p:nvPr/>
          </p:nvSpPr>
          <p:spPr>
            <a:xfrm>
              <a:off x="-5971525" y="3308400"/>
              <a:ext cx="292250" cy="256000"/>
            </a:xfrm>
            <a:custGeom>
              <a:rect b="b" l="l" r="r" t="t"/>
              <a:pathLst>
                <a:path extrusionOk="0" h="10240" w="1169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27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820" name="Google Shape;820;p27"/>
          <p:cNvGrpSpPr/>
          <p:nvPr/>
        </p:nvGrpSpPr>
        <p:grpSpPr>
          <a:xfrm>
            <a:off x="3066482" y="1285059"/>
            <a:ext cx="3000134" cy="3015688"/>
            <a:chOff x="3066482" y="1285059"/>
            <a:chExt cx="3000134" cy="3015688"/>
          </a:xfrm>
        </p:grpSpPr>
        <p:sp>
          <p:nvSpPr>
            <p:cNvPr id="821" name="Google Shape;821;p27"/>
            <p:cNvSpPr/>
            <p:nvPr/>
          </p:nvSpPr>
          <p:spPr>
            <a:xfrm>
              <a:off x="3281156" y="1528229"/>
              <a:ext cx="2574300" cy="25743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7"/>
            <p:cNvSpPr/>
            <p:nvPr/>
          </p:nvSpPr>
          <p:spPr>
            <a:xfrm rot="-150481">
              <a:off x="3716464" y="1928268"/>
              <a:ext cx="1681274" cy="1675874"/>
            </a:xfrm>
            <a:custGeom>
              <a:rect b="b" l="l" r="r" t="t"/>
              <a:pathLst>
                <a:path extrusionOk="0" h="127539" w="127950">
                  <a:moveTo>
                    <a:pt x="63940" y="28108"/>
                  </a:moveTo>
                  <a:cubicBezTo>
                    <a:pt x="68535" y="28108"/>
                    <a:pt x="73168" y="28994"/>
                    <a:pt x="77575" y="30817"/>
                  </a:cubicBezTo>
                  <a:cubicBezTo>
                    <a:pt x="90888" y="36323"/>
                    <a:pt x="99599" y="49306"/>
                    <a:pt x="99599" y="63769"/>
                  </a:cubicBezTo>
                  <a:cubicBezTo>
                    <a:pt x="99599" y="83410"/>
                    <a:pt x="83656" y="99434"/>
                    <a:pt x="63934" y="99434"/>
                  </a:cubicBezTo>
                  <a:cubicBezTo>
                    <a:pt x="49553" y="99434"/>
                    <a:pt x="36487" y="90723"/>
                    <a:pt x="30981" y="77411"/>
                  </a:cubicBezTo>
                  <a:cubicBezTo>
                    <a:pt x="25475" y="64098"/>
                    <a:pt x="28516" y="48731"/>
                    <a:pt x="38706" y="38541"/>
                  </a:cubicBezTo>
                  <a:cubicBezTo>
                    <a:pt x="45522" y="31725"/>
                    <a:pt x="54655" y="28108"/>
                    <a:pt x="63940" y="28108"/>
                  </a:cubicBezTo>
                  <a:close/>
                  <a:moveTo>
                    <a:pt x="63934" y="1"/>
                  </a:moveTo>
                  <a:cubicBezTo>
                    <a:pt x="62455" y="1"/>
                    <a:pt x="60893" y="83"/>
                    <a:pt x="59414" y="165"/>
                  </a:cubicBezTo>
                  <a:lnTo>
                    <a:pt x="57196" y="11341"/>
                  </a:lnTo>
                  <a:cubicBezTo>
                    <a:pt x="54155" y="11752"/>
                    <a:pt x="51279" y="12327"/>
                    <a:pt x="48403" y="13231"/>
                  </a:cubicBezTo>
                  <a:lnTo>
                    <a:pt x="41746" y="4027"/>
                  </a:lnTo>
                  <a:cubicBezTo>
                    <a:pt x="38952" y="5013"/>
                    <a:pt x="36158" y="6328"/>
                    <a:pt x="33529" y="7725"/>
                  </a:cubicBezTo>
                  <a:lnTo>
                    <a:pt x="35994" y="18901"/>
                  </a:lnTo>
                  <a:cubicBezTo>
                    <a:pt x="33447" y="20462"/>
                    <a:pt x="31063" y="22188"/>
                    <a:pt x="28845" y="24160"/>
                  </a:cubicBezTo>
                  <a:lnTo>
                    <a:pt x="19066" y="18408"/>
                  </a:lnTo>
                  <a:cubicBezTo>
                    <a:pt x="16847" y="20545"/>
                    <a:pt x="14875" y="22846"/>
                    <a:pt x="12985" y="25311"/>
                  </a:cubicBezTo>
                  <a:lnTo>
                    <a:pt x="19805" y="34515"/>
                  </a:lnTo>
                  <a:cubicBezTo>
                    <a:pt x="18244" y="36898"/>
                    <a:pt x="16847" y="39445"/>
                    <a:pt x="15696" y="41993"/>
                  </a:cubicBezTo>
                  <a:lnTo>
                    <a:pt x="4356" y="40760"/>
                  </a:lnTo>
                  <a:cubicBezTo>
                    <a:pt x="3206" y="43636"/>
                    <a:pt x="2302" y="46595"/>
                    <a:pt x="1562" y="49635"/>
                  </a:cubicBezTo>
                  <a:lnTo>
                    <a:pt x="11588" y="55223"/>
                  </a:lnTo>
                  <a:cubicBezTo>
                    <a:pt x="11095" y="58017"/>
                    <a:pt x="10848" y="60729"/>
                    <a:pt x="10848" y="63523"/>
                  </a:cubicBezTo>
                  <a:lnTo>
                    <a:pt x="1" y="66974"/>
                  </a:lnTo>
                  <a:cubicBezTo>
                    <a:pt x="165" y="70097"/>
                    <a:pt x="494" y="73220"/>
                    <a:pt x="1151" y="76342"/>
                  </a:cubicBezTo>
                  <a:lnTo>
                    <a:pt x="12574" y="77411"/>
                  </a:lnTo>
                  <a:cubicBezTo>
                    <a:pt x="13231" y="80040"/>
                    <a:pt x="14135" y="82588"/>
                    <a:pt x="15203" y="85053"/>
                  </a:cubicBezTo>
                  <a:lnTo>
                    <a:pt x="6657" y="92531"/>
                  </a:lnTo>
                  <a:cubicBezTo>
                    <a:pt x="8054" y="95407"/>
                    <a:pt x="9698" y="98119"/>
                    <a:pt x="11588" y="100749"/>
                  </a:cubicBezTo>
                  <a:lnTo>
                    <a:pt x="22435" y="97133"/>
                  </a:lnTo>
                  <a:cubicBezTo>
                    <a:pt x="24078" y="99105"/>
                    <a:pt x="25804" y="100995"/>
                    <a:pt x="27694" y="102803"/>
                  </a:cubicBezTo>
                  <a:lnTo>
                    <a:pt x="22928" y="113158"/>
                  </a:lnTo>
                  <a:cubicBezTo>
                    <a:pt x="25475" y="115212"/>
                    <a:pt x="28105" y="117102"/>
                    <a:pt x="30899" y="118828"/>
                  </a:cubicBezTo>
                  <a:lnTo>
                    <a:pt x="39281" y="111103"/>
                  </a:lnTo>
                  <a:cubicBezTo>
                    <a:pt x="41500" y="112254"/>
                    <a:pt x="43801" y="113240"/>
                    <a:pt x="46184" y="114061"/>
                  </a:cubicBezTo>
                  <a:lnTo>
                    <a:pt x="46102" y="125484"/>
                  </a:lnTo>
                  <a:cubicBezTo>
                    <a:pt x="49224" y="126388"/>
                    <a:pt x="52429" y="127128"/>
                    <a:pt x="55716" y="127538"/>
                  </a:cubicBezTo>
                  <a:lnTo>
                    <a:pt x="60318" y="117020"/>
                  </a:lnTo>
                  <a:cubicBezTo>
                    <a:pt x="61551" y="117102"/>
                    <a:pt x="62784" y="117102"/>
                    <a:pt x="64016" y="117102"/>
                  </a:cubicBezTo>
                  <a:cubicBezTo>
                    <a:pt x="65249" y="117102"/>
                    <a:pt x="66481" y="117102"/>
                    <a:pt x="67714" y="117020"/>
                  </a:cubicBezTo>
                  <a:lnTo>
                    <a:pt x="72316" y="127538"/>
                  </a:lnTo>
                  <a:cubicBezTo>
                    <a:pt x="75521" y="127128"/>
                    <a:pt x="78726" y="126388"/>
                    <a:pt x="81848" y="125484"/>
                  </a:cubicBezTo>
                  <a:lnTo>
                    <a:pt x="81766" y="114061"/>
                  </a:lnTo>
                  <a:cubicBezTo>
                    <a:pt x="84149" y="113240"/>
                    <a:pt x="86450" y="112254"/>
                    <a:pt x="88669" y="111103"/>
                  </a:cubicBezTo>
                  <a:lnTo>
                    <a:pt x="97133" y="118828"/>
                  </a:lnTo>
                  <a:cubicBezTo>
                    <a:pt x="99927" y="117184"/>
                    <a:pt x="102557" y="115294"/>
                    <a:pt x="105022" y="113158"/>
                  </a:cubicBezTo>
                  <a:lnTo>
                    <a:pt x="100338" y="102803"/>
                  </a:lnTo>
                  <a:cubicBezTo>
                    <a:pt x="102146" y="101078"/>
                    <a:pt x="103954" y="99188"/>
                    <a:pt x="105515" y="97133"/>
                  </a:cubicBezTo>
                  <a:lnTo>
                    <a:pt x="116445" y="100831"/>
                  </a:lnTo>
                  <a:cubicBezTo>
                    <a:pt x="118253" y="98201"/>
                    <a:pt x="119896" y="95407"/>
                    <a:pt x="121293" y="92613"/>
                  </a:cubicBezTo>
                  <a:lnTo>
                    <a:pt x="112829" y="85053"/>
                  </a:lnTo>
                  <a:cubicBezTo>
                    <a:pt x="113897" y="82588"/>
                    <a:pt x="114719" y="80040"/>
                    <a:pt x="115376" y="77493"/>
                  </a:cubicBezTo>
                  <a:lnTo>
                    <a:pt x="126799" y="76342"/>
                  </a:lnTo>
                  <a:cubicBezTo>
                    <a:pt x="127374" y="73220"/>
                    <a:pt x="127785" y="70097"/>
                    <a:pt x="127949" y="66974"/>
                  </a:cubicBezTo>
                  <a:lnTo>
                    <a:pt x="117102" y="63523"/>
                  </a:lnTo>
                  <a:cubicBezTo>
                    <a:pt x="117020" y="60729"/>
                    <a:pt x="116773" y="58017"/>
                    <a:pt x="116363" y="55223"/>
                  </a:cubicBezTo>
                  <a:lnTo>
                    <a:pt x="126388" y="49635"/>
                  </a:lnTo>
                  <a:cubicBezTo>
                    <a:pt x="125649" y="46595"/>
                    <a:pt x="124745" y="43636"/>
                    <a:pt x="123594" y="40760"/>
                  </a:cubicBezTo>
                  <a:lnTo>
                    <a:pt x="112336" y="42075"/>
                  </a:lnTo>
                  <a:cubicBezTo>
                    <a:pt x="111103" y="39445"/>
                    <a:pt x="109706" y="36898"/>
                    <a:pt x="108145" y="34515"/>
                  </a:cubicBezTo>
                  <a:lnTo>
                    <a:pt x="114883" y="25311"/>
                  </a:lnTo>
                  <a:cubicBezTo>
                    <a:pt x="113076" y="22846"/>
                    <a:pt x="111021" y="20545"/>
                    <a:pt x="108885" y="18408"/>
                  </a:cubicBezTo>
                  <a:lnTo>
                    <a:pt x="99106" y="24160"/>
                  </a:lnTo>
                  <a:cubicBezTo>
                    <a:pt x="96805" y="22188"/>
                    <a:pt x="94421" y="20462"/>
                    <a:pt x="91874" y="18901"/>
                  </a:cubicBezTo>
                  <a:lnTo>
                    <a:pt x="94339" y="7725"/>
                  </a:lnTo>
                  <a:cubicBezTo>
                    <a:pt x="91710" y="6246"/>
                    <a:pt x="88998" y="5013"/>
                    <a:pt x="86122" y="3945"/>
                  </a:cubicBezTo>
                  <a:lnTo>
                    <a:pt x="79548" y="13231"/>
                  </a:lnTo>
                  <a:cubicBezTo>
                    <a:pt x="76671" y="12327"/>
                    <a:pt x="73713" y="11670"/>
                    <a:pt x="70672" y="11341"/>
                  </a:cubicBezTo>
                  <a:lnTo>
                    <a:pt x="68454" y="165"/>
                  </a:lnTo>
                  <a:cubicBezTo>
                    <a:pt x="66975" y="83"/>
                    <a:pt x="65413" y="1"/>
                    <a:pt x="63934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7"/>
            <p:cNvSpPr/>
            <p:nvPr/>
          </p:nvSpPr>
          <p:spPr>
            <a:xfrm rot="1350600">
              <a:off x="5089788" y="2962907"/>
              <a:ext cx="76663" cy="65272"/>
            </a:xfrm>
            <a:custGeom>
              <a:rect b="b" l="l" r="r" t="t"/>
              <a:pathLst>
                <a:path extrusionOk="0" h="4968" w="5835">
                  <a:moveTo>
                    <a:pt x="3329" y="0"/>
                  </a:moveTo>
                  <a:cubicBezTo>
                    <a:pt x="2707" y="0"/>
                    <a:pt x="2073" y="239"/>
                    <a:pt x="1562" y="777"/>
                  </a:cubicBezTo>
                  <a:cubicBezTo>
                    <a:pt x="0" y="2338"/>
                    <a:pt x="1151" y="4968"/>
                    <a:pt x="3370" y="4968"/>
                  </a:cubicBezTo>
                  <a:cubicBezTo>
                    <a:pt x="4767" y="4968"/>
                    <a:pt x="5835" y="3899"/>
                    <a:pt x="5835" y="2502"/>
                  </a:cubicBezTo>
                  <a:cubicBezTo>
                    <a:pt x="5835" y="1010"/>
                    <a:pt x="4607" y="0"/>
                    <a:pt x="33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7"/>
            <p:cNvSpPr/>
            <p:nvPr/>
          </p:nvSpPr>
          <p:spPr>
            <a:xfrm rot="1350600">
              <a:off x="3963851" y="2496171"/>
              <a:ext cx="76663" cy="65272"/>
            </a:xfrm>
            <a:custGeom>
              <a:rect b="b" l="l" r="r" t="t"/>
              <a:pathLst>
                <a:path extrusionOk="0" h="4968" w="5835">
                  <a:moveTo>
                    <a:pt x="3328" y="0"/>
                  </a:moveTo>
                  <a:cubicBezTo>
                    <a:pt x="2706" y="0"/>
                    <a:pt x="2072" y="239"/>
                    <a:pt x="1562" y="777"/>
                  </a:cubicBezTo>
                  <a:cubicBezTo>
                    <a:pt x="0" y="2338"/>
                    <a:pt x="1151" y="4968"/>
                    <a:pt x="3369" y="4968"/>
                  </a:cubicBezTo>
                  <a:cubicBezTo>
                    <a:pt x="4766" y="4968"/>
                    <a:pt x="5835" y="3899"/>
                    <a:pt x="5835" y="2502"/>
                  </a:cubicBezTo>
                  <a:cubicBezTo>
                    <a:pt x="5835" y="1010"/>
                    <a:pt x="4607" y="0"/>
                    <a:pt x="3328" y="0"/>
                  </a:cubicBezTo>
                  <a:close/>
                </a:path>
              </a:pathLst>
            </a:cu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7"/>
            <p:cNvSpPr/>
            <p:nvPr/>
          </p:nvSpPr>
          <p:spPr>
            <a:xfrm rot="1350600">
              <a:off x="4307860" y="3298212"/>
              <a:ext cx="75586" cy="65876"/>
            </a:xfrm>
            <a:custGeom>
              <a:rect b="b" l="l" r="r" t="t"/>
              <a:pathLst>
                <a:path extrusionOk="0" h="5014" w="5753">
                  <a:moveTo>
                    <a:pt x="2447" y="0"/>
                  </a:moveTo>
                  <a:cubicBezTo>
                    <a:pt x="1192" y="0"/>
                    <a:pt x="0" y="973"/>
                    <a:pt x="0" y="2466"/>
                  </a:cubicBezTo>
                  <a:cubicBezTo>
                    <a:pt x="0" y="3863"/>
                    <a:pt x="1069" y="5013"/>
                    <a:pt x="2466" y="5013"/>
                  </a:cubicBezTo>
                  <a:cubicBezTo>
                    <a:pt x="4684" y="4931"/>
                    <a:pt x="5753" y="2302"/>
                    <a:pt x="4191" y="740"/>
                  </a:cubicBezTo>
                  <a:cubicBezTo>
                    <a:pt x="3681" y="230"/>
                    <a:pt x="3056" y="0"/>
                    <a:pt x="24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7"/>
            <p:cNvSpPr/>
            <p:nvPr/>
          </p:nvSpPr>
          <p:spPr>
            <a:xfrm rot="1350600">
              <a:off x="4774595" y="2172287"/>
              <a:ext cx="75586" cy="65876"/>
            </a:xfrm>
            <a:custGeom>
              <a:rect b="b" l="l" r="r" t="t"/>
              <a:pathLst>
                <a:path extrusionOk="0" h="5014" w="5753">
                  <a:moveTo>
                    <a:pt x="2447" y="0"/>
                  </a:moveTo>
                  <a:cubicBezTo>
                    <a:pt x="1192" y="0"/>
                    <a:pt x="0" y="972"/>
                    <a:pt x="0" y="2466"/>
                  </a:cubicBezTo>
                  <a:cubicBezTo>
                    <a:pt x="0" y="3863"/>
                    <a:pt x="1069" y="5013"/>
                    <a:pt x="2466" y="5013"/>
                  </a:cubicBezTo>
                  <a:cubicBezTo>
                    <a:pt x="4684" y="5013"/>
                    <a:pt x="5753" y="2301"/>
                    <a:pt x="4191" y="740"/>
                  </a:cubicBezTo>
                  <a:cubicBezTo>
                    <a:pt x="3681" y="230"/>
                    <a:pt x="3056" y="0"/>
                    <a:pt x="24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7"/>
            <p:cNvSpPr/>
            <p:nvPr/>
          </p:nvSpPr>
          <p:spPr>
            <a:xfrm rot="1350600">
              <a:off x="5100243" y="2502667"/>
              <a:ext cx="68031" cy="65285"/>
            </a:xfrm>
            <a:custGeom>
              <a:rect b="b" l="l" r="r" t="t"/>
              <a:pathLst>
                <a:path extrusionOk="0" h="4969" w="5178">
                  <a:moveTo>
                    <a:pt x="2445" y="1"/>
                  </a:moveTo>
                  <a:cubicBezTo>
                    <a:pt x="1191" y="1"/>
                    <a:pt x="0" y="1010"/>
                    <a:pt x="0" y="2503"/>
                  </a:cubicBezTo>
                  <a:cubicBezTo>
                    <a:pt x="0" y="3996"/>
                    <a:pt x="1192" y="4968"/>
                    <a:pt x="2447" y="4968"/>
                  </a:cubicBezTo>
                  <a:cubicBezTo>
                    <a:pt x="3056" y="4968"/>
                    <a:pt x="3681" y="4739"/>
                    <a:pt x="4191" y="4228"/>
                  </a:cubicBezTo>
                  <a:cubicBezTo>
                    <a:pt x="5177" y="3242"/>
                    <a:pt x="5177" y="1681"/>
                    <a:pt x="4191" y="777"/>
                  </a:cubicBezTo>
                  <a:cubicBezTo>
                    <a:pt x="3680" y="239"/>
                    <a:pt x="3055" y="1"/>
                    <a:pt x="2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7"/>
            <p:cNvSpPr/>
            <p:nvPr/>
          </p:nvSpPr>
          <p:spPr>
            <a:xfrm rot="1350600">
              <a:off x="3968925" y="2970607"/>
              <a:ext cx="68031" cy="65614"/>
            </a:xfrm>
            <a:custGeom>
              <a:rect b="b" l="l" r="r" t="t"/>
              <a:pathLst>
                <a:path extrusionOk="0" h="4994" w="5178">
                  <a:moveTo>
                    <a:pt x="2556" y="1"/>
                  </a:moveTo>
                  <a:cubicBezTo>
                    <a:pt x="1260" y="1"/>
                    <a:pt x="1" y="1016"/>
                    <a:pt x="1" y="2528"/>
                  </a:cubicBezTo>
                  <a:cubicBezTo>
                    <a:pt x="1" y="4021"/>
                    <a:pt x="1229" y="4994"/>
                    <a:pt x="2509" y="4994"/>
                  </a:cubicBezTo>
                  <a:cubicBezTo>
                    <a:pt x="3130" y="4994"/>
                    <a:pt x="3763" y="4764"/>
                    <a:pt x="4274" y="4254"/>
                  </a:cubicBezTo>
                  <a:cubicBezTo>
                    <a:pt x="5178" y="3268"/>
                    <a:pt x="5178" y="1706"/>
                    <a:pt x="4274" y="720"/>
                  </a:cubicBezTo>
                  <a:cubicBezTo>
                    <a:pt x="3776" y="223"/>
                    <a:pt x="3162" y="1"/>
                    <a:pt x="25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7"/>
            <p:cNvSpPr/>
            <p:nvPr/>
          </p:nvSpPr>
          <p:spPr>
            <a:xfrm rot="1350600">
              <a:off x="4772277" y="3290941"/>
              <a:ext cx="64786" cy="64799"/>
            </a:xfrm>
            <a:custGeom>
              <a:rect b="b" l="l" r="r" t="t"/>
              <a:pathLst>
                <a:path extrusionOk="0" h="4932" w="4931">
                  <a:moveTo>
                    <a:pt x="2465" y="1"/>
                  </a:moveTo>
                  <a:cubicBezTo>
                    <a:pt x="1068" y="1"/>
                    <a:pt x="0" y="1069"/>
                    <a:pt x="0" y="2466"/>
                  </a:cubicBezTo>
                  <a:cubicBezTo>
                    <a:pt x="0" y="3863"/>
                    <a:pt x="1068" y="4931"/>
                    <a:pt x="2465" y="4931"/>
                  </a:cubicBezTo>
                  <a:cubicBezTo>
                    <a:pt x="3862" y="4931"/>
                    <a:pt x="4931" y="3863"/>
                    <a:pt x="4931" y="2466"/>
                  </a:cubicBezTo>
                  <a:cubicBezTo>
                    <a:pt x="4931" y="1069"/>
                    <a:pt x="3862" y="1"/>
                    <a:pt x="24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7"/>
            <p:cNvSpPr/>
            <p:nvPr/>
          </p:nvSpPr>
          <p:spPr>
            <a:xfrm rot="1350600">
              <a:off x="4296660" y="2168246"/>
              <a:ext cx="87476" cy="64786"/>
            </a:xfrm>
            <a:custGeom>
              <a:rect b="b" l="l" r="r" t="t"/>
              <a:pathLst>
                <a:path extrusionOk="0" h="4931" w="6658">
                  <a:moveTo>
                    <a:pt x="3370" y="0"/>
                  </a:moveTo>
                  <a:cubicBezTo>
                    <a:pt x="1151" y="0"/>
                    <a:pt x="1" y="2630"/>
                    <a:pt x="1562" y="4191"/>
                  </a:cubicBezTo>
                  <a:cubicBezTo>
                    <a:pt x="2055" y="4684"/>
                    <a:pt x="2692" y="4931"/>
                    <a:pt x="3329" y="4931"/>
                  </a:cubicBezTo>
                  <a:cubicBezTo>
                    <a:pt x="3966" y="4931"/>
                    <a:pt x="4603" y="4684"/>
                    <a:pt x="5096" y="4191"/>
                  </a:cubicBezTo>
                  <a:cubicBezTo>
                    <a:pt x="6657" y="2630"/>
                    <a:pt x="5589" y="0"/>
                    <a:pt x="3370" y="0"/>
                  </a:cubicBezTo>
                  <a:close/>
                </a:path>
              </a:pathLst>
            </a:custGeom>
            <a:solidFill>
              <a:srgbClr val="F2BB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3776192" y="1285059"/>
              <a:ext cx="644400" cy="644400"/>
            </a:xfrm>
            <a:prstGeom prst="ellipse">
              <a:avLst/>
            </a:prstGeom>
            <a:solidFill>
              <a:srgbClr val="F2BB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4730602" y="3656347"/>
              <a:ext cx="644400" cy="64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5421645" y="1957040"/>
              <a:ext cx="644400" cy="64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3066482" y="2968169"/>
              <a:ext cx="644400" cy="64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3067110" y="1952554"/>
              <a:ext cx="644400" cy="644400"/>
            </a:xfrm>
            <a:prstGeom prst="ellipse">
              <a:avLst/>
            </a:prstGeom>
            <a:solidFill>
              <a:srgbClr val="F2E2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4734714" y="1292992"/>
              <a:ext cx="644400" cy="64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3770490" y="3651972"/>
              <a:ext cx="644400" cy="64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5422216" y="2970123"/>
              <a:ext cx="644400" cy="64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9" name="Google Shape;839;p27"/>
          <p:cNvGrpSpPr/>
          <p:nvPr/>
        </p:nvGrpSpPr>
        <p:grpSpPr>
          <a:xfrm>
            <a:off x="6451134" y="875098"/>
            <a:ext cx="1737310" cy="741976"/>
            <a:chOff x="2893473" y="1339748"/>
            <a:chExt cx="1773309" cy="741976"/>
          </a:xfrm>
        </p:grpSpPr>
        <p:sp>
          <p:nvSpPr>
            <p:cNvPr id="840" name="Google Shape;840;p27"/>
            <p:cNvSpPr txBox="1"/>
            <p:nvPr/>
          </p:nvSpPr>
          <p:spPr>
            <a:xfrm>
              <a:off x="2893473" y="1339748"/>
              <a:ext cx="17733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MARS</a:t>
              </a:r>
              <a:endParaRPr sz="2000">
                <a:solidFill>
                  <a:schemeClr val="accent1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41" name="Google Shape;841;p27"/>
            <p:cNvSpPr txBox="1"/>
            <p:nvPr/>
          </p:nvSpPr>
          <p:spPr>
            <a:xfrm>
              <a:off x="2893482" y="1624524"/>
              <a:ext cx="17733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"/>
                  <a:ea typeface="Fira Sans"/>
                  <a:cs typeface="Fira Sans"/>
                  <a:sym typeface="Fira Sans"/>
                </a:rPr>
                <a:t>Despite being red, Mars is a cold place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42" name="Google Shape;842;p27"/>
          <p:cNvGrpSpPr/>
          <p:nvPr/>
        </p:nvGrpSpPr>
        <p:grpSpPr>
          <a:xfrm>
            <a:off x="6452872" y="2944368"/>
            <a:ext cx="1737309" cy="749808"/>
            <a:chOff x="3675320" y="3738987"/>
            <a:chExt cx="1773307" cy="749808"/>
          </a:xfrm>
        </p:grpSpPr>
        <p:sp>
          <p:nvSpPr>
            <p:cNvPr id="843" name="Google Shape;843;p27"/>
            <p:cNvSpPr txBox="1"/>
            <p:nvPr/>
          </p:nvSpPr>
          <p:spPr>
            <a:xfrm>
              <a:off x="3675326" y="3738987"/>
              <a:ext cx="17733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JUPITER</a:t>
              </a:r>
              <a:endParaRPr sz="2000">
                <a:solidFill>
                  <a:schemeClr val="accent3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44" name="Google Shape;844;p27"/>
            <p:cNvSpPr txBox="1"/>
            <p:nvPr/>
          </p:nvSpPr>
          <p:spPr>
            <a:xfrm>
              <a:off x="3675320" y="4031595"/>
              <a:ext cx="17733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"/>
                  <a:ea typeface="Fira Sans"/>
                  <a:cs typeface="Fira Sans"/>
                  <a:sym typeface="Fira Sans"/>
                </a:rPr>
                <a:t>Jupiter is giant and the biggest planet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45" name="Google Shape;845;p27"/>
          <p:cNvGrpSpPr/>
          <p:nvPr/>
        </p:nvGrpSpPr>
        <p:grpSpPr>
          <a:xfrm>
            <a:off x="944273" y="3981828"/>
            <a:ext cx="1741211" cy="741981"/>
            <a:chOff x="6935413" y="2447439"/>
            <a:chExt cx="1741211" cy="741981"/>
          </a:xfrm>
        </p:grpSpPr>
        <p:sp>
          <p:nvSpPr>
            <p:cNvPr id="846" name="Google Shape;846;p27"/>
            <p:cNvSpPr txBox="1"/>
            <p:nvPr/>
          </p:nvSpPr>
          <p:spPr>
            <a:xfrm>
              <a:off x="6935423" y="2447439"/>
              <a:ext cx="17412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MERCURY</a:t>
              </a:r>
              <a:endParaRPr sz="2000">
                <a:solidFill>
                  <a:schemeClr val="accent5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47" name="Google Shape;847;p27"/>
            <p:cNvSpPr txBox="1"/>
            <p:nvPr/>
          </p:nvSpPr>
          <p:spPr>
            <a:xfrm>
              <a:off x="6935413" y="2732220"/>
              <a:ext cx="1741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Mercury is the closest object to the Sun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48" name="Google Shape;848;p27"/>
          <p:cNvGrpSpPr/>
          <p:nvPr/>
        </p:nvGrpSpPr>
        <p:grpSpPr>
          <a:xfrm>
            <a:off x="944263" y="2941634"/>
            <a:ext cx="1741206" cy="749534"/>
            <a:chOff x="6565100" y="1522485"/>
            <a:chExt cx="1741206" cy="749534"/>
          </a:xfrm>
        </p:grpSpPr>
        <p:sp>
          <p:nvSpPr>
            <p:cNvPr id="849" name="Google Shape;849;p27"/>
            <p:cNvSpPr txBox="1"/>
            <p:nvPr/>
          </p:nvSpPr>
          <p:spPr>
            <a:xfrm>
              <a:off x="6565106" y="1522485"/>
              <a:ext cx="17412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6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SATURN</a:t>
              </a:r>
              <a:endParaRPr sz="2000">
                <a:solidFill>
                  <a:schemeClr val="accent6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50" name="Google Shape;850;p27"/>
            <p:cNvSpPr txBox="1"/>
            <p:nvPr/>
          </p:nvSpPr>
          <p:spPr>
            <a:xfrm>
              <a:off x="6565100" y="1814819"/>
              <a:ext cx="1741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"/>
                  <a:ea typeface="Fira Sans"/>
                  <a:cs typeface="Fira Sans"/>
                  <a:sym typeface="Fira Sans"/>
                </a:rPr>
                <a:t>It’s composed of hydrogen and helium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51" name="Google Shape;851;p27"/>
          <p:cNvGrpSpPr/>
          <p:nvPr/>
        </p:nvGrpSpPr>
        <p:grpSpPr>
          <a:xfrm>
            <a:off x="6452215" y="3977640"/>
            <a:ext cx="1737380" cy="747570"/>
            <a:chOff x="6935413" y="2441850"/>
            <a:chExt cx="1741211" cy="747570"/>
          </a:xfrm>
        </p:grpSpPr>
        <p:sp>
          <p:nvSpPr>
            <p:cNvPr id="852" name="Google Shape;852;p27"/>
            <p:cNvSpPr txBox="1"/>
            <p:nvPr/>
          </p:nvSpPr>
          <p:spPr>
            <a:xfrm>
              <a:off x="6935423" y="2441850"/>
              <a:ext cx="17412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NEPTUNE</a:t>
              </a:r>
              <a:endParaRPr sz="2000">
                <a:solidFill>
                  <a:schemeClr val="accent4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53" name="Google Shape;853;p27"/>
            <p:cNvSpPr txBox="1"/>
            <p:nvPr/>
          </p:nvSpPr>
          <p:spPr>
            <a:xfrm>
              <a:off x="6935413" y="2732220"/>
              <a:ext cx="1741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Neptune is the farthest from the Sun</a:t>
              </a:r>
              <a:endPara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54" name="Google Shape;854;p27"/>
          <p:cNvGrpSpPr/>
          <p:nvPr/>
        </p:nvGrpSpPr>
        <p:grpSpPr>
          <a:xfrm>
            <a:off x="944263" y="1904162"/>
            <a:ext cx="1741206" cy="749534"/>
            <a:chOff x="6935400" y="1339748"/>
            <a:chExt cx="1741206" cy="749534"/>
          </a:xfrm>
        </p:grpSpPr>
        <p:sp>
          <p:nvSpPr>
            <p:cNvPr id="855" name="Google Shape;855;p27"/>
            <p:cNvSpPr txBox="1"/>
            <p:nvPr/>
          </p:nvSpPr>
          <p:spPr>
            <a:xfrm>
              <a:off x="6935406" y="1339748"/>
              <a:ext cx="17412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2E205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EARTH</a:t>
              </a:r>
              <a:endParaRPr sz="2000">
                <a:solidFill>
                  <a:srgbClr val="F2E205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56" name="Google Shape;856;p27"/>
            <p:cNvSpPr txBox="1"/>
            <p:nvPr/>
          </p:nvSpPr>
          <p:spPr>
            <a:xfrm>
              <a:off x="6935400" y="1632082"/>
              <a:ext cx="1741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rPr>
                <a:t>Earth is the third planet from the Sun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57" name="Google Shape;857;p27"/>
          <p:cNvGrpSpPr/>
          <p:nvPr/>
        </p:nvGrpSpPr>
        <p:grpSpPr>
          <a:xfrm>
            <a:off x="944263" y="871325"/>
            <a:ext cx="1741206" cy="749534"/>
            <a:chOff x="6935400" y="1339748"/>
            <a:chExt cx="1741206" cy="749534"/>
          </a:xfrm>
        </p:grpSpPr>
        <p:sp>
          <p:nvSpPr>
            <p:cNvPr id="858" name="Google Shape;858;p27"/>
            <p:cNvSpPr txBox="1"/>
            <p:nvPr/>
          </p:nvSpPr>
          <p:spPr>
            <a:xfrm>
              <a:off x="6935406" y="1339748"/>
              <a:ext cx="17412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2BB05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SUN</a:t>
              </a:r>
              <a:endParaRPr sz="2000">
                <a:solidFill>
                  <a:srgbClr val="F2BB05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59" name="Google Shape;859;p27"/>
            <p:cNvSpPr txBox="1"/>
            <p:nvPr/>
          </p:nvSpPr>
          <p:spPr>
            <a:xfrm>
              <a:off x="6935400" y="1632082"/>
              <a:ext cx="1741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"/>
                  <a:ea typeface="Fira Sans"/>
                  <a:cs typeface="Fira Sans"/>
                  <a:sym typeface="Fira Sans"/>
                </a:rPr>
                <a:t>It’s at the center of our Solar System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60" name="Google Shape;860;p27"/>
          <p:cNvGrpSpPr/>
          <p:nvPr/>
        </p:nvGrpSpPr>
        <p:grpSpPr>
          <a:xfrm>
            <a:off x="6452872" y="1901952"/>
            <a:ext cx="1737310" cy="749808"/>
            <a:chOff x="2893473" y="1324065"/>
            <a:chExt cx="1773309" cy="749808"/>
          </a:xfrm>
        </p:grpSpPr>
        <p:sp>
          <p:nvSpPr>
            <p:cNvPr id="861" name="Google Shape;861;p27"/>
            <p:cNvSpPr txBox="1"/>
            <p:nvPr/>
          </p:nvSpPr>
          <p:spPr>
            <a:xfrm>
              <a:off x="2893473" y="1324065"/>
              <a:ext cx="1773300" cy="33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VENUS</a:t>
              </a:r>
              <a:endParaRPr sz="2000">
                <a:solidFill>
                  <a:schemeClr val="accent2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862" name="Google Shape;862;p27"/>
            <p:cNvSpPr txBox="1"/>
            <p:nvPr/>
          </p:nvSpPr>
          <p:spPr>
            <a:xfrm>
              <a:off x="2893482" y="1616672"/>
              <a:ext cx="17733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"/>
                  <a:ea typeface="Fira Sans"/>
                  <a:cs typeface="Fira Sans"/>
                  <a:sym typeface="Fira Sans"/>
                </a:rPr>
                <a:t>Venus has a beautiful name, but it’s hot</a:t>
              </a:r>
              <a:endParaRPr sz="12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863" name="Google Shape;863;p27"/>
          <p:cNvGrpSpPr/>
          <p:nvPr/>
        </p:nvGrpSpPr>
        <p:grpSpPr>
          <a:xfrm>
            <a:off x="4856503" y="1415414"/>
            <a:ext cx="408791" cy="403453"/>
            <a:chOff x="6232000" y="1435050"/>
            <a:chExt cx="488225" cy="481850"/>
          </a:xfrm>
        </p:grpSpPr>
        <p:sp>
          <p:nvSpPr>
            <p:cNvPr id="864" name="Google Shape;864;p27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65" name="Google Shape;865;p27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66" name="Google Shape;866;p27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69" name="Google Shape;869;p27"/>
          <p:cNvGrpSpPr/>
          <p:nvPr/>
        </p:nvGrpSpPr>
        <p:grpSpPr>
          <a:xfrm rot="-394">
            <a:off x="5608523" y="2133117"/>
            <a:ext cx="271837" cy="283053"/>
            <a:chOff x="3357325" y="2093500"/>
            <a:chExt cx="311525" cy="322825"/>
          </a:xfrm>
        </p:grpSpPr>
        <p:sp>
          <p:nvSpPr>
            <p:cNvPr id="870" name="Google Shape;870;p27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73" name="Google Shape;873;p27"/>
          <p:cNvGrpSpPr/>
          <p:nvPr/>
        </p:nvGrpSpPr>
        <p:grpSpPr>
          <a:xfrm>
            <a:off x="5542745" y="3090599"/>
            <a:ext cx="403369" cy="403453"/>
            <a:chOff x="5049725" y="2027900"/>
            <a:chExt cx="481750" cy="481850"/>
          </a:xfrm>
        </p:grpSpPr>
        <p:sp>
          <p:nvSpPr>
            <p:cNvPr id="874" name="Google Shape;874;p27"/>
            <p:cNvSpPr/>
            <p:nvPr/>
          </p:nvSpPr>
          <p:spPr>
            <a:xfrm>
              <a:off x="5191775" y="2394925"/>
              <a:ext cx="197625" cy="114825"/>
            </a:xfrm>
            <a:custGeom>
              <a:rect b="b" l="l" r="r" t="t"/>
              <a:pathLst>
                <a:path extrusionOk="0" h="4593" w="7905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5113625" y="2027900"/>
              <a:ext cx="347300" cy="338825"/>
            </a:xfrm>
            <a:custGeom>
              <a:rect b="b" l="l" r="r" t="t"/>
              <a:pathLst>
                <a:path extrusionOk="0" h="13553" w="13892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5049725" y="2197300"/>
              <a:ext cx="56400" cy="28275"/>
            </a:xfrm>
            <a:custGeom>
              <a:rect b="b" l="l" r="r" t="t"/>
              <a:pathLst>
                <a:path extrusionOk="0" h="1131" w="2256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7" name="Google Shape;877;p27"/>
            <p:cNvSpPr/>
            <p:nvPr/>
          </p:nvSpPr>
          <p:spPr>
            <a:xfrm>
              <a:off x="5052575" y="2102800"/>
              <a:ext cx="50850" cy="48075"/>
            </a:xfrm>
            <a:custGeom>
              <a:rect b="b" l="l" r="r" t="t"/>
              <a:pathLst>
                <a:path extrusionOk="0" h="1923" w="2034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8" name="Google Shape;878;p27"/>
            <p:cNvSpPr/>
            <p:nvPr/>
          </p:nvSpPr>
          <p:spPr>
            <a:xfrm>
              <a:off x="5052575" y="2272175"/>
              <a:ext cx="50700" cy="47900"/>
            </a:xfrm>
            <a:custGeom>
              <a:rect b="b" l="l" r="r" t="t"/>
              <a:pathLst>
                <a:path extrusionOk="0" h="1916" w="2028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79" name="Google Shape;879;p27"/>
            <p:cNvSpPr/>
            <p:nvPr/>
          </p:nvSpPr>
          <p:spPr>
            <a:xfrm>
              <a:off x="5475050" y="2197300"/>
              <a:ext cx="56425" cy="28275"/>
            </a:xfrm>
            <a:custGeom>
              <a:rect b="b" l="l" r="r" t="t"/>
              <a:pathLst>
                <a:path extrusionOk="0" h="1131" w="2257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80" name="Google Shape;880;p27"/>
            <p:cNvSpPr/>
            <p:nvPr/>
          </p:nvSpPr>
          <p:spPr>
            <a:xfrm>
              <a:off x="5477925" y="2102800"/>
              <a:ext cx="50675" cy="47900"/>
            </a:xfrm>
            <a:custGeom>
              <a:rect b="b" l="l" r="r" t="t"/>
              <a:pathLst>
                <a:path extrusionOk="0" h="1916" w="2027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5477775" y="2272000"/>
              <a:ext cx="50825" cy="48075"/>
            </a:xfrm>
            <a:custGeom>
              <a:rect b="b" l="l" r="r" t="t"/>
              <a:pathLst>
                <a:path extrusionOk="0" h="1923" w="2033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82" name="Google Shape;882;p27"/>
          <p:cNvGrpSpPr/>
          <p:nvPr/>
        </p:nvGrpSpPr>
        <p:grpSpPr>
          <a:xfrm>
            <a:off x="4859692" y="3775091"/>
            <a:ext cx="402399" cy="398161"/>
            <a:chOff x="-5971525" y="3273750"/>
            <a:chExt cx="292250" cy="290650"/>
          </a:xfrm>
        </p:grpSpPr>
        <p:sp>
          <p:nvSpPr>
            <p:cNvPr id="883" name="Google Shape;883;p27"/>
            <p:cNvSpPr/>
            <p:nvPr/>
          </p:nvSpPr>
          <p:spPr>
            <a:xfrm>
              <a:off x="-5868325" y="3273750"/>
              <a:ext cx="85075" cy="84300"/>
            </a:xfrm>
            <a:custGeom>
              <a:rect b="b" l="l" r="r" t="t"/>
              <a:pathLst>
                <a:path extrusionOk="0" h="3372" w="3403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-5971525" y="3308400"/>
              <a:ext cx="292250" cy="256000"/>
            </a:xfrm>
            <a:custGeom>
              <a:rect b="b" l="l" r="r" t="t"/>
              <a:pathLst>
                <a:path extrusionOk="0" h="10240" w="1169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27"/>
          <p:cNvGrpSpPr/>
          <p:nvPr/>
        </p:nvGrpSpPr>
        <p:grpSpPr>
          <a:xfrm>
            <a:off x="3887447" y="3776823"/>
            <a:ext cx="421895" cy="403453"/>
            <a:chOff x="5045500" y="842250"/>
            <a:chExt cx="503875" cy="481850"/>
          </a:xfrm>
        </p:grpSpPr>
        <p:sp>
          <p:nvSpPr>
            <p:cNvPr id="886" name="Google Shape;886;p27"/>
            <p:cNvSpPr/>
            <p:nvPr/>
          </p:nvSpPr>
          <p:spPr>
            <a:xfrm>
              <a:off x="5045500" y="842250"/>
              <a:ext cx="503875" cy="481850"/>
            </a:xfrm>
            <a:custGeom>
              <a:rect b="b" l="l" r="r" t="t"/>
              <a:pathLst>
                <a:path extrusionOk="0" h="19274" w="20155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87" name="Google Shape;887;p27"/>
            <p:cNvSpPr/>
            <p:nvPr/>
          </p:nvSpPr>
          <p:spPr>
            <a:xfrm>
              <a:off x="5221050" y="898625"/>
              <a:ext cx="254100" cy="254100"/>
            </a:xfrm>
            <a:custGeom>
              <a:rect b="b" l="l" r="r" t="t"/>
              <a:pathLst>
                <a:path extrusionOk="0" h="10164" w="10164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88" name="Google Shape;888;p27"/>
          <p:cNvGrpSpPr/>
          <p:nvPr/>
        </p:nvGrpSpPr>
        <p:grpSpPr>
          <a:xfrm>
            <a:off x="3176184" y="3090235"/>
            <a:ext cx="407388" cy="403453"/>
            <a:chOff x="5049725" y="1435050"/>
            <a:chExt cx="486550" cy="481850"/>
          </a:xfrm>
        </p:grpSpPr>
        <p:sp>
          <p:nvSpPr>
            <p:cNvPr id="889" name="Google Shape;889;p27"/>
            <p:cNvSpPr/>
            <p:nvPr/>
          </p:nvSpPr>
          <p:spPr>
            <a:xfrm>
              <a:off x="5136300" y="1519775"/>
              <a:ext cx="310550" cy="310550"/>
            </a:xfrm>
            <a:custGeom>
              <a:rect b="b" l="l" r="r" t="t"/>
              <a:pathLst>
                <a:path extrusionOk="0" h="12422" w="12422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5184925" y="1576250"/>
              <a:ext cx="205475" cy="197625"/>
            </a:xfrm>
            <a:custGeom>
              <a:rect b="b" l="l" r="r" t="t"/>
              <a:pathLst>
                <a:path extrusionOk="0" h="7905" w="8219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5049725" y="143507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5245825" y="1435050"/>
              <a:ext cx="290450" cy="282350"/>
            </a:xfrm>
            <a:custGeom>
              <a:rect b="b" l="l" r="r" t="t"/>
              <a:pathLst>
                <a:path extrusionOk="0" h="11294" w="11618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93" name="Google Shape;893;p27"/>
          <p:cNvGrpSpPr/>
          <p:nvPr/>
        </p:nvGrpSpPr>
        <p:grpSpPr>
          <a:xfrm>
            <a:off x="3186996" y="2072924"/>
            <a:ext cx="403558" cy="403432"/>
            <a:chOff x="5642475" y="1435075"/>
            <a:chExt cx="481975" cy="481825"/>
          </a:xfrm>
        </p:grpSpPr>
        <p:sp>
          <p:nvSpPr>
            <p:cNvPr id="894" name="Google Shape;894;p27"/>
            <p:cNvSpPr/>
            <p:nvPr/>
          </p:nvSpPr>
          <p:spPr>
            <a:xfrm>
              <a:off x="5642475" y="1435075"/>
              <a:ext cx="481975" cy="340675"/>
            </a:xfrm>
            <a:custGeom>
              <a:rect b="b" l="l" r="r" t="t"/>
              <a:pathLst>
                <a:path extrusionOk="0" h="13627" w="19279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5" name="Google Shape;895;p27"/>
            <p:cNvSpPr/>
            <p:nvPr/>
          </p:nvSpPr>
          <p:spPr>
            <a:xfrm>
              <a:off x="5756375" y="1803975"/>
              <a:ext cx="254100" cy="112925"/>
            </a:xfrm>
            <a:custGeom>
              <a:rect b="b" l="l" r="r" t="t"/>
              <a:pathLst>
                <a:path extrusionOk="0" h="4517" w="10164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5843400" y="1537550"/>
              <a:ext cx="79975" cy="76125"/>
            </a:xfrm>
            <a:custGeom>
              <a:rect b="b" l="l" r="r" t="t"/>
              <a:pathLst>
                <a:path extrusionOk="0" h="3045" w="3199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97" name="Google Shape;897;p27"/>
          <p:cNvGrpSpPr/>
          <p:nvPr/>
        </p:nvGrpSpPr>
        <p:grpSpPr>
          <a:xfrm rot="-150318">
            <a:off x="3887201" y="1393696"/>
            <a:ext cx="405002" cy="403453"/>
            <a:chOff x="898875" y="4399275"/>
            <a:chExt cx="483700" cy="481850"/>
          </a:xfrm>
        </p:grpSpPr>
        <p:sp>
          <p:nvSpPr>
            <p:cNvPr id="898" name="Google Shape;898;p27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28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cxnSp>
        <p:nvCxnSpPr>
          <p:cNvPr id="911" name="Google Shape;911;p28"/>
          <p:cNvCxnSpPr/>
          <p:nvPr/>
        </p:nvCxnSpPr>
        <p:spPr>
          <a:xfrm>
            <a:off x="1840325" y="2626025"/>
            <a:ext cx="5483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12" name="Google Shape;912;p28"/>
          <p:cNvGrpSpPr/>
          <p:nvPr/>
        </p:nvGrpSpPr>
        <p:grpSpPr>
          <a:xfrm>
            <a:off x="1174775" y="1332416"/>
            <a:ext cx="1318058" cy="3399609"/>
            <a:chOff x="1174775" y="1332416"/>
            <a:chExt cx="1318058" cy="3399609"/>
          </a:xfrm>
        </p:grpSpPr>
        <p:sp>
          <p:nvSpPr>
            <p:cNvPr id="913" name="Google Shape;913;p28"/>
            <p:cNvSpPr/>
            <p:nvPr/>
          </p:nvSpPr>
          <p:spPr>
            <a:xfrm>
              <a:off x="1364875" y="1332416"/>
              <a:ext cx="929012" cy="929715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4" name="Google Shape;914;p28"/>
            <p:cNvGrpSpPr/>
            <p:nvPr/>
          </p:nvGrpSpPr>
          <p:grpSpPr>
            <a:xfrm>
              <a:off x="1174775" y="2593625"/>
              <a:ext cx="1318058" cy="2138400"/>
              <a:chOff x="1174775" y="2593625"/>
              <a:chExt cx="1318058" cy="2138400"/>
            </a:xfrm>
          </p:grpSpPr>
          <p:sp>
            <p:nvSpPr>
              <p:cNvPr id="915" name="Google Shape;915;p28"/>
              <p:cNvSpPr/>
              <p:nvPr/>
            </p:nvSpPr>
            <p:spPr>
              <a:xfrm>
                <a:off x="1174775" y="2982425"/>
                <a:ext cx="1309200" cy="1749600"/>
              </a:xfrm>
              <a:prstGeom prst="roundRect">
                <a:avLst>
                  <a:gd fmla="val 50000" name="adj"/>
                </a:avLst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/>
              </a:p>
            </p:txBody>
          </p:sp>
          <p:cxnSp>
            <p:nvCxnSpPr>
              <p:cNvPr id="916" name="Google Shape;916;p28"/>
              <p:cNvCxnSpPr/>
              <p:nvPr/>
            </p:nvCxnSpPr>
            <p:spPr>
              <a:xfrm rot="10800000">
                <a:off x="1829375" y="2593625"/>
                <a:ext cx="0" cy="388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grpSp>
            <p:nvGrpSpPr>
              <p:cNvPr id="917" name="Google Shape;917;p28"/>
              <p:cNvGrpSpPr/>
              <p:nvPr/>
            </p:nvGrpSpPr>
            <p:grpSpPr>
              <a:xfrm>
                <a:off x="1183700" y="3486225"/>
                <a:ext cx="1309133" cy="741976"/>
                <a:chOff x="2783073" y="1339737"/>
                <a:chExt cx="1994110" cy="741976"/>
              </a:xfrm>
            </p:grpSpPr>
            <p:sp>
              <p:nvSpPr>
                <p:cNvPr id="918" name="Google Shape;918;p28"/>
                <p:cNvSpPr txBox="1"/>
                <p:nvPr/>
              </p:nvSpPr>
              <p:spPr>
                <a:xfrm>
                  <a:off x="2783073" y="1339737"/>
                  <a:ext cx="19941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1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MARS</a:t>
                  </a:r>
                  <a:endParaRPr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919" name="Google Shape;919;p28"/>
                <p:cNvSpPr txBox="1"/>
                <p:nvPr/>
              </p:nvSpPr>
              <p:spPr>
                <a:xfrm>
                  <a:off x="2783083" y="1624512"/>
                  <a:ext cx="19941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Despite being red, it’s cold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920" name="Google Shape;920;p28"/>
          <p:cNvGrpSpPr/>
          <p:nvPr/>
        </p:nvGrpSpPr>
        <p:grpSpPr>
          <a:xfrm>
            <a:off x="4830675" y="1332416"/>
            <a:ext cx="1311944" cy="3399609"/>
            <a:chOff x="4830675" y="1332416"/>
            <a:chExt cx="1311944" cy="3399609"/>
          </a:xfrm>
        </p:grpSpPr>
        <p:sp>
          <p:nvSpPr>
            <p:cNvPr id="921" name="Google Shape;921;p28"/>
            <p:cNvSpPr/>
            <p:nvPr/>
          </p:nvSpPr>
          <p:spPr>
            <a:xfrm>
              <a:off x="5020775" y="1332416"/>
              <a:ext cx="929012" cy="929715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22" name="Google Shape;922;p28"/>
            <p:cNvGrpSpPr/>
            <p:nvPr/>
          </p:nvGrpSpPr>
          <p:grpSpPr>
            <a:xfrm>
              <a:off x="4830675" y="2593625"/>
              <a:ext cx="1311944" cy="2138400"/>
              <a:chOff x="4830675" y="2593625"/>
              <a:chExt cx="1311944" cy="2138400"/>
            </a:xfrm>
          </p:grpSpPr>
          <p:sp>
            <p:nvSpPr>
              <p:cNvPr id="923" name="Google Shape;923;p28"/>
              <p:cNvSpPr/>
              <p:nvPr/>
            </p:nvSpPr>
            <p:spPr>
              <a:xfrm>
                <a:off x="4830675" y="2982425"/>
                <a:ext cx="1309200" cy="1749600"/>
              </a:xfrm>
              <a:prstGeom prst="roundRect">
                <a:avLst>
                  <a:gd fmla="val 50000" name="adj"/>
                </a:avLst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24" name="Google Shape;924;p28"/>
              <p:cNvCxnSpPr/>
              <p:nvPr/>
            </p:nvCxnSpPr>
            <p:spPr>
              <a:xfrm rot="10800000">
                <a:off x="5485285" y="2593625"/>
                <a:ext cx="0" cy="388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grpSp>
            <p:nvGrpSpPr>
              <p:cNvPr id="925" name="Google Shape;925;p28"/>
              <p:cNvGrpSpPr/>
              <p:nvPr/>
            </p:nvGrpSpPr>
            <p:grpSpPr>
              <a:xfrm>
                <a:off x="4833487" y="3486250"/>
                <a:ext cx="1309132" cy="741963"/>
                <a:chOff x="3584144" y="3842262"/>
                <a:chExt cx="1994108" cy="741963"/>
              </a:xfrm>
            </p:grpSpPr>
            <p:sp>
              <p:nvSpPr>
                <p:cNvPr id="926" name="Google Shape;926;p28"/>
                <p:cNvSpPr txBox="1"/>
                <p:nvPr/>
              </p:nvSpPr>
              <p:spPr>
                <a:xfrm>
                  <a:off x="3584152" y="3842262"/>
                  <a:ext cx="19941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3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JUPITER</a:t>
                  </a:r>
                  <a:endParaRPr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927" name="Google Shape;927;p28"/>
                <p:cNvSpPr txBox="1"/>
                <p:nvPr/>
              </p:nvSpPr>
              <p:spPr>
                <a:xfrm>
                  <a:off x="3584144" y="4127025"/>
                  <a:ext cx="19941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Jupiter is the biggest planet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928" name="Google Shape;928;p28"/>
          <p:cNvGrpSpPr/>
          <p:nvPr/>
        </p:nvGrpSpPr>
        <p:grpSpPr>
          <a:xfrm>
            <a:off x="6662825" y="1332416"/>
            <a:ext cx="1317525" cy="3399609"/>
            <a:chOff x="6662825" y="1332416"/>
            <a:chExt cx="1317525" cy="3399609"/>
          </a:xfrm>
        </p:grpSpPr>
        <p:sp>
          <p:nvSpPr>
            <p:cNvPr id="929" name="Google Shape;929;p28"/>
            <p:cNvSpPr/>
            <p:nvPr/>
          </p:nvSpPr>
          <p:spPr>
            <a:xfrm>
              <a:off x="6850112" y="1332416"/>
              <a:ext cx="929012" cy="929715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0" name="Google Shape;930;p28"/>
            <p:cNvGrpSpPr/>
            <p:nvPr/>
          </p:nvGrpSpPr>
          <p:grpSpPr>
            <a:xfrm>
              <a:off x="6662825" y="2593625"/>
              <a:ext cx="1317525" cy="2138400"/>
              <a:chOff x="6662825" y="2593625"/>
              <a:chExt cx="1317525" cy="2138400"/>
            </a:xfrm>
          </p:grpSpPr>
          <p:sp>
            <p:nvSpPr>
              <p:cNvPr id="931" name="Google Shape;931;p28"/>
              <p:cNvSpPr/>
              <p:nvPr/>
            </p:nvSpPr>
            <p:spPr>
              <a:xfrm>
                <a:off x="6662825" y="2982425"/>
                <a:ext cx="1309200" cy="1749600"/>
              </a:xfrm>
              <a:prstGeom prst="roundRect">
                <a:avLst>
                  <a:gd fmla="val 50000" name="adj"/>
                </a:avLst>
              </a:prstGeom>
              <a:noFill/>
              <a:ln cap="flat" cmpd="sng" w="952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32" name="Google Shape;932;p28"/>
              <p:cNvCxnSpPr/>
              <p:nvPr/>
            </p:nvCxnSpPr>
            <p:spPr>
              <a:xfrm rot="10800000">
                <a:off x="7314625" y="2593625"/>
                <a:ext cx="0" cy="388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grpSp>
            <p:nvGrpSpPr>
              <p:cNvPr id="933" name="Google Shape;933;p28"/>
              <p:cNvGrpSpPr/>
              <p:nvPr/>
            </p:nvGrpSpPr>
            <p:grpSpPr>
              <a:xfrm>
                <a:off x="6671187" y="3486250"/>
                <a:ext cx="1309162" cy="741979"/>
                <a:chOff x="6844781" y="2447436"/>
                <a:chExt cx="1922412" cy="741979"/>
              </a:xfrm>
            </p:grpSpPr>
            <p:sp>
              <p:nvSpPr>
                <p:cNvPr id="934" name="Google Shape;934;p28"/>
                <p:cNvSpPr txBox="1"/>
                <p:nvPr/>
              </p:nvSpPr>
              <p:spPr>
                <a:xfrm>
                  <a:off x="6844792" y="2447436"/>
                  <a:ext cx="19224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4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MERCURY</a:t>
                  </a:r>
                  <a:endParaRPr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935" name="Google Shape;935;p28"/>
                <p:cNvSpPr txBox="1"/>
                <p:nvPr/>
              </p:nvSpPr>
              <p:spPr>
                <a:xfrm>
                  <a:off x="6844781" y="2732215"/>
                  <a:ext cx="19224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It’s </a:t>
                  </a: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the closest to the Sun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936" name="Google Shape;936;p28"/>
          <p:cNvGrpSpPr/>
          <p:nvPr/>
        </p:nvGrpSpPr>
        <p:grpSpPr>
          <a:xfrm>
            <a:off x="3003663" y="1332416"/>
            <a:ext cx="1309662" cy="3399609"/>
            <a:chOff x="3003663" y="1332416"/>
            <a:chExt cx="1309662" cy="3399609"/>
          </a:xfrm>
        </p:grpSpPr>
        <p:sp>
          <p:nvSpPr>
            <p:cNvPr id="937" name="Google Shape;937;p28"/>
            <p:cNvSpPr/>
            <p:nvPr/>
          </p:nvSpPr>
          <p:spPr>
            <a:xfrm>
              <a:off x="3194225" y="1332416"/>
              <a:ext cx="929012" cy="929715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8" name="Google Shape;938;p28"/>
            <p:cNvGrpSpPr/>
            <p:nvPr/>
          </p:nvGrpSpPr>
          <p:grpSpPr>
            <a:xfrm>
              <a:off x="3003663" y="2593625"/>
              <a:ext cx="1309662" cy="2138400"/>
              <a:chOff x="3003663" y="2593625"/>
              <a:chExt cx="1309662" cy="2138400"/>
            </a:xfrm>
          </p:grpSpPr>
          <p:sp>
            <p:nvSpPr>
              <p:cNvPr id="939" name="Google Shape;939;p28"/>
              <p:cNvSpPr/>
              <p:nvPr/>
            </p:nvSpPr>
            <p:spPr>
              <a:xfrm>
                <a:off x="3004125" y="2982425"/>
                <a:ext cx="1309200" cy="1749600"/>
              </a:xfrm>
              <a:prstGeom prst="roundRect">
                <a:avLst>
                  <a:gd fmla="val 50000" name="adj"/>
                </a:avLst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40" name="Google Shape;940;p28"/>
              <p:cNvCxnSpPr/>
              <p:nvPr/>
            </p:nvCxnSpPr>
            <p:spPr>
              <a:xfrm rot="10800000">
                <a:off x="3658727" y="2593625"/>
                <a:ext cx="0" cy="388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grpSp>
            <p:nvGrpSpPr>
              <p:cNvPr id="941" name="Google Shape;941;p28"/>
              <p:cNvGrpSpPr/>
              <p:nvPr/>
            </p:nvGrpSpPr>
            <p:grpSpPr>
              <a:xfrm>
                <a:off x="3003663" y="3486250"/>
                <a:ext cx="1309133" cy="741976"/>
                <a:chOff x="2783029" y="1339749"/>
                <a:chExt cx="1994110" cy="741976"/>
              </a:xfrm>
            </p:grpSpPr>
            <p:sp>
              <p:nvSpPr>
                <p:cNvPr id="942" name="Google Shape;942;p28"/>
                <p:cNvSpPr txBox="1"/>
                <p:nvPr/>
              </p:nvSpPr>
              <p:spPr>
                <a:xfrm>
                  <a:off x="2783029" y="1339749"/>
                  <a:ext cx="19941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2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VENUS</a:t>
                  </a:r>
                  <a:endParaRPr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943" name="Google Shape;943;p28"/>
                <p:cNvSpPr txBox="1"/>
                <p:nvPr/>
              </p:nvSpPr>
              <p:spPr>
                <a:xfrm>
                  <a:off x="2783039" y="1624525"/>
                  <a:ext cx="19941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Venus has a nice name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944" name="Google Shape;944;p28"/>
          <p:cNvGrpSpPr/>
          <p:nvPr/>
        </p:nvGrpSpPr>
        <p:grpSpPr>
          <a:xfrm>
            <a:off x="5282266" y="1595552"/>
            <a:ext cx="408791" cy="403453"/>
            <a:chOff x="6232000" y="1435050"/>
            <a:chExt cx="488225" cy="481850"/>
          </a:xfrm>
        </p:grpSpPr>
        <p:sp>
          <p:nvSpPr>
            <p:cNvPr id="945" name="Google Shape;945;p28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6" name="Google Shape;946;p28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7" name="Google Shape;947;p28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49" name="Google Shape;949;p28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50" name="Google Shape;950;p28"/>
          <p:cNvGrpSpPr/>
          <p:nvPr/>
        </p:nvGrpSpPr>
        <p:grpSpPr>
          <a:xfrm rot="-305">
            <a:off x="7150428" y="1614407"/>
            <a:ext cx="350684" cy="365761"/>
            <a:chOff x="3357325" y="2093500"/>
            <a:chExt cx="311525" cy="322825"/>
          </a:xfrm>
        </p:grpSpPr>
        <p:sp>
          <p:nvSpPr>
            <p:cNvPr id="951" name="Google Shape;951;p28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52" name="Google Shape;952;p28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53" name="Google Shape;953;p28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54" name="Google Shape;954;p28"/>
          <p:cNvGrpSpPr/>
          <p:nvPr/>
        </p:nvGrpSpPr>
        <p:grpSpPr>
          <a:xfrm>
            <a:off x="3455546" y="1595574"/>
            <a:ext cx="403558" cy="403432"/>
            <a:chOff x="5642475" y="1435075"/>
            <a:chExt cx="481975" cy="481825"/>
          </a:xfrm>
        </p:grpSpPr>
        <p:sp>
          <p:nvSpPr>
            <p:cNvPr id="955" name="Google Shape;955;p28"/>
            <p:cNvSpPr/>
            <p:nvPr/>
          </p:nvSpPr>
          <p:spPr>
            <a:xfrm>
              <a:off x="5642475" y="1435075"/>
              <a:ext cx="481975" cy="340675"/>
            </a:xfrm>
            <a:custGeom>
              <a:rect b="b" l="l" r="r" t="t"/>
              <a:pathLst>
                <a:path extrusionOk="0" h="13627" w="19279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56" name="Google Shape;956;p28"/>
            <p:cNvSpPr/>
            <p:nvPr/>
          </p:nvSpPr>
          <p:spPr>
            <a:xfrm>
              <a:off x="5756375" y="1803975"/>
              <a:ext cx="254100" cy="112925"/>
            </a:xfrm>
            <a:custGeom>
              <a:rect b="b" l="l" r="r" t="t"/>
              <a:pathLst>
                <a:path extrusionOk="0" h="4517" w="10164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57" name="Google Shape;957;p28"/>
            <p:cNvSpPr/>
            <p:nvPr/>
          </p:nvSpPr>
          <p:spPr>
            <a:xfrm>
              <a:off x="5843400" y="1537550"/>
              <a:ext cx="79975" cy="76125"/>
            </a:xfrm>
            <a:custGeom>
              <a:rect b="b" l="l" r="r" t="t"/>
              <a:pathLst>
                <a:path extrusionOk="0" h="3045" w="3199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58" name="Google Shape;958;p28"/>
          <p:cNvGrpSpPr/>
          <p:nvPr/>
        </p:nvGrpSpPr>
        <p:grpSpPr>
          <a:xfrm>
            <a:off x="1626876" y="1595557"/>
            <a:ext cx="405002" cy="403453"/>
            <a:chOff x="898875" y="4399275"/>
            <a:chExt cx="483700" cy="481850"/>
          </a:xfrm>
        </p:grpSpPr>
        <p:sp>
          <p:nvSpPr>
            <p:cNvPr id="959" name="Google Shape;959;p28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0" name="Google Shape;960;p28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1" name="Google Shape;961;p28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2" name="Google Shape;962;p28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3" name="Google Shape;963;p28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4" name="Google Shape;964;p28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5" name="Google Shape;965;p28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6" name="Google Shape;966;p28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9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972" name="Google Shape;972;p29"/>
          <p:cNvGrpSpPr/>
          <p:nvPr/>
        </p:nvGrpSpPr>
        <p:grpSpPr>
          <a:xfrm>
            <a:off x="824150" y="1019375"/>
            <a:ext cx="1858200" cy="1763777"/>
            <a:chOff x="824150" y="1019375"/>
            <a:chExt cx="1858200" cy="1763777"/>
          </a:xfrm>
        </p:grpSpPr>
        <p:sp>
          <p:nvSpPr>
            <p:cNvPr id="973" name="Google Shape;973;p29"/>
            <p:cNvSpPr/>
            <p:nvPr/>
          </p:nvSpPr>
          <p:spPr>
            <a:xfrm>
              <a:off x="830754" y="1560051"/>
              <a:ext cx="1841700" cy="1223100"/>
            </a:xfrm>
            <a:prstGeom prst="roundRect">
              <a:avLst>
                <a:gd fmla="val 8198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9"/>
            <p:cNvSpPr/>
            <p:nvPr/>
          </p:nvSpPr>
          <p:spPr>
            <a:xfrm>
              <a:off x="827450" y="1539985"/>
              <a:ext cx="1854900" cy="571500"/>
            </a:xfrm>
            <a:prstGeom prst="round2SameRect">
              <a:avLst>
                <a:gd fmla="val 21385" name="adj1"/>
                <a:gd fmla="val 50000" name="adj2"/>
              </a:avLst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"/>
                  <a:ea typeface="Fira Sans"/>
                  <a:cs typeface="Fira Sans"/>
                  <a:sym typeface="Fira Sans"/>
                </a:rPr>
                <a:t>MARS</a:t>
              </a:r>
              <a:endParaRPr sz="2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1436424" y="1019375"/>
              <a:ext cx="630431" cy="63090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01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76" name="Google Shape;976;p29"/>
            <p:cNvSpPr txBox="1"/>
            <p:nvPr/>
          </p:nvSpPr>
          <p:spPr>
            <a:xfrm>
              <a:off x="824150" y="2135737"/>
              <a:ext cx="18549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Despite being red, Mars is a cold place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977" name="Google Shape;977;p29"/>
          <p:cNvGrpSpPr/>
          <p:nvPr/>
        </p:nvGrpSpPr>
        <p:grpSpPr>
          <a:xfrm>
            <a:off x="6464875" y="1019375"/>
            <a:ext cx="1858125" cy="1763777"/>
            <a:chOff x="6464875" y="1019375"/>
            <a:chExt cx="1858125" cy="1763777"/>
          </a:xfrm>
        </p:grpSpPr>
        <p:sp>
          <p:nvSpPr>
            <p:cNvPr id="978" name="Google Shape;978;p29"/>
            <p:cNvSpPr/>
            <p:nvPr/>
          </p:nvSpPr>
          <p:spPr>
            <a:xfrm>
              <a:off x="6471404" y="1560051"/>
              <a:ext cx="1841700" cy="1223100"/>
            </a:xfrm>
            <a:prstGeom prst="roundRect">
              <a:avLst>
                <a:gd fmla="val 8198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9"/>
            <p:cNvSpPr/>
            <p:nvPr/>
          </p:nvSpPr>
          <p:spPr>
            <a:xfrm>
              <a:off x="6468100" y="1539985"/>
              <a:ext cx="1854900" cy="571500"/>
            </a:xfrm>
            <a:prstGeom prst="round2SameRect">
              <a:avLst>
                <a:gd fmla="val 21385" name="adj1"/>
                <a:gd fmla="val 50000" name="adj2"/>
              </a:avLst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"/>
                  <a:ea typeface="Fira Sans"/>
                  <a:cs typeface="Fira Sans"/>
                  <a:sym typeface="Fira Sans"/>
                </a:rPr>
                <a:t>JUPITER</a:t>
              </a:r>
              <a:endParaRPr sz="2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80" name="Google Shape;980;p29"/>
            <p:cNvSpPr/>
            <p:nvPr/>
          </p:nvSpPr>
          <p:spPr>
            <a:xfrm>
              <a:off x="7077074" y="1019375"/>
              <a:ext cx="630431" cy="63090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03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81" name="Google Shape;981;p29"/>
            <p:cNvSpPr txBox="1"/>
            <p:nvPr/>
          </p:nvSpPr>
          <p:spPr>
            <a:xfrm>
              <a:off x="6464875" y="2135675"/>
              <a:ext cx="18549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Jupiter is the biggest planet of them all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982" name="Google Shape;982;p29"/>
          <p:cNvGrpSpPr/>
          <p:nvPr/>
        </p:nvGrpSpPr>
        <p:grpSpPr>
          <a:xfrm>
            <a:off x="3647775" y="1019375"/>
            <a:ext cx="1854900" cy="1763777"/>
            <a:chOff x="3647775" y="1019375"/>
            <a:chExt cx="1854900" cy="1763777"/>
          </a:xfrm>
        </p:grpSpPr>
        <p:sp>
          <p:nvSpPr>
            <p:cNvPr id="983" name="Google Shape;983;p29"/>
            <p:cNvSpPr/>
            <p:nvPr/>
          </p:nvSpPr>
          <p:spPr>
            <a:xfrm>
              <a:off x="3651079" y="1560051"/>
              <a:ext cx="1841700" cy="1223100"/>
            </a:xfrm>
            <a:prstGeom prst="roundRect">
              <a:avLst>
                <a:gd fmla="val 8198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3647775" y="1539985"/>
              <a:ext cx="1854900" cy="571500"/>
            </a:xfrm>
            <a:prstGeom prst="round2SameRect">
              <a:avLst>
                <a:gd fmla="val 21385" name="adj1"/>
                <a:gd fmla="val 50000" name="adj2"/>
              </a:avLst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"/>
                  <a:ea typeface="Fira Sans"/>
                  <a:cs typeface="Fira Sans"/>
                  <a:sym typeface="Fira Sans"/>
                </a:rPr>
                <a:t>VENUS</a:t>
              </a:r>
              <a:endParaRPr sz="2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4256749" y="1019375"/>
              <a:ext cx="630431" cy="63090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02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86" name="Google Shape;986;p29"/>
            <p:cNvSpPr txBox="1"/>
            <p:nvPr/>
          </p:nvSpPr>
          <p:spPr>
            <a:xfrm>
              <a:off x="3647775" y="2135675"/>
              <a:ext cx="18549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Venus has a beautiful name, but it’s hot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987" name="Google Shape;987;p29"/>
          <p:cNvGrpSpPr/>
          <p:nvPr/>
        </p:nvGrpSpPr>
        <p:grpSpPr>
          <a:xfrm>
            <a:off x="3647775" y="2968255"/>
            <a:ext cx="1854900" cy="1763777"/>
            <a:chOff x="3647775" y="2968255"/>
            <a:chExt cx="1854900" cy="1763777"/>
          </a:xfrm>
        </p:grpSpPr>
        <p:sp>
          <p:nvSpPr>
            <p:cNvPr id="988" name="Google Shape;988;p29"/>
            <p:cNvSpPr/>
            <p:nvPr/>
          </p:nvSpPr>
          <p:spPr>
            <a:xfrm>
              <a:off x="3651079" y="3508932"/>
              <a:ext cx="1841700" cy="1223100"/>
            </a:xfrm>
            <a:prstGeom prst="roundRect">
              <a:avLst>
                <a:gd fmla="val 8198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9"/>
            <p:cNvSpPr txBox="1"/>
            <p:nvPr/>
          </p:nvSpPr>
          <p:spPr>
            <a:xfrm>
              <a:off x="3647775" y="4084555"/>
              <a:ext cx="18549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It’s composed of hydrogen and helium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90" name="Google Shape;990;p29"/>
            <p:cNvSpPr/>
            <p:nvPr/>
          </p:nvSpPr>
          <p:spPr>
            <a:xfrm>
              <a:off x="3647775" y="3488865"/>
              <a:ext cx="1854900" cy="571500"/>
            </a:xfrm>
            <a:prstGeom prst="round2SameRect">
              <a:avLst>
                <a:gd fmla="val 21385" name="adj1"/>
                <a:gd fmla="val 50000" name="adj2"/>
              </a:avLst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"/>
                  <a:ea typeface="Fira Sans"/>
                  <a:cs typeface="Fira Sans"/>
                  <a:sym typeface="Fira Sans"/>
                </a:rPr>
                <a:t>SATURN</a:t>
              </a:r>
              <a:endParaRPr sz="2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91" name="Google Shape;991;p29"/>
            <p:cNvSpPr/>
            <p:nvPr/>
          </p:nvSpPr>
          <p:spPr>
            <a:xfrm>
              <a:off x="4256749" y="2968255"/>
              <a:ext cx="630431" cy="63090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05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992" name="Google Shape;992;p29"/>
          <p:cNvGrpSpPr/>
          <p:nvPr/>
        </p:nvGrpSpPr>
        <p:grpSpPr>
          <a:xfrm>
            <a:off x="6464875" y="2968255"/>
            <a:ext cx="1858125" cy="1763777"/>
            <a:chOff x="6464875" y="2968255"/>
            <a:chExt cx="1858125" cy="1763777"/>
          </a:xfrm>
        </p:grpSpPr>
        <p:sp>
          <p:nvSpPr>
            <p:cNvPr id="993" name="Google Shape;993;p29"/>
            <p:cNvSpPr/>
            <p:nvPr/>
          </p:nvSpPr>
          <p:spPr>
            <a:xfrm>
              <a:off x="6471404" y="3508932"/>
              <a:ext cx="1841700" cy="1223100"/>
            </a:xfrm>
            <a:prstGeom prst="roundRect">
              <a:avLst>
                <a:gd fmla="val 8198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9"/>
            <p:cNvSpPr txBox="1"/>
            <p:nvPr/>
          </p:nvSpPr>
          <p:spPr>
            <a:xfrm>
              <a:off x="6464875" y="4084555"/>
              <a:ext cx="18549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Neptune is the farthest from the Sun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95" name="Google Shape;995;p29"/>
            <p:cNvSpPr/>
            <p:nvPr/>
          </p:nvSpPr>
          <p:spPr>
            <a:xfrm>
              <a:off x="6468100" y="3488865"/>
              <a:ext cx="1854900" cy="571500"/>
            </a:xfrm>
            <a:prstGeom prst="round2SameRect">
              <a:avLst>
                <a:gd fmla="val 21385" name="adj1"/>
                <a:gd fmla="val 50000" name="adj2"/>
              </a:avLst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"/>
                  <a:ea typeface="Fira Sans"/>
                  <a:cs typeface="Fira Sans"/>
                  <a:sym typeface="Fira Sans"/>
                </a:rPr>
                <a:t>NEPTUNE</a:t>
              </a:r>
              <a:endParaRPr sz="2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996" name="Google Shape;996;p29"/>
            <p:cNvSpPr/>
            <p:nvPr/>
          </p:nvSpPr>
          <p:spPr>
            <a:xfrm>
              <a:off x="7077074" y="2968255"/>
              <a:ext cx="630431" cy="63090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06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997" name="Google Shape;997;p29"/>
          <p:cNvGrpSpPr/>
          <p:nvPr/>
        </p:nvGrpSpPr>
        <p:grpSpPr>
          <a:xfrm>
            <a:off x="824150" y="2968255"/>
            <a:ext cx="1858200" cy="1763777"/>
            <a:chOff x="824150" y="2968255"/>
            <a:chExt cx="1858200" cy="1763777"/>
          </a:xfrm>
        </p:grpSpPr>
        <p:sp>
          <p:nvSpPr>
            <p:cNvPr id="998" name="Google Shape;998;p29"/>
            <p:cNvSpPr/>
            <p:nvPr/>
          </p:nvSpPr>
          <p:spPr>
            <a:xfrm>
              <a:off x="830754" y="3508932"/>
              <a:ext cx="1841700" cy="1223100"/>
            </a:xfrm>
            <a:prstGeom prst="roundRect">
              <a:avLst>
                <a:gd fmla="val 8198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9"/>
            <p:cNvSpPr/>
            <p:nvPr/>
          </p:nvSpPr>
          <p:spPr>
            <a:xfrm>
              <a:off x="827450" y="3488865"/>
              <a:ext cx="1854900" cy="571500"/>
            </a:xfrm>
            <a:prstGeom prst="round2SameRect">
              <a:avLst>
                <a:gd fmla="val 21385" name="adj1"/>
                <a:gd fmla="val 50000" name="adj2"/>
              </a:avLst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Fira Sans"/>
                  <a:ea typeface="Fira Sans"/>
                  <a:cs typeface="Fira Sans"/>
                  <a:sym typeface="Fira Sans"/>
                </a:rPr>
                <a:t>MERCURY</a:t>
              </a:r>
              <a:endParaRPr sz="2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00" name="Google Shape;1000;p29"/>
            <p:cNvSpPr/>
            <p:nvPr/>
          </p:nvSpPr>
          <p:spPr>
            <a:xfrm>
              <a:off x="1436424" y="2968255"/>
              <a:ext cx="630431" cy="630908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04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001" name="Google Shape;1001;p29"/>
            <p:cNvSpPr txBox="1"/>
            <p:nvPr/>
          </p:nvSpPr>
          <p:spPr>
            <a:xfrm>
              <a:off x="824150" y="4084618"/>
              <a:ext cx="1854900" cy="6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Mercury is the closest object to the Sun</a:t>
              </a:r>
              <a:endParaRPr sz="12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30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007" name="Google Shape;1007;p30"/>
          <p:cNvGrpSpPr/>
          <p:nvPr/>
        </p:nvGrpSpPr>
        <p:grpSpPr>
          <a:xfrm>
            <a:off x="641838" y="1649747"/>
            <a:ext cx="1776034" cy="2777874"/>
            <a:chOff x="641838" y="1649747"/>
            <a:chExt cx="1776034" cy="2777874"/>
          </a:xfrm>
        </p:grpSpPr>
        <p:grpSp>
          <p:nvGrpSpPr>
            <p:cNvPr id="1008" name="Google Shape;1008;p30"/>
            <p:cNvGrpSpPr/>
            <p:nvPr/>
          </p:nvGrpSpPr>
          <p:grpSpPr>
            <a:xfrm>
              <a:off x="641838" y="1649747"/>
              <a:ext cx="1776034" cy="1013442"/>
              <a:chOff x="641838" y="1649747"/>
              <a:chExt cx="1776034" cy="1013442"/>
            </a:xfrm>
          </p:grpSpPr>
          <p:sp>
            <p:nvSpPr>
              <p:cNvPr id="1009" name="Google Shape;1009;p30"/>
              <p:cNvSpPr txBox="1"/>
              <p:nvPr/>
            </p:nvSpPr>
            <p:spPr>
              <a:xfrm>
                <a:off x="641838" y="2327489"/>
                <a:ext cx="17760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10" name="Google Shape;1010;p30"/>
              <p:cNvSpPr txBox="1"/>
              <p:nvPr/>
            </p:nvSpPr>
            <p:spPr>
              <a:xfrm>
                <a:off x="641872" y="1649747"/>
                <a:ext cx="17760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11" name="Google Shape;1011;p30"/>
            <p:cNvGrpSpPr/>
            <p:nvPr/>
          </p:nvGrpSpPr>
          <p:grpSpPr>
            <a:xfrm>
              <a:off x="984237" y="2767574"/>
              <a:ext cx="1091346" cy="1660047"/>
              <a:chOff x="984237" y="2767574"/>
              <a:chExt cx="1091346" cy="1660047"/>
            </a:xfrm>
          </p:grpSpPr>
          <p:sp>
            <p:nvSpPr>
              <p:cNvPr id="1012" name="Google Shape;1012;p30"/>
              <p:cNvSpPr/>
              <p:nvPr/>
            </p:nvSpPr>
            <p:spPr>
              <a:xfrm>
                <a:off x="984237" y="3335449"/>
                <a:ext cx="1091346" cy="1092172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13" name="Google Shape;1013;p30"/>
              <p:cNvCxnSpPr/>
              <p:nvPr/>
            </p:nvCxnSpPr>
            <p:spPr>
              <a:xfrm>
                <a:off x="1529913" y="2767574"/>
                <a:ext cx="0" cy="607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14" name="Google Shape;1014;p30"/>
            <p:cNvCxnSpPr/>
            <p:nvPr/>
          </p:nvCxnSpPr>
          <p:spPr>
            <a:xfrm>
              <a:off x="832938" y="2221825"/>
              <a:ext cx="139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5" name="Google Shape;1015;p30"/>
          <p:cNvGrpSpPr/>
          <p:nvPr/>
        </p:nvGrpSpPr>
        <p:grpSpPr>
          <a:xfrm>
            <a:off x="2669856" y="1649747"/>
            <a:ext cx="1776034" cy="2777874"/>
            <a:chOff x="2669856" y="1649747"/>
            <a:chExt cx="1776034" cy="2777874"/>
          </a:xfrm>
        </p:grpSpPr>
        <p:grpSp>
          <p:nvGrpSpPr>
            <p:cNvPr id="1016" name="Google Shape;1016;p30"/>
            <p:cNvGrpSpPr/>
            <p:nvPr/>
          </p:nvGrpSpPr>
          <p:grpSpPr>
            <a:xfrm>
              <a:off x="2669856" y="1649747"/>
              <a:ext cx="1776034" cy="1013442"/>
              <a:chOff x="2669856" y="1649747"/>
              <a:chExt cx="1776034" cy="1013442"/>
            </a:xfrm>
          </p:grpSpPr>
          <p:sp>
            <p:nvSpPr>
              <p:cNvPr id="1017" name="Google Shape;1017;p30"/>
              <p:cNvSpPr txBox="1"/>
              <p:nvPr/>
            </p:nvSpPr>
            <p:spPr>
              <a:xfrm>
                <a:off x="2669856" y="2327489"/>
                <a:ext cx="17760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18" name="Google Shape;1018;p30"/>
              <p:cNvSpPr txBox="1"/>
              <p:nvPr/>
            </p:nvSpPr>
            <p:spPr>
              <a:xfrm>
                <a:off x="2669890" y="1649747"/>
                <a:ext cx="17760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19" name="Google Shape;1019;p30"/>
            <p:cNvGrpSpPr/>
            <p:nvPr/>
          </p:nvGrpSpPr>
          <p:grpSpPr>
            <a:xfrm>
              <a:off x="3012255" y="2767574"/>
              <a:ext cx="1091346" cy="1660047"/>
              <a:chOff x="3012255" y="2767574"/>
              <a:chExt cx="1091346" cy="1660047"/>
            </a:xfrm>
          </p:grpSpPr>
          <p:sp>
            <p:nvSpPr>
              <p:cNvPr id="1020" name="Google Shape;1020;p30"/>
              <p:cNvSpPr/>
              <p:nvPr/>
            </p:nvSpPr>
            <p:spPr>
              <a:xfrm>
                <a:off x="3012255" y="3335449"/>
                <a:ext cx="1091346" cy="1092172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21" name="Google Shape;1021;p30"/>
              <p:cNvCxnSpPr/>
              <p:nvPr/>
            </p:nvCxnSpPr>
            <p:spPr>
              <a:xfrm>
                <a:off x="3557863" y="2767574"/>
                <a:ext cx="0" cy="607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22" name="Google Shape;1022;p30"/>
            <p:cNvCxnSpPr/>
            <p:nvPr/>
          </p:nvCxnSpPr>
          <p:spPr>
            <a:xfrm>
              <a:off x="2860963" y="2221825"/>
              <a:ext cx="139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3" name="Google Shape;1023;p30"/>
          <p:cNvGrpSpPr/>
          <p:nvPr/>
        </p:nvGrpSpPr>
        <p:grpSpPr>
          <a:xfrm>
            <a:off x="4697866" y="1649720"/>
            <a:ext cx="1776007" cy="2777901"/>
            <a:chOff x="4697866" y="1649720"/>
            <a:chExt cx="1776007" cy="2777901"/>
          </a:xfrm>
        </p:grpSpPr>
        <p:grpSp>
          <p:nvGrpSpPr>
            <p:cNvPr id="1024" name="Google Shape;1024;p30"/>
            <p:cNvGrpSpPr/>
            <p:nvPr/>
          </p:nvGrpSpPr>
          <p:grpSpPr>
            <a:xfrm>
              <a:off x="4697866" y="1649720"/>
              <a:ext cx="1776007" cy="1013450"/>
              <a:chOff x="4697866" y="1649720"/>
              <a:chExt cx="1776007" cy="1013450"/>
            </a:xfrm>
          </p:grpSpPr>
          <p:sp>
            <p:nvSpPr>
              <p:cNvPr id="1025" name="Google Shape;1025;p30"/>
              <p:cNvSpPr txBox="1"/>
              <p:nvPr/>
            </p:nvSpPr>
            <p:spPr>
              <a:xfrm>
                <a:off x="4697872" y="2327470"/>
                <a:ext cx="17760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26" name="Google Shape;1026;p30"/>
              <p:cNvSpPr txBox="1"/>
              <p:nvPr/>
            </p:nvSpPr>
            <p:spPr>
              <a:xfrm>
                <a:off x="4697866" y="1649720"/>
                <a:ext cx="17760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 of them all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27" name="Google Shape;1027;p30"/>
            <p:cNvGrpSpPr/>
            <p:nvPr/>
          </p:nvGrpSpPr>
          <p:grpSpPr>
            <a:xfrm>
              <a:off x="5040274" y="2767574"/>
              <a:ext cx="1091346" cy="1660047"/>
              <a:chOff x="5040274" y="2767574"/>
              <a:chExt cx="1091346" cy="1660047"/>
            </a:xfrm>
          </p:grpSpPr>
          <p:sp>
            <p:nvSpPr>
              <p:cNvPr id="1028" name="Google Shape;1028;p30"/>
              <p:cNvSpPr/>
              <p:nvPr/>
            </p:nvSpPr>
            <p:spPr>
              <a:xfrm>
                <a:off x="5040274" y="3335449"/>
                <a:ext cx="1091346" cy="1092172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29" name="Google Shape;1029;p30"/>
              <p:cNvCxnSpPr/>
              <p:nvPr/>
            </p:nvCxnSpPr>
            <p:spPr>
              <a:xfrm>
                <a:off x="5585938" y="2767574"/>
                <a:ext cx="0" cy="607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30" name="Google Shape;1030;p30"/>
            <p:cNvCxnSpPr/>
            <p:nvPr/>
          </p:nvCxnSpPr>
          <p:spPr>
            <a:xfrm>
              <a:off x="4888988" y="2221825"/>
              <a:ext cx="139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1" name="Google Shape;1031;p30"/>
          <p:cNvGrpSpPr/>
          <p:nvPr/>
        </p:nvGrpSpPr>
        <p:grpSpPr>
          <a:xfrm>
            <a:off x="6725855" y="1649759"/>
            <a:ext cx="1776311" cy="2777862"/>
            <a:chOff x="6725855" y="1649759"/>
            <a:chExt cx="1776311" cy="2777862"/>
          </a:xfrm>
        </p:grpSpPr>
        <p:grpSp>
          <p:nvGrpSpPr>
            <p:cNvPr id="1032" name="Google Shape;1032;p30"/>
            <p:cNvGrpSpPr/>
            <p:nvPr/>
          </p:nvGrpSpPr>
          <p:grpSpPr>
            <a:xfrm>
              <a:off x="6725855" y="1649759"/>
              <a:ext cx="1776311" cy="1013437"/>
              <a:chOff x="6725855" y="1649759"/>
              <a:chExt cx="1776311" cy="1013437"/>
            </a:xfrm>
          </p:grpSpPr>
          <p:sp>
            <p:nvSpPr>
              <p:cNvPr id="1033" name="Google Shape;1033;p30"/>
              <p:cNvSpPr txBox="1"/>
              <p:nvPr/>
            </p:nvSpPr>
            <p:spPr>
              <a:xfrm>
                <a:off x="6725866" y="2327496"/>
                <a:ext cx="1776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34" name="Google Shape;1034;p30"/>
              <p:cNvSpPr txBox="1"/>
              <p:nvPr/>
            </p:nvSpPr>
            <p:spPr>
              <a:xfrm>
                <a:off x="6725855" y="1649759"/>
                <a:ext cx="1776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035" name="Google Shape;1035;p30"/>
            <p:cNvGrpSpPr/>
            <p:nvPr/>
          </p:nvGrpSpPr>
          <p:grpSpPr>
            <a:xfrm>
              <a:off x="7068293" y="2767574"/>
              <a:ext cx="1091346" cy="1660047"/>
              <a:chOff x="7068293" y="2767574"/>
              <a:chExt cx="1091346" cy="1660047"/>
            </a:xfrm>
          </p:grpSpPr>
          <p:sp>
            <p:nvSpPr>
              <p:cNvPr id="1036" name="Google Shape;1036;p30"/>
              <p:cNvSpPr/>
              <p:nvPr/>
            </p:nvSpPr>
            <p:spPr>
              <a:xfrm>
                <a:off x="7068293" y="3335449"/>
                <a:ext cx="1091346" cy="1092172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37" name="Google Shape;1037;p30"/>
              <p:cNvCxnSpPr/>
              <p:nvPr/>
            </p:nvCxnSpPr>
            <p:spPr>
              <a:xfrm>
                <a:off x="7614013" y="2767574"/>
                <a:ext cx="0" cy="607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38" name="Google Shape;1038;p30"/>
            <p:cNvCxnSpPr/>
            <p:nvPr/>
          </p:nvCxnSpPr>
          <p:spPr>
            <a:xfrm>
              <a:off x="6917013" y="2221825"/>
              <a:ext cx="139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9" name="Google Shape;1039;p30"/>
          <p:cNvGrpSpPr/>
          <p:nvPr/>
        </p:nvGrpSpPr>
        <p:grpSpPr>
          <a:xfrm>
            <a:off x="7409628" y="3679802"/>
            <a:ext cx="408791" cy="403453"/>
            <a:chOff x="6232000" y="1435050"/>
            <a:chExt cx="488225" cy="481850"/>
          </a:xfrm>
        </p:grpSpPr>
        <p:sp>
          <p:nvSpPr>
            <p:cNvPr id="1040" name="Google Shape;1040;p30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1" name="Google Shape;1041;p30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2" name="Google Shape;1042;p30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3" name="Google Shape;1043;p30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4" name="Google Shape;1044;p30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45" name="Google Shape;1045;p30"/>
          <p:cNvGrpSpPr/>
          <p:nvPr/>
        </p:nvGrpSpPr>
        <p:grpSpPr>
          <a:xfrm>
            <a:off x="5410398" y="3698646"/>
            <a:ext cx="351120" cy="365761"/>
            <a:chOff x="3357325" y="2093500"/>
            <a:chExt cx="311525" cy="322825"/>
          </a:xfrm>
        </p:grpSpPr>
        <p:sp>
          <p:nvSpPr>
            <p:cNvPr id="1046" name="Google Shape;1046;p30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7" name="Google Shape;1047;p30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48" name="Google Shape;1048;p30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49" name="Google Shape;1049;p30"/>
          <p:cNvGrpSpPr/>
          <p:nvPr/>
        </p:nvGrpSpPr>
        <p:grpSpPr>
          <a:xfrm>
            <a:off x="1328146" y="3679824"/>
            <a:ext cx="403558" cy="403432"/>
            <a:chOff x="5642475" y="1435075"/>
            <a:chExt cx="481975" cy="481825"/>
          </a:xfrm>
        </p:grpSpPr>
        <p:sp>
          <p:nvSpPr>
            <p:cNvPr id="1050" name="Google Shape;1050;p30"/>
            <p:cNvSpPr/>
            <p:nvPr/>
          </p:nvSpPr>
          <p:spPr>
            <a:xfrm>
              <a:off x="5642475" y="1435075"/>
              <a:ext cx="481975" cy="340675"/>
            </a:xfrm>
            <a:custGeom>
              <a:rect b="b" l="l" r="r" t="t"/>
              <a:pathLst>
                <a:path extrusionOk="0" h="13627" w="19279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1" name="Google Shape;1051;p30"/>
            <p:cNvSpPr/>
            <p:nvPr/>
          </p:nvSpPr>
          <p:spPr>
            <a:xfrm>
              <a:off x="5756375" y="1803975"/>
              <a:ext cx="254100" cy="112925"/>
            </a:xfrm>
            <a:custGeom>
              <a:rect b="b" l="l" r="r" t="t"/>
              <a:pathLst>
                <a:path extrusionOk="0" h="4517" w="10164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2" name="Google Shape;1052;p30"/>
            <p:cNvSpPr/>
            <p:nvPr/>
          </p:nvSpPr>
          <p:spPr>
            <a:xfrm>
              <a:off x="5843400" y="1537550"/>
              <a:ext cx="79975" cy="76125"/>
            </a:xfrm>
            <a:custGeom>
              <a:rect b="b" l="l" r="r" t="t"/>
              <a:pathLst>
                <a:path extrusionOk="0" h="3045" w="3199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53" name="Google Shape;1053;p30"/>
          <p:cNvGrpSpPr/>
          <p:nvPr/>
        </p:nvGrpSpPr>
        <p:grpSpPr>
          <a:xfrm>
            <a:off x="3355426" y="3679795"/>
            <a:ext cx="405002" cy="403453"/>
            <a:chOff x="898875" y="4399275"/>
            <a:chExt cx="483700" cy="481850"/>
          </a:xfrm>
        </p:grpSpPr>
        <p:sp>
          <p:nvSpPr>
            <p:cNvPr id="1054" name="Google Shape;1054;p30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5" name="Google Shape;1055;p30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6" name="Google Shape;1056;p30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7" name="Google Shape;1057;p30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8" name="Google Shape;1058;p30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9" name="Google Shape;1059;p30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60" name="Google Shape;1060;p30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61" name="Google Shape;1061;p30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1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sp>
        <p:nvSpPr>
          <p:cNvPr id="1067" name="Google Shape;1067;p31"/>
          <p:cNvSpPr/>
          <p:nvPr/>
        </p:nvSpPr>
        <p:spPr>
          <a:xfrm rot="-2700924">
            <a:off x="3387986" y="1508410"/>
            <a:ext cx="2368030" cy="107041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8" name="Google Shape;1068;p31"/>
          <p:cNvGrpSpPr/>
          <p:nvPr/>
        </p:nvGrpSpPr>
        <p:grpSpPr>
          <a:xfrm>
            <a:off x="1324089" y="1961554"/>
            <a:ext cx="3337676" cy="999264"/>
            <a:chOff x="1324089" y="1961554"/>
            <a:chExt cx="3337676" cy="999264"/>
          </a:xfrm>
        </p:grpSpPr>
        <p:sp>
          <p:nvSpPr>
            <p:cNvPr id="1069" name="Google Shape;1069;p31"/>
            <p:cNvSpPr/>
            <p:nvPr/>
          </p:nvSpPr>
          <p:spPr>
            <a:xfrm>
              <a:off x="3663257" y="1961554"/>
              <a:ext cx="998508" cy="999264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0" name="Google Shape;1070;p31"/>
            <p:cNvGrpSpPr/>
            <p:nvPr/>
          </p:nvGrpSpPr>
          <p:grpSpPr>
            <a:xfrm>
              <a:off x="1324089" y="2007080"/>
              <a:ext cx="2016684" cy="908200"/>
              <a:chOff x="6669916" y="2174166"/>
              <a:chExt cx="1712101" cy="908200"/>
            </a:xfrm>
          </p:grpSpPr>
          <p:sp>
            <p:nvSpPr>
              <p:cNvPr id="1071" name="Google Shape;1071;p31"/>
              <p:cNvSpPr txBox="1"/>
              <p:nvPr/>
            </p:nvSpPr>
            <p:spPr>
              <a:xfrm>
                <a:off x="6669917" y="2174166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72" name="Google Shape;1072;p31"/>
              <p:cNvSpPr txBox="1"/>
              <p:nvPr/>
            </p:nvSpPr>
            <p:spPr>
              <a:xfrm>
                <a:off x="6669916" y="2454166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a gas giant and also the biggest planet in the Solar System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073" name="Google Shape;1073;p31"/>
          <p:cNvGrpSpPr/>
          <p:nvPr/>
        </p:nvGrpSpPr>
        <p:grpSpPr>
          <a:xfrm>
            <a:off x="4482263" y="1126069"/>
            <a:ext cx="3347606" cy="999264"/>
            <a:chOff x="4482263" y="1126069"/>
            <a:chExt cx="3347606" cy="999264"/>
          </a:xfrm>
        </p:grpSpPr>
        <p:sp>
          <p:nvSpPr>
            <p:cNvPr id="1074" name="Google Shape;1074;p31"/>
            <p:cNvSpPr/>
            <p:nvPr/>
          </p:nvSpPr>
          <p:spPr>
            <a:xfrm>
              <a:off x="4482263" y="1126069"/>
              <a:ext cx="998508" cy="999264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5" name="Google Shape;1075;p31"/>
            <p:cNvGrpSpPr/>
            <p:nvPr/>
          </p:nvGrpSpPr>
          <p:grpSpPr>
            <a:xfrm>
              <a:off x="5813185" y="1171612"/>
              <a:ext cx="2016684" cy="908200"/>
              <a:chOff x="-157897" y="746874"/>
              <a:chExt cx="1712101" cy="908200"/>
            </a:xfrm>
          </p:grpSpPr>
          <p:sp>
            <p:nvSpPr>
              <p:cNvPr id="1076" name="Google Shape;1076;p31"/>
              <p:cNvSpPr txBox="1"/>
              <p:nvPr/>
            </p:nvSpPr>
            <p:spPr>
              <a:xfrm>
                <a:off x="-157896" y="7468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77" name="Google Shape;1077;p31"/>
              <p:cNvSpPr txBox="1"/>
              <p:nvPr/>
            </p:nvSpPr>
            <p:spPr>
              <a:xfrm>
                <a:off x="-157897" y="10268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very cold planet full of iron oxide dust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sp>
        <p:nvSpPr>
          <p:cNvPr id="1078" name="Google Shape;1078;p31"/>
          <p:cNvSpPr/>
          <p:nvPr/>
        </p:nvSpPr>
        <p:spPr>
          <a:xfrm rot="-2700924">
            <a:off x="3387986" y="3178343"/>
            <a:ext cx="2368030" cy="107041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9" name="Google Shape;1079;p31"/>
          <p:cNvGrpSpPr/>
          <p:nvPr/>
        </p:nvGrpSpPr>
        <p:grpSpPr>
          <a:xfrm>
            <a:off x="1324089" y="3632498"/>
            <a:ext cx="3337676" cy="999264"/>
            <a:chOff x="1324089" y="3632498"/>
            <a:chExt cx="3337676" cy="999264"/>
          </a:xfrm>
        </p:grpSpPr>
        <p:sp>
          <p:nvSpPr>
            <p:cNvPr id="1080" name="Google Shape;1080;p31"/>
            <p:cNvSpPr/>
            <p:nvPr/>
          </p:nvSpPr>
          <p:spPr>
            <a:xfrm>
              <a:off x="3663257" y="3632498"/>
              <a:ext cx="998508" cy="999264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81" name="Google Shape;1081;p31"/>
            <p:cNvGrpSpPr/>
            <p:nvPr/>
          </p:nvGrpSpPr>
          <p:grpSpPr>
            <a:xfrm>
              <a:off x="1324089" y="3678016"/>
              <a:ext cx="2016684" cy="908200"/>
              <a:chOff x="6669916" y="3605299"/>
              <a:chExt cx="1712101" cy="908200"/>
            </a:xfrm>
          </p:grpSpPr>
          <p:sp>
            <p:nvSpPr>
              <p:cNvPr id="1082" name="Google Shape;1082;p31"/>
              <p:cNvSpPr txBox="1"/>
              <p:nvPr/>
            </p:nvSpPr>
            <p:spPr>
              <a:xfrm>
                <a:off x="6669917" y="3605299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83" name="Google Shape;1083;p31"/>
              <p:cNvSpPr txBox="1"/>
              <p:nvPr/>
            </p:nvSpPr>
            <p:spPr>
              <a:xfrm>
                <a:off x="6669916" y="3885299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Planet Mercury is the closest object to the Sun and also the smallest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084" name="Google Shape;1084;p31"/>
          <p:cNvGrpSpPr/>
          <p:nvPr/>
        </p:nvGrpSpPr>
        <p:grpSpPr>
          <a:xfrm>
            <a:off x="4482263" y="2797031"/>
            <a:ext cx="3347602" cy="999264"/>
            <a:chOff x="4482263" y="2797031"/>
            <a:chExt cx="3347602" cy="999264"/>
          </a:xfrm>
        </p:grpSpPr>
        <p:sp>
          <p:nvSpPr>
            <p:cNvPr id="1085" name="Google Shape;1085;p31"/>
            <p:cNvSpPr/>
            <p:nvPr/>
          </p:nvSpPr>
          <p:spPr>
            <a:xfrm>
              <a:off x="4482263" y="2797031"/>
              <a:ext cx="998508" cy="999264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86" name="Google Shape;1086;p31"/>
            <p:cNvGrpSpPr/>
            <p:nvPr/>
          </p:nvGrpSpPr>
          <p:grpSpPr>
            <a:xfrm>
              <a:off x="5813181" y="2842574"/>
              <a:ext cx="2016684" cy="908200"/>
              <a:chOff x="-159796" y="2429924"/>
              <a:chExt cx="1712101" cy="908200"/>
            </a:xfrm>
          </p:grpSpPr>
          <p:sp>
            <p:nvSpPr>
              <p:cNvPr id="1087" name="Google Shape;1087;p31"/>
              <p:cNvSpPr txBox="1"/>
              <p:nvPr/>
            </p:nvSpPr>
            <p:spPr>
              <a:xfrm>
                <a:off x="-159795" y="242992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088" name="Google Shape;1088;p31"/>
              <p:cNvSpPr txBox="1"/>
              <p:nvPr/>
            </p:nvSpPr>
            <p:spPr>
              <a:xfrm>
                <a:off x="-159796" y="270992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beautiful name and is the second planet from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089" name="Google Shape;1089;p31"/>
          <p:cNvGrpSpPr/>
          <p:nvPr/>
        </p:nvGrpSpPr>
        <p:grpSpPr>
          <a:xfrm>
            <a:off x="4777128" y="1393677"/>
            <a:ext cx="408791" cy="403453"/>
            <a:chOff x="6232000" y="1435050"/>
            <a:chExt cx="488225" cy="481850"/>
          </a:xfrm>
        </p:grpSpPr>
        <p:sp>
          <p:nvSpPr>
            <p:cNvPr id="1090" name="Google Shape;1090;p31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1" name="Google Shape;1091;p31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2" name="Google Shape;1092;p31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3" name="Google Shape;1093;p31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4" name="Google Shape;1094;p31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5" name="Google Shape;1095;p31"/>
          <p:cNvGrpSpPr/>
          <p:nvPr/>
        </p:nvGrpSpPr>
        <p:grpSpPr>
          <a:xfrm>
            <a:off x="3960734" y="2259474"/>
            <a:ext cx="403558" cy="403432"/>
            <a:chOff x="5642475" y="1435075"/>
            <a:chExt cx="481975" cy="481825"/>
          </a:xfrm>
        </p:grpSpPr>
        <p:sp>
          <p:nvSpPr>
            <p:cNvPr id="1096" name="Google Shape;1096;p31"/>
            <p:cNvSpPr/>
            <p:nvPr/>
          </p:nvSpPr>
          <p:spPr>
            <a:xfrm>
              <a:off x="5642475" y="1435075"/>
              <a:ext cx="481975" cy="340675"/>
            </a:xfrm>
            <a:custGeom>
              <a:rect b="b" l="l" r="r" t="t"/>
              <a:pathLst>
                <a:path extrusionOk="0" h="13627" w="19279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" name="Google Shape;1097;p31"/>
            <p:cNvSpPr/>
            <p:nvPr/>
          </p:nvSpPr>
          <p:spPr>
            <a:xfrm>
              <a:off x="5756375" y="1803975"/>
              <a:ext cx="254100" cy="112925"/>
            </a:xfrm>
            <a:custGeom>
              <a:rect b="b" l="l" r="r" t="t"/>
              <a:pathLst>
                <a:path extrusionOk="0" h="4517" w="10164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8" name="Google Shape;1098;p31"/>
            <p:cNvSpPr/>
            <p:nvPr/>
          </p:nvSpPr>
          <p:spPr>
            <a:xfrm>
              <a:off x="5843400" y="1537550"/>
              <a:ext cx="79975" cy="76125"/>
            </a:xfrm>
            <a:custGeom>
              <a:rect b="b" l="l" r="r" t="t"/>
              <a:pathLst>
                <a:path extrusionOk="0" h="3045" w="3199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9" name="Google Shape;1099;p31"/>
          <p:cNvGrpSpPr/>
          <p:nvPr/>
        </p:nvGrpSpPr>
        <p:grpSpPr>
          <a:xfrm>
            <a:off x="3960001" y="3930407"/>
            <a:ext cx="405002" cy="403453"/>
            <a:chOff x="898875" y="4399275"/>
            <a:chExt cx="483700" cy="481850"/>
          </a:xfrm>
        </p:grpSpPr>
        <p:sp>
          <p:nvSpPr>
            <p:cNvPr id="1100" name="Google Shape;1100;p31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1" name="Google Shape;1101;p31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2" name="Google Shape;1102;p31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3" name="Google Shape;1103;p31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4" name="Google Shape;1104;p31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5" name="Google Shape;1105;p31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" name="Google Shape;1106;p31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" name="Google Shape;1107;p31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8" name="Google Shape;1108;p31"/>
          <p:cNvGrpSpPr/>
          <p:nvPr/>
        </p:nvGrpSpPr>
        <p:grpSpPr>
          <a:xfrm rot="-305">
            <a:off x="4806190" y="3113782"/>
            <a:ext cx="350684" cy="365761"/>
            <a:chOff x="3357325" y="2093500"/>
            <a:chExt cx="311525" cy="322825"/>
          </a:xfrm>
        </p:grpSpPr>
        <p:sp>
          <p:nvSpPr>
            <p:cNvPr id="1109" name="Google Shape;1109;p31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0" name="Google Shape;1110;p31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" name="Google Shape;1111;p31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32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117" name="Google Shape;1117;p32"/>
          <p:cNvGrpSpPr/>
          <p:nvPr/>
        </p:nvGrpSpPr>
        <p:grpSpPr>
          <a:xfrm>
            <a:off x="0" y="2148445"/>
            <a:ext cx="9143866" cy="1469100"/>
            <a:chOff x="0" y="2148445"/>
            <a:chExt cx="9143866" cy="1469100"/>
          </a:xfrm>
        </p:grpSpPr>
        <p:cxnSp>
          <p:nvCxnSpPr>
            <p:cNvPr id="1118" name="Google Shape;1118;p32"/>
            <p:cNvCxnSpPr/>
            <p:nvPr/>
          </p:nvCxnSpPr>
          <p:spPr>
            <a:xfrm>
              <a:off x="7310566" y="2148445"/>
              <a:ext cx="1833300" cy="1469100"/>
            </a:xfrm>
            <a:prstGeom prst="curvedConnector3">
              <a:avLst>
                <a:gd fmla="val 50508" name="adj1"/>
              </a:avLst>
            </a:prstGeom>
            <a:noFill/>
            <a:ln cap="flat" cmpd="sng" w="2286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119" name="Google Shape;1119;p32"/>
            <p:cNvGrpSpPr/>
            <p:nvPr/>
          </p:nvGrpSpPr>
          <p:grpSpPr>
            <a:xfrm>
              <a:off x="0" y="2148445"/>
              <a:ext cx="9143866" cy="1469100"/>
              <a:chOff x="0" y="2148445"/>
              <a:chExt cx="9143866" cy="1469100"/>
            </a:xfrm>
          </p:grpSpPr>
          <p:cxnSp>
            <p:nvCxnSpPr>
              <p:cNvPr id="1120" name="Google Shape;1120;p32"/>
              <p:cNvCxnSpPr/>
              <p:nvPr/>
            </p:nvCxnSpPr>
            <p:spPr>
              <a:xfrm>
                <a:off x="0" y="2148445"/>
                <a:ext cx="1833300" cy="1469100"/>
              </a:xfrm>
              <a:prstGeom prst="curvedConnector3">
                <a:avLst>
                  <a:gd fmla="val 50508" name="adj1"/>
                </a:avLst>
              </a:prstGeom>
              <a:noFill/>
              <a:ln cap="flat" cmpd="sng" w="22860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1" name="Google Shape;1121;p32"/>
              <p:cNvCxnSpPr/>
              <p:nvPr/>
            </p:nvCxnSpPr>
            <p:spPr>
              <a:xfrm>
                <a:off x="3656886" y="2148445"/>
                <a:ext cx="1833300" cy="1469100"/>
              </a:xfrm>
              <a:prstGeom prst="curvedConnector3">
                <a:avLst>
                  <a:gd fmla="val 50508" name="adj1"/>
                </a:avLst>
              </a:prstGeom>
              <a:noFill/>
              <a:ln cap="flat" cmpd="sng" w="22860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122" name="Google Shape;1122;p32"/>
              <p:cNvGrpSpPr/>
              <p:nvPr/>
            </p:nvGrpSpPr>
            <p:grpSpPr>
              <a:xfrm>
                <a:off x="0" y="2148445"/>
                <a:ext cx="9143866" cy="1469100"/>
                <a:chOff x="0" y="2148445"/>
                <a:chExt cx="9143866" cy="1469100"/>
              </a:xfrm>
            </p:grpSpPr>
            <p:cxnSp>
              <p:nvCxnSpPr>
                <p:cNvPr id="1123" name="Google Shape;1123;p32"/>
                <p:cNvCxnSpPr/>
                <p:nvPr/>
              </p:nvCxnSpPr>
              <p:spPr>
                <a:xfrm>
                  <a:off x="0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dash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4" name="Google Shape;1124;p32"/>
                <p:cNvCxnSpPr/>
                <p:nvPr/>
              </p:nvCxnSpPr>
              <p:spPr>
                <a:xfrm flipH="1">
                  <a:off x="1828771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22860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5" name="Google Shape;1125;p32"/>
                <p:cNvCxnSpPr/>
                <p:nvPr/>
              </p:nvCxnSpPr>
              <p:spPr>
                <a:xfrm flipH="1">
                  <a:off x="1828771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dash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6" name="Google Shape;1126;p32"/>
                <p:cNvCxnSpPr/>
                <p:nvPr/>
              </p:nvCxnSpPr>
              <p:spPr>
                <a:xfrm>
                  <a:off x="3656886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dash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7" name="Google Shape;1127;p32"/>
                <p:cNvCxnSpPr/>
                <p:nvPr/>
              </p:nvCxnSpPr>
              <p:spPr>
                <a:xfrm flipH="1">
                  <a:off x="5482451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228600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8" name="Google Shape;1128;p32"/>
                <p:cNvCxnSpPr/>
                <p:nvPr/>
              </p:nvCxnSpPr>
              <p:spPr>
                <a:xfrm flipH="1">
                  <a:off x="5482451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dash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9" name="Google Shape;1129;p32"/>
                <p:cNvCxnSpPr/>
                <p:nvPr/>
              </p:nvCxnSpPr>
              <p:spPr>
                <a:xfrm>
                  <a:off x="7310566" y="2148445"/>
                  <a:ext cx="1833300" cy="1469100"/>
                </a:xfrm>
                <a:prstGeom prst="curvedConnector3">
                  <a:avLst>
                    <a:gd fmla="val 50508" name="adj1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dash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1130" name="Google Shape;1130;p32"/>
          <p:cNvGrpSpPr/>
          <p:nvPr/>
        </p:nvGrpSpPr>
        <p:grpSpPr>
          <a:xfrm>
            <a:off x="959872" y="1079418"/>
            <a:ext cx="1737310" cy="2105818"/>
            <a:chOff x="959872" y="1079418"/>
            <a:chExt cx="1737310" cy="2105818"/>
          </a:xfrm>
        </p:grpSpPr>
        <p:cxnSp>
          <p:nvCxnSpPr>
            <p:cNvPr id="1131" name="Google Shape;1131;p32"/>
            <p:cNvCxnSpPr/>
            <p:nvPr/>
          </p:nvCxnSpPr>
          <p:spPr>
            <a:xfrm>
              <a:off x="1826800" y="1795620"/>
              <a:ext cx="0" cy="309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none"/>
            </a:ln>
          </p:spPr>
        </p:cxnSp>
        <p:grpSp>
          <p:nvGrpSpPr>
            <p:cNvPr id="1132" name="Google Shape;1132;p32"/>
            <p:cNvGrpSpPr/>
            <p:nvPr/>
          </p:nvGrpSpPr>
          <p:grpSpPr>
            <a:xfrm>
              <a:off x="959872" y="1079418"/>
              <a:ext cx="1737310" cy="741976"/>
              <a:chOff x="2893473" y="1339748"/>
              <a:chExt cx="1773309" cy="741976"/>
            </a:xfrm>
          </p:grpSpPr>
          <p:sp>
            <p:nvSpPr>
              <p:cNvPr id="1133" name="Google Shape;1133;p32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34" name="Google Shape;1134;p32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35" name="Google Shape;1135;p32"/>
            <p:cNvGrpSpPr/>
            <p:nvPr/>
          </p:nvGrpSpPr>
          <p:grpSpPr>
            <a:xfrm>
              <a:off x="1364025" y="2255520"/>
              <a:ext cx="929012" cy="929715"/>
              <a:chOff x="1364025" y="2255520"/>
              <a:chExt cx="929012" cy="929715"/>
            </a:xfrm>
          </p:grpSpPr>
          <p:sp>
            <p:nvSpPr>
              <p:cNvPr id="1136" name="Google Shape;1136;p32"/>
              <p:cNvSpPr/>
              <p:nvPr/>
            </p:nvSpPr>
            <p:spPr>
              <a:xfrm>
                <a:off x="1364025" y="2255520"/>
                <a:ext cx="929012" cy="92971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32"/>
              <p:cNvSpPr/>
              <p:nvPr/>
            </p:nvSpPr>
            <p:spPr>
              <a:xfrm>
                <a:off x="1546025" y="2439625"/>
                <a:ext cx="561600" cy="5616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38" name="Google Shape;1138;p32"/>
          <p:cNvGrpSpPr/>
          <p:nvPr/>
        </p:nvGrpSpPr>
        <p:grpSpPr>
          <a:xfrm>
            <a:off x="2782947" y="2580752"/>
            <a:ext cx="1737310" cy="2131604"/>
            <a:chOff x="2782947" y="2580752"/>
            <a:chExt cx="1737310" cy="2131604"/>
          </a:xfrm>
        </p:grpSpPr>
        <p:cxnSp>
          <p:nvCxnSpPr>
            <p:cNvPr id="1139" name="Google Shape;1139;p32"/>
            <p:cNvCxnSpPr/>
            <p:nvPr/>
          </p:nvCxnSpPr>
          <p:spPr>
            <a:xfrm>
              <a:off x="3651600" y="3660470"/>
              <a:ext cx="0" cy="309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grpSp>
          <p:nvGrpSpPr>
            <p:cNvPr id="1140" name="Google Shape;1140;p32"/>
            <p:cNvGrpSpPr/>
            <p:nvPr/>
          </p:nvGrpSpPr>
          <p:grpSpPr>
            <a:xfrm>
              <a:off x="2782947" y="3970380"/>
              <a:ext cx="1737310" cy="741976"/>
              <a:chOff x="-852495" y="3508798"/>
              <a:chExt cx="1773309" cy="741976"/>
            </a:xfrm>
          </p:grpSpPr>
          <p:sp>
            <p:nvSpPr>
              <p:cNvPr id="1141" name="Google Shape;1141;p32"/>
              <p:cNvSpPr txBox="1"/>
              <p:nvPr/>
            </p:nvSpPr>
            <p:spPr>
              <a:xfrm>
                <a:off x="-852495" y="350879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42" name="Google Shape;1142;p32"/>
              <p:cNvSpPr txBox="1"/>
              <p:nvPr/>
            </p:nvSpPr>
            <p:spPr>
              <a:xfrm>
                <a:off x="-852486" y="379357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43" name="Google Shape;1143;p32"/>
            <p:cNvGrpSpPr/>
            <p:nvPr/>
          </p:nvGrpSpPr>
          <p:grpSpPr>
            <a:xfrm>
              <a:off x="3193375" y="2580752"/>
              <a:ext cx="929012" cy="929715"/>
              <a:chOff x="3193375" y="2580752"/>
              <a:chExt cx="929012" cy="929715"/>
            </a:xfrm>
          </p:grpSpPr>
          <p:sp>
            <p:nvSpPr>
              <p:cNvPr id="1144" name="Google Shape;1144;p32"/>
              <p:cNvSpPr/>
              <p:nvPr/>
            </p:nvSpPr>
            <p:spPr>
              <a:xfrm>
                <a:off x="3193375" y="2580752"/>
                <a:ext cx="929012" cy="92971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32"/>
              <p:cNvSpPr/>
              <p:nvPr/>
            </p:nvSpPr>
            <p:spPr>
              <a:xfrm>
                <a:off x="3375675" y="2764800"/>
                <a:ext cx="561600" cy="5616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46" name="Google Shape;1146;p32"/>
          <p:cNvGrpSpPr/>
          <p:nvPr/>
        </p:nvGrpSpPr>
        <p:grpSpPr>
          <a:xfrm>
            <a:off x="4617747" y="1079425"/>
            <a:ext cx="1737309" cy="2105817"/>
            <a:chOff x="4617747" y="1079425"/>
            <a:chExt cx="1737309" cy="2105817"/>
          </a:xfrm>
        </p:grpSpPr>
        <p:cxnSp>
          <p:nvCxnSpPr>
            <p:cNvPr id="1147" name="Google Shape;1147;p32"/>
            <p:cNvCxnSpPr/>
            <p:nvPr/>
          </p:nvCxnSpPr>
          <p:spPr>
            <a:xfrm>
              <a:off x="5486400" y="1795620"/>
              <a:ext cx="0" cy="309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none"/>
            </a:ln>
          </p:spPr>
        </p:cxnSp>
        <p:grpSp>
          <p:nvGrpSpPr>
            <p:cNvPr id="1148" name="Google Shape;1148;p32"/>
            <p:cNvGrpSpPr/>
            <p:nvPr/>
          </p:nvGrpSpPr>
          <p:grpSpPr>
            <a:xfrm>
              <a:off x="4617747" y="1079425"/>
              <a:ext cx="1737309" cy="741968"/>
              <a:chOff x="1802170" y="2004047"/>
              <a:chExt cx="1773307" cy="741968"/>
            </a:xfrm>
          </p:grpSpPr>
          <p:sp>
            <p:nvSpPr>
              <p:cNvPr id="1149" name="Google Shape;1149;p32"/>
              <p:cNvSpPr txBox="1"/>
              <p:nvPr/>
            </p:nvSpPr>
            <p:spPr>
              <a:xfrm>
                <a:off x="1802176" y="2004047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50" name="Google Shape;1150;p32"/>
              <p:cNvSpPr txBox="1"/>
              <p:nvPr/>
            </p:nvSpPr>
            <p:spPr>
              <a:xfrm>
                <a:off x="1802170" y="2288815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51" name="Google Shape;1151;p32"/>
            <p:cNvGrpSpPr/>
            <p:nvPr/>
          </p:nvGrpSpPr>
          <p:grpSpPr>
            <a:xfrm>
              <a:off x="5019925" y="2255527"/>
              <a:ext cx="929012" cy="929715"/>
              <a:chOff x="5019925" y="2255527"/>
              <a:chExt cx="929012" cy="929715"/>
            </a:xfrm>
          </p:grpSpPr>
          <p:sp>
            <p:nvSpPr>
              <p:cNvPr id="1152" name="Google Shape;1152;p32"/>
              <p:cNvSpPr/>
              <p:nvPr/>
            </p:nvSpPr>
            <p:spPr>
              <a:xfrm>
                <a:off x="5019925" y="2255527"/>
                <a:ext cx="929012" cy="92971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32"/>
              <p:cNvSpPr/>
              <p:nvPr/>
            </p:nvSpPr>
            <p:spPr>
              <a:xfrm>
                <a:off x="5205013" y="2439625"/>
                <a:ext cx="561600" cy="5616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54" name="Google Shape;1154;p32"/>
          <p:cNvGrpSpPr/>
          <p:nvPr/>
        </p:nvGrpSpPr>
        <p:grpSpPr>
          <a:xfrm>
            <a:off x="6445078" y="2580742"/>
            <a:ext cx="1737380" cy="2131613"/>
            <a:chOff x="6445078" y="2580742"/>
            <a:chExt cx="1737380" cy="2131613"/>
          </a:xfrm>
        </p:grpSpPr>
        <p:cxnSp>
          <p:nvCxnSpPr>
            <p:cNvPr id="1155" name="Google Shape;1155;p32"/>
            <p:cNvCxnSpPr/>
            <p:nvPr/>
          </p:nvCxnSpPr>
          <p:spPr>
            <a:xfrm>
              <a:off x="7313775" y="3660470"/>
              <a:ext cx="0" cy="309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grpSp>
          <p:nvGrpSpPr>
            <p:cNvPr id="1156" name="Google Shape;1156;p32"/>
            <p:cNvGrpSpPr/>
            <p:nvPr/>
          </p:nvGrpSpPr>
          <p:grpSpPr>
            <a:xfrm>
              <a:off x="6445078" y="3970373"/>
              <a:ext cx="1737380" cy="741982"/>
              <a:chOff x="7610886" y="2550889"/>
              <a:chExt cx="1741211" cy="741982"/>
            </a:xfrm>
          </p:grpSpPr>
          <p:sp>
            <p:nvSpPr>
              <p:cNvPr id="1157" name="Google Shape;1157;p32"/>
              <p:cNvSpPr txBox="1"/>
              <p:nvPr/>
            </p:nvSpPr>
            <p:spPr>
              <a:xfrm>
                <a:off x="7610897" y="255088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58" name="Google Shape;1158;p32"/>
              <p:cNvSpPr txBox="1"/>
              <p:nvPr/>
            </p:nvSpPr>
            <p:spPr>
              <a:xfrm>
                <a:off x="7610886" y="283567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Neptune is the farthest from the Sun</a:t>
                </a:r>
                <a:endParaRPr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59" name="Google Shape;1159;p32"/>
            <p:cNvGrpSpPr/>
            <p:nvPr/>
          </p:nvGrpSpPr>
          <p:grpSpPr>
            <a:xfrm>
              <a:off x="6849262" y="2580742"/>
              <a:ext cx="929012" cy="929715"/>
              <a:chOff x="6849262" y="2580742"/>
              <a:chExt cx="929012" cy="929715"/>
            </a:xfrm>
          </p:grpSpPr>
          <p:sp>
            <p:nvSpPr>
              <p:cNvPr id="1160" name="Google Shape;1160;p32"/>
              <p:cNvSpPr/>
              <p:nvPr/>
            </p:nvSpPr>
            <p:spPr>
              <a:xfrm>
                <a:off x="6849262" y="2580742"/>
                <a:ext cx="929012" cy="929715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32"/>
              <p:cNvSpPr/>
              <p:nvPr/>
            </p:nvSpPr>
            <p:spPr>
              <a:xfrm>
                <a:off x="7031563" y="2764813"/>
                <a:ext cx="561600" cy="5616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62" name="Google Shape;1162;p32"/>
          <p:cNvGrpSpPr/>
          <p:nvPr/>
        </p:nvGrpSpPr>
        <p:grpSpPr>
          <a:xfrm>
            <a:off x="3443802" y="2833524"/>
            <a:ext cx="425343" cy="424225"/>
            <a:chOff x="-4570325" y="2405775"/>
            <a:chExt cx="294600" cy="293825"/>
          </a:xfrm>
        </p:grpSpPr>
        <p:sp>
          <p:nvSpPr>
            <p:cNvPr id="1163" name="Google Shape;1163;p32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5" name="Google Shape;1165;p32"/>
          <p:cNvGrpSpPr/>
          <p:nvPr/>
        </p:nvGrpSpPr>
        <p:grpSpPr>
          <a:xfrm>
            <a:off x="5274858" y="2508438"/>
            <a:ext cx="421914" cy="423864"/>
            <a:chOff x="-1333975" y="2365850"/>
            <a:chExt cx="292225" cy="293575"/>
          </a:xfrm>
        </p:grpSpPr>
        <p:sp>
          <p:nvSpPr>
            <p:cNvPr id="1166" name="Google Shape;1166;p32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2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2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4" name="Google Shape;1174;p32"/>
          <p:cNvGrpSpPr/>
          <p:nvPr/>
        </p:nvGrpSpPr>
        <p:grpSpPr>
          <a:xfrm>
            <a:off x="1650709" y="2550339"/>
            <a:ext cx="355641" cy="340151"/>
            <a:chOff x="5049750" y="832600"/>
            <a:chExt cx="505100" cy="483100"/>
          </a:xfrm>
        </p:grpSpPr>
        <p:sp>
          <p:nvSpPr>
            <p:cNvPr id="1175" name="Google Shape;1175;p32"/>
            <p:cNvSpPr/>
            <p:nvPr/>
          </p:nvSpPr>
          <p:spPr>
            <a:xfrm>
              <a:off x="5049750" y="832600"/>
              <a:ext cx="505100" cy="483100"/>
            </a:xfrm>
            <a:custGeom>
              <a:rect b="b" l="l" r="r" t="t"/>
              <a:pathLst>
                <a:path extrusionOk="0" h="19324" w="20204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76" name="Google Shape;1176;p32"/>
            <p:cNvSpPr/>
            <p:nvPr/>
          </p:nvSpPr>
          <p:spPr>
            <a:xfrm>
              <a:off x="5216725" y="889175"/>
              <a:ext cx="276000" cy="254400"/>
            </a:xfrm>
            <a:custGeom>
              <a:rect b="b" l="l" r="r" t="t"/>
              <a:pathLst>
                <a:path extrusionOk="0" h="10176" w="1104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77" name="Google Shape;1177;p32"/>
          <p:cNvGrpSpPr/>
          <p:nvPr/>
        </p:nvGrpSpPr>
        <p:grpSpPr>
          <a:xfrm>
            <a:off x="7130685" y="2862482"/>
            <a:ext cx="366269" cy="366240"/>
            <a:chOff x="-65131525" y="1914325"/>
            <a:chExt cx="316650" cy="316625"/>
          </a:xfrm>
        </p:grpSpPr>
        <p:sp>
          <p:nvSpPr>
            <p:cNvPr id="1178" name="Google Shape;1178;p32"/>
            <p:cNvSpPr/>
            <p:nvPr/>
          </p:nvSpPr>
          <p:spPr>
            <a:xfrm>
              <a:off x="-65024400" y="1949750"/>
              <a:ext cx="103175" cy="247350"/>
            </a:xfrm>
            <a:custGeom>
              <a:rect b="b" l="l" r="r" t="t"/>
              <a:pathLst>
                <a:path extrusionOk="0" h="9894" w="4127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>
              <a:off x="-65131525" y="1914325"/>
              <a:ext cx="316650" cy="316625"/>
            </a:xfrm>
            <a:custGeom>
              <a:rect b="b" l="l" r="r" t="t"/>
              <a:pathLst>
                <a:path extrusionOk="0" h="12665" w="12666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33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sp>
        <p:nvSpPr>
          <p:cNvPr id="1185" name="Google Shape;1185;p33"/>
          <p:cNvSpPr/>
          <p:nvPr/>
        </p:nvSpPr>
        <p:spPr>
          <a:xfrm>
            <a:off x="3865200" y="2211800"/>
            <a:ext cx="1413600" cy="14136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6" name="Google Shape;1186;p33"/>
          <p:cNvGrpSpPr/>
          <p:nvPr/>
        </p:nvGrpSpPr>
        <p:grpSpPr>
          <a:xfrm>
            <a:off x="4573030" y="1539752"/>
            <a:ext cx="4111588" cy="1378804"/>
            <a:chOff x="4573030" y="1539752"/>
            <a:chExt cx="4111588" cy="1378804"/>
          </a:xfrm>
        </p:grpSpPr>
        <p:grpSp>
          <p:nvGrpSpPr>
            <p:cNvPr id="1187" name="Google Shape;1187;p33"/>
            <p:cNvGrpSpPr/>
            <p:nvPr/>
          </p:nvGrpSpPr>
          <p:grpSpPr>
            <a:xfrm>
              <a:off x="6667935" y="1763112"/>
              <a:ext cx="2016684" cy="908200"/>
              <a:chOff x="761833" y="1338374"/>
              <a:chExt cx="1712101" cy="908200"/>
            </a:xfrm>
          </p:grpSpPr>
          <p:sp>
            <p:nvSpPr>
              <p:cNvPr id="1188" name="Google Shape;1188;p33"/>
              <p:cNvSpPr txBox="1"/>
              <p:nvPr/>
            </p:nvSpPr>
            <p:spPr>
              <a:xfrm>
                <a:off x="761834" y="13383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89" name="Google Shape;1189;p33"/>
              <p:cNvSpPr txBox="1"/>
              <p:nvPr/>
            </p:nvSpPr>
            <p:spPr>
              <a:xfrm>
                <a:off x="761833" y="16183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very cold planet full of iron oxide dust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90" name="Google Shape;1190;p33"/>
            <p:cNvGrpSpPr/>
            <p:nvPr/>
          </p:nvGrpSpPr>
          <p:grpSpPr>
            <a:xfrm>
              <a:off x="4573030" y="1539752"/>
              <a:ext cx="2094905" cy="1378804"/>
              <a:chOff x="4573030" y="1539752"/>
              <a:chExt cx="2094905" cy="1378804"/>
            </a:xfrm>
          </p:grpSpPr>
          <p:sp>
            <p:nvSpPr>
              <p:cNvPr id="1191" name="Google Shape;1191;p33"/>
              <p:cNvSpPr/>
              <p:nvPr/>
            </p:nvSpPr>
            <p:spPr>
              <a:xfrm>
                <a:off x="4573030" y="1539752"/>
                <a:ext cx="1378804" cy="1378804"/>
              </a:xfrm>
              <a:custGeom>
                <a:rect b="b" l="l" r="r" t="t"/>
                <a:pathLst>
                  <a:path extrusionOk="0" h="46982" w="46982">
                    <a:moveTo>
                      <a:pt x="1" y="0"/>
                    </a:moveTo>
                    <a:lnTo>
                      <a:pt x="1" y="15285"/>
                    </a:lnTo>
                    <a:cubicBezTo>
                      <a:pt x="17469" y="15285"/>
                      <a:pt x="31697" y="29443"/>
                      <a:pt x="31697" y="46981"/>
                    </a:cubicBezTo>
                    <a:lnTo>
                      <a:pt x="46982" y="46981"/>
                    </a:lnTo>
                    <a:lnTo>
                      <a:pt x="46982" y="41840"/>
                    </a:lnTo>
                    <a:cubicBezTo>
                      <a:pt x="46982" y="40642"/>
                      <a:pt x="46066" y="39656"/>
                      <a:pt x="44869" y="39586"/>
                    </a:cubicBezTo>
                    <a:lnTo>
                      <a:pt x="39023" y="39163"/>
                    </a:lnTo>
                    <a:cubicBezTo>
                      <a:pt x="38036" y="39022"/>
                      <a:pt x="37262" y="38388"/>
                      <a:pt x="36980" y="37402"/>
                    </a:cubicBezTo>
                    <a:cubicBezTo>
                      <a:pt x="36135" y="33951"/>
                      <a:pt x="34726" y="30640"/>
                      <a:pt x="32895" y="27541"/>
                    </a:cubicBezTo>
                    <a:cubicBezTo>
                      <a:pt x="32401" y="26696"/>
                      <a:pt x="32472" y="25639"/>
                      <a:pt x="33106" y="24864"/>
                    </a:cubicBezTo>
                    <a:lnTo>
                      <a:pt x="36909" y="20497"/>
                    </a:lnTo>
                    <a:cubicBezTo>
                      <a:pt x="37684" y="19652"/>
                      <a:pt x="37684" y="18243"/>
                      <a:pt x="36839" y="17398"/>
                    </a:cubicBezTo>
                    <a:lnTo>
                      <a:pt x="34515" y="15074"/>
                    </a:lnTo>
                    <a:lnTo>
                      <a:pt x="32190" y="12749"/>
                    </a:lnTo>
                    <a:lnTo>
                      <a:pt x="29866" y="10354"/>
                    </a:lnTo>
                    <a:cubicBezTo>
                      <a:pt x="29416" y="9904"/>
                      <a:pt x="28826" y="9674"/>
                      <a:pt x="28234" y="9674"/>
                    </a:cubicBezTo>
                    <a:cubicBezTo>
                      <a:pt x="27715" y="9674"/>
                      <a:pt x="27195" y="9851"/>
                      <a:pt x="26767" y="10213"/>
                    </a:cubicBezTo>
                    <a:lnTo>
                      <a:pt x="22329" y="14017"/>
                    </a:lnTo>
                    <a:cubicBezTo>
                      <a:pt x="21893" y="14374"/>
                      <a:pt x="21368" y="14552"/>
                      <a:pt x="20842" y="14552"/>
                    </a:cubicBezTo>
                    <a:cubicBezTo>
                      <a:pt x="20432" y="14552"/>
                      <a:pt x="20022" y="14444"/>
                      <a:pt x="19652" y="14228"/>
                    </a:cubicBezTo>
                    <a:cubicBezTo>
                      <a:pt x="16342" y="12256"/>
                      <a:pt x="12820" y="10777"/>
                      <a:pt x="9087" y="9861"/>
                    </a:cubicBezTo>
                    <a:cubicBezTo>
                      <a:pt x="8101" y="9650"/>
                      <a:pt x="7396" y="8805"/>
                      <a:pt x="7326" y="7819"/>
                    </a:cubicBezTo>
                    <a:lnTo>
                      <a:pt x="6833" y="2113"/>
                    </a:lnTo>
                    <a:cubicBezTo>
                      <a:pt x="6762" y="916"/>
                      <a:pt x="5847" y="70"/>
                      <a:pt x="46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92" name="Google Shape;1192;p33"/>
              <p:cNvCxnSpPr>
                <a:stCxn id="1189" idx="1"/>
              </p:cNvCxnSpPr>
              <p:nvPr/>
            </p:nvCxnSpPr>
            <p:spPr>
              <a:xfrm rot="10800000">
                <a:off x="5436135" y="2357212"/>
                <a:ext cx="12318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none"/>
              </a:ln>
            </p:spPr>
          </p:cxnSp>
        </p:grpSp>
      </p:grpSp>
      <p:grpSp>
        <p:nvGrpSpPr>
          <p:cNvPr id="1193" name="Google Shape;1193;p33"/>
          <p:cNvGrpSpPr/>
          <p:nvPr/>
        </p:nvGrpSpPr>
        <p:grpSpPr>
          <a:xfrm>
            <a:off x="4573030" y="2918507"/>
            <a:ext cx="4113822" cy="1378804"/>
            <a:chOff x="4573030" y="2918507"/>
            <a:chExt cx="4113822" cy="1378804"/>
          </a:xfrm>
        </p:grpSpPr>
        <p:grpSp>
          <p:nvGrpSpPr>
            <p:cNvPr id="1194" name="Google Shape;1194;p33"/>
            <p:cNvGrpSpPr/>
            <p:nvPr/>
          </p:nvGrpSpPr>
          <p:grpSpPr>
            <a:xfrm>
              <a:off x="6670169" y="3153812"/>
              <a:ext cx="2016684" cy="908200"/>
              <a:chOff x="761833" y="2741162"/>
              <a:chExt cx="1712101" cy="908200"/>
            </a:xfrm>
          </p:grpSpPr>
          <p:sp>
            <p:nvSpPr>
              <p:cNvPr id="1195" name="Google Shape;1195;p33"/>
              <p:cNvSpPr txBox="1"/>
              <p:nvPr/>
            </p:nvSpPr>
            <p:spPr>
              <a:xfrm>
                <a:off x="761834" y="2741162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196" name="Google Shape;1196;p33"/>
              <p:cNvSpPr txBox="1"/>
              <p:nvPr/>
            </p:nvSpPr>
            <p:spPr>
              <a:xfrm>
                <a:off x="761833" y="3021162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beautiful name and is the second planet from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197" name="Google Shape;1197;p33"/>
            <p:cNvGrpSpPr/>
            <p:nvPr/>
          </p:nvGrpSpPr>
          <p:grpSpPr>
            <a:xfrm>
              <a:off x="4573030" y="2918507"/>
              <a:ext cx="2094905" cy="1378804"/>
              <a:chOff x="4573030" y="2918507"/>
              <a:chExt cx="2094905" cy="1378804"/>
            </a:xfrm>
          </p:grpSpPr>
          <p:sp>
            <p:nvSpPr>
              <p:cNvPr id="1198" name="Google Shape;1198;p33"/>
              <p:cNvSpPr/>
              <p:nvPr/>
            </p:nvSpPr>
            <p:spPr>
              <a:xfrm>
                <a:off x="4573030" y="2918507"/>
                <a:ext cx="1378804" cy="1378804"/>
              </a:xfrm>
              <a:custGeom>
                <a:rect b="b" l="l" r="r" t="t"/>
                <a:pathLst>
                  <a:path extrusionOk="0" h="46982" w="46982">
                    <a:moveTo>
                      <a:pt x="31697" y="0"/>
                    </a:moveTo>
                    <a:cubicBezTo>
                      <a:pt x="31697" y="17539"/>
                      <a:pt x="17469" y="31697"/>
                      <a:pt x="1" y="31697"/>
                    </a:cubicBezTo>
                    <a:lnTo>
                      <a:pt x="1" y="46982"/>
                    </a:lnTo>
                    <a:lnTo>
                      <a:pt x="5142" y="46982"/>
                    </a:lnTo>
                    <a:cubicBezTo>
                      <a:pt x="6340" y="46982"/>
                      <a:pt x="7326" y="46066"/>
                      <a:pt x="7467" y="44869"/>
                    </a:cubicBezTo>
                    <a:lnTo>
                      <a:pt x="7889" y="39023"/>
                    </a:lnTo>
                    <a:cubicBezTo>
                      <a:pt x="7960" y="38036"/>
                      <a:pt x="8664" y="37262"/>
                      <a:pt x="9580" y="36980"/>
                    </a:cubicBezTo>
                    <a:cubicBezTo>
                      <a:pt x="13031" y="36064"/>
                      <a:pt x="16342" y="34726"/>
                      <a:pt x="19371" y="32965"/>
                    </a:cubicBezTo>
                    <a:cubicBezTo>
                      <a:pt x="19740" y="32749"/>
                      <a:pt x="20151" y="32641"/>
                      <a:pt x="20560" y="32641"/>
                    </a:cubicBezTo>
                    <a:cubicBezTo>
                      <a:pt x="21086" y="32641"/>
                      <a:pt x="21611" y="32820"/>
                      <a:pt x="22047" y="33176"/>
                    </a:cubicBezTo>
                    <a:lnTo>
                      <a:pt x="26344" y="36980"/>
                    </a:lnTo>
                    <a:cubicBezTo>
                      <a:pt x="26781" y="37350"/>
                      <a:pt x="27314" y="37527"/>
                      <a:pt x="27844" y="37527"/>
                    </a:cubicBezTo>
                    <a:cubicBezTo>
                      <a:pt x="28425" y="37527"/>
                      <a:pt x="29001" y="37314"/>
                      <a:pt x="29443" y="36909"/>
                    </a:cubicBezTo>
                    <a:lnTo>
                      <a:pt x="31838" y="34585"/>
                    </a:lnTo>
                    <a:lnTo>
                      <a:pt x="34162" y="32261"/>
                    </a:lnTo>
                    <a:lnTo>
                      <a:pt x="36557" y="29936"/>
                    </a:lnTo>
                    <a:cubicBezTo>
                      <a:pt x="37402" y="29091"/>
                      <a:pt x="37473" y="27753"/>
                      <a:pt x="36698" y="26837"/>
                    </a:cubicBezTo>
                    <a:lnTo>
                      <a:pt x="32965" y="22329"/>
                    </a:lnTo>
                    <a:cubicBezTo>
                      <a:pt x="32331" y="21625"/>
                      <a:pt x="32190" y="20568"/>
                      <a:pt x="32754" y="19723"/>
                    </a:cubicBezTo>
                    <a:cubicBezTo>
                      <a:pt x="34726" y="16412"/>
                      <a:pt x="36205" y="12890"/>
                      <a:pt x="37121" y="9157"/>
                    </a:cubicBezTo>
                    <a:cubicBezTo>
                      <a:pt x="37332" y="8171"/>
                      <a:pt x="38177" y="7467"/>
                      <a:pt x="39163" y="7396"/>
                    </a:cubicBezTo>
                    <a:lnTo>
                      <a:pt x="44869" y="6974"/>
                    </a:lnTo>
                    <a:cubicBezTo>
                      <a:pt x="46066" y="6833"/>
                      <a:pt x="46982" y="5847"/>
                      <a:pt x="46982" y="4649"/>
                    </a:cubicBezTo>
                    <a:lnTo>
                      <a:pt x="469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99" name="Google Shape;1199;p33"/>
              <p:cNvCxnSpPr/>
              <p:nvPr/>
            </p:nvCxnSpPr>
            <p:spPr>
              <a:xfrm rot="10800000">
                <a:off x="5436135" y="3578162"/>
                <a:ext cx="12318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none"/>
              </a:ln>
            </p:spPr>
          </p:cxnSp>
        </p:grpSp>
      </p:grpSp>
      <p:grpSp>
        <p:nvGrpSpPr>
          <p:cNvPr id="1200" name="Google Shape;1200;p33"/>
          <p:cNvGrpSpPr/>
          <p:nvPr/>
        </p:nvGrpSpPr>
        <p:grpSpPr>
          <a:xfrm>
            <a:off x="459389" y="1539752"/>
            <a:ext cx="4113699" cy="1378804"/>
            <a:chOff x="459389" y="1539752"/>
            <a:chExt cx="4113699" cy="1378804"/>
          </a:xfrm>
        </p:grpSpPr>
        <p:grpSp>
          <p:nvGrpSpPr>
            <p:cNvPr id="1201" name="Google Shape;1201;p33"/>
            <p:cNvGrpSpPr/>
            <p:nvPr/>
          </p:nvGrpSpPr>
          <p:grpSpPr>
            <a:xfrm>
              <a:off x="459389" y="1764792"/>
              <a:ext cx="2016684" cy="908200"/>
              <a:chOff x="6669916" y="2174166"/>
              <a:chExt cx="1712101" cy="908200"/>
            </a:xfrm>
          </p:grpSpPr>
          <p:sp>
            <p:nvSpPr>
              <p:cNvPr id="1202" name="Google Shape;1202;p33"/>
              <p:cNvSpPr txBox="1"/>
              <p:nvPr/>
            </p:nvSpPr>
            <p:spPr>
              <a:xfrm>
                <a:off x="6669917" y="2174166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03" name="Google Shape;1203;p33"/>
              <p:cNvSpPr txBox="1"/>
              <p:nvPr/>
            </p:nvSpPr>
            <p:spPr>
              <a:xfrm>
                <a:off x="6669916" y="2454166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a gas giant and also the biggest planet in the Solar System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204" name="Google Shape;1204;p33"/>
            <p:cNvGrpSpPr/>
            <p:nvPr/>
          </p:nvGrpSpPr>
          <p:grpSpPr>
            <a:xfrm>
              <a:off x="2476085" y="1539752"/>
              <a:ext cx="2097003" cy="1378804"/>
              <a:chOff x="2476085" y="1539752"/>
              <a:chExt cx="2097003" cy="1378804"/>
            </a:xfrm>
          </p:grpSpPr>
          <p:sp>
            <p:nvSpPr>
              <p:cNvPr id="1205" name="Google Shape;1205;p33"/>
              <p:cNvSpPr/>
              <p:nvPr/>
            </p:nvSpPr>
            <p:spPr>
              <a:xfrm>
                <a:off x="3192200" y="1539752"/>
                <a:ext cx="1380888" cy="1378804"/>
              </a:xfrm>
              <a:custGeom>
                <a:rect b="b" l="l" r="r" t="t"/>
                <a:pathLst>
                  <a:path extrusionOk="0" h="46982" w="47053">
                    <a:moveTo>
                      <a:pt x="41840" y="0"/>
                    </a:moveTo>
                    <a:cubicBezTo>
                      <a:pt x="40643" y="0"/>
                      <a:pt x="39657" y="916"/>
                      <a:pt x="39586" y="2113"/>
                    </a:cubicBezTo>
                    <a:lnTo>
                      <a:pt x="39164" y="7959"/>
                    </a:lnTo>
                    <a:cubicBezTo>
                      <a:pt x="39093" y="8945"/>
                      <a:pt x="38389" y="9720"/>
                      <a:pt x="37473" y="10002"/>
                    </a:cubicBezTo>
                    <a:cubicBezTo>
                      <a:pt x="33740" y="10918"/>
                      <a:pt x="30289" y="12397"/>
                      <a:pt x="27048" y="14369"/>
                    </a:cubicBezTo>
                    <a:cubicBezTo>
                      <a:pt x="26679" y="14585"/>
                      <a:pt x="26268" y="14693"/>
                      <a:pt x="25865" y="14693"/>
                    </a:cubicBezTo>
                    <a:cubicBezTo>
                      <a:pt x="25346" y="14693"/>
                      <a:pt x="24839" y="14514"/>
                      <a:pt x="24442" y="14158"/>
                    </a:cubicBezTo>
                    <a:lnTo>
                      <a:pt x="20005" y="10566"/>
                    </a:lnTo>
                    <a:cubicBezTo>
                      <a:pt x="19544" y="10203"/>
                      <a:pt x="19006" y="10026"/>
                      <a:pt x="18477" y="10026"/>
                    </a:cubicBezTo>
                    <a:cubicBezTo>
                      <a:pt x="17875" y="10026"/>
                      <a:pt x="17285" y="10256"/>
                      <a:pt x="16835" y="10706"/>
                    </a:cubicBezTo>
                    <a:lnTo>
                      <a:pt x="14511" y="13101"/>
                    </a:lnTo>
                    <a:lnTo>
                      <a:pt x="12257" y="15355"/>
                    </a:lnTo>
                    <a:lnTo>
                      <a:pt x="9932" y="17750"/>
                    </a:lnTo>
                    <a:cubicBezTo>
                      <a:pt x="9087" y="18595"/>
                      <a:pt x="9087" y="19934"/>
                      <a:pt x="9862" y="20849"/>
                    </a:cubicBezTo>
                    <a:lnTo>
                      <a:pt x="13736" y="25287"/>
                    </a:lnTo>
                    <a:cubicBezTo>
                      <a:pt x="14370" y="25991"/>
                      <a:pt x="14440" y="27048"/>
                      <a:pt x="13947" y="27893"/>
                    </a:cubicBezTo>
                    <a:cubicBezTo>
                      <a:pt x="12045" y="31204"/>
                      <a:pt x="10637" y="34796"/>
                      <a:pt x="9791" y="38599"/>
                    </a:cubicBezTo>
                    <a:cubicBezTo>
                      <a:pt x="9580" y="39515"/>
                      <a:pt x="8735" y="40220"/>
                      <a:pt x="7819" y="40360"/>
                    </a:cubicBezTo>
                    <a:lnTo>
                      <a:pt x="2043" y="40853"/>
                    </a:lnTo>
                    <a:cubicBezTo>
                      <a:pt x="916" y="40994"/>
                      <a:pt x="1" y="41980"/>
                      <a:pt x="1" y="43178"/>
                    </a:cubicBezTo>
                    <a:lnTo>
                      <a:pt x="71" y="46488"/>
                    </a:lnTo>
                    <a:lnTo>
                      <a:pt x="71" y="46981"/>
                    </a:lnTo>
                    <a:lnTo>
                      <a:pt x="15356" y="46981"/>
                    </a:lnTo>
                    <a:cubicBezTo>
                      <a:pt x="15356" y="29443"/>
                      <a:pt x="29514" y="15285"/>
                      <a:pt x="47053" y="15285"/>
                    </a:cubicBezTo>
                    <a:lnTo>
                      <a:pt x="4705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06" name="Google Shape;1206;p33"/>
              <p:cNvCxnSpPr/>
              <p:nvPr/>
            </p:nvCxnSpPr>
            <p:spPr>
              <a:xfrm rot="10800000">
                <a:off x="2476085" y="2357212"/>
                <a:ext cx="12318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</p:grpSp>
      </p:grpSp>
      <p:grpSp>
        <p:nvGrpSpPr>
          <p:cNvPr id="1207" name="Google Shape;1207;p33"/>
          <p:cNvGrpSpPr/>
          <p:nvPr/>
        </p:nvGrpSpPr>
        <p:grpSpPr>
          <a:xfrm>
            <a:off x="457139" y="2918507"/>
            <a:ext cx="4115949" cy="1378804"/>
            <a:chOff x="457139" y="2918507"/>
            <a:chExt cx="4115949" cy="1378804"/>
          </a:xfrm>
        </p:grpSpPr>
        <p:grpSp>
          <p:nvGrpSpPr>
            <p:cNvPr id="1208" name="Google Shape;1208;p33"/>
            <p:cNvGrpSpPr/>
            <p:nvPr/>
          </p:nvGrpSpPr>
          <p:grpSpPr>
            <a:xfrm>
              <a:off x="457139" y="3153791"/>
              <a:ext cx="2016684" cy="908200"/>
              <a:chOff x="6669916" y="3605299"/>
              <a:chExt cx="1712101" cy="908200"/>
            </a:xfrm>
          </p:grpSpPr>
          <p:sp>
            <p:nvSpPr>
              <p:cNvPr id="1209" name="Google Shape;1209;p33"/>
              <p:cNvSpPr txBox="1"/>
              <p:nvPr/>
            </p:nvSpPr>
            <p:spPr>
              <a:xfrm>
                <a:off x="6669917" y="3605299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10" name="Google Shape;1210;p33"/>
              <p:cNvSpPr txBox="1"/>
              <p:nvPr/>
            </p:nvSpPr>
            <p:spPr>
              <a:xfrm>
                <a:off x="6669916" y="3885299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Planet Mercury is the closest object to the Sun and also the smallest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211" name="Google Shape;1211;p33"/>
            <p:cNvGrpSpPr/>
            <p:nvPr/>
          </p:nvGrpSpPr>
          <p:grpSpPr>
            <a:xfrm>
              <a:off x="2476085" y="2918507"/>
              <a:ext cx="2097003" cy="1378804"/>
              <a:chOff x="2476085" y="2918507"/>
              <a:chExt cx="2097003" cy="1378804"/>
            </a:xfrm>
          </p:grpSpPr>
          <p:sp>
            <p:nvSpPr>
              <p:cNvPr id="1212" name="Google Shape;1212;p33"/>
              <p:cNvSpPr/>
              <p:nvPr/>
            </p:nvSpPr>
            <p:spPr>
              <a:xfrm>
                <a:off x="3194284" y="2918507"/>
                <a:ext cx="1378804" cy="1378804"/>
              </a:xfrm>
              <a:custGeom>
                <a:rect b="b" l="l" r="r" t="t"/>
                <a:pathLst>
                  <a:path extrusionOk="0" h="46982" w="46982">
                    <a:moveTo>
                      <a:pt x="0" y="0"/>
                    </a:moveTo>
                    <a:lnTo>
                      <a:pt x="71" y="2748"/>
                    </a:lnTo>
                    <a:lnTo>
                      <a:pt x="141" y="6058"/>
                    </a:lnTo>
                    <a:cubicBezTo>
                      <a:pt x="141" y="7255"/>
                      <a:pt x="1127" y="8242"/>
                      <a:pt x="2325" y="8312"/>
                    </a:cubicBezTo>
                    <a:lnTo>
                      <a:pt x="8171" y="8664"/>
                    </a:lnTo>
                    <a:cubicBezTo>
                      <a:pt x="9087" y="8664"/>
                      <a:pt x="9932" y="9369"/>
                      <a:pt x="10214" y="10284"/>
                    </a:cubicBezTo>
                    <a:cubicBezTo>
                      <a:pt x="11129" y="13665"/>
                      <a:pt x="12538" y="16835"/>
                      <a:pt x="14369" y="19864"/>
                    </a:cubicBezTo>
                    <a:cubicBezTo>
                      <a:pt x="14862" y="20709"/>
                      <a:pt x="14792" y="21765"/>
                      <a:pt x="14158" y="22470"/>
                    </a:cubicBezTo>
                    <a:lnTo>
                      <a:pt x="10425" y="26907"/>
                    </a:lnTo>
                    <a:cubicBezTo>
                      <a:pt x="9650" y="27823"/>
                      <a:pt x="9720" y="29161"/>
                      <a:pt x="10566" y="30007"/>
                    </a:cubicBezTo>
                    <a:lnTo>
                      <a:pt x="12890" y="32331"/>
                    </a:lnTo>
                    <a:lnTo>
                      <a:pt x="15144" y="34655"/>
                    </a:lnTo>
                    <a:lnTo>
                      <a:pt x="17539" y="36980"/>
                    </a:lnTo>
                    <a:cubicBezTo>
                      <a:pt x="17971" y="37412"/>
                      <a:pt x="18531" y="37623"/>
                      <a:pt x="19098" y="37623"/>
                    </a:cubicBezTo>
                    <a:cubicBezTo>
                      <a:pt x="19641" y="37623"/>
                      <a:pt x="20190" y="37429"/>
                      <a:pt x="20638" y="37050"/>
                    </a:cubicBezTo>
                    <a:lnTo>
                      <a:pt x="25005" y="33247"/>
                    </a:lnTo>
                    <a:cubicBezTo>
                      <a:pt x="25464" y="32871"/>
                      <a:pt x="26023" y="32668"/>
                      <a:pt x="26577" y="32668"/>
                    </a:cubicBezTo>
                    <a:cubicBezTo>
                      <a:pt x="26958" y="32668"/>
                      <a:pt x="27338" y="32764"/>
                      <a:pt x="27682" y="32965"/>
                    </a:cubicBezTo>
                    <a:cubicBezTo>
                      <a:pt x="30852" y="34867"/>
                      <a:pt x="34232" y="36205"/>
                      <a:pt x="37825" y="37121"/>
                    </a:cubicBezTo>
                    <a:cubicBezTo>
                      <a:pt x="38811" y="37332"/>
                      <a:pt x="39515" y="38177"/>
                      <a:pt x="39586" y="39163"/>
                    </a:cubicBezTo>
                    <a:lnTo>
                      <a:pt x="40008" y="44869"/>
                    </a:lnTo>
                    <a:cubicBezTo>
                      <a:pt x="40149" y="46066"/>
                      <a:pt x="41135" y="46982"/>
                      <a:pt x="42333" y="46982"/>
                    </a:cubicBezTo>
                    <a:lnTo>
                      <a:pt x="46982" y="46982"/>
                    </a:lnTo>
                    <a:lnTo>
                      <a:pt x="46982" y="31697"/>
                    </a:lnTo>
                    <a:cubicBezTo>
                      <a:pt x="29443" y="31697"/>
                      <a:pt x="15215" y="17539"/>
                      <a:pt x="152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13" name="Google Shape;1213;p33"/>
              <p:cNvCxnSpPr/>
              <p:nvPr/>
            </p:nvCxnSpPr>
            <p:spPr>
              <a:xfrm rot="10800000">
                <a:off x="2476085" y="3578162"/>
                <a:ext cx="12318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</p:grpSp>
      </p:grpSp>
      <p:grpSp>
        <p:nvGrpSpPr>
          <p:cNvPr id="1214" name="Google Shape;1214;p33"/>
          <p:cNvGrpSpPr/>
          <p:nvPr/>
        </p:nvGrpSpPr>
        <p:grpSpPr>
          <a:xfrm>
            <a:off x="4206228" y="2552836"/>
            <a:ext cx="731527" cy="731530"/>
            <a:chOff x="-1333975" y="2365850"/>
            <a:chExt cx="292225" cy="293575"/>
          </a:xfrm>
        </p:grpSpPr>
        <p:sp>
          <p:nvSpPr>
            <p:cNvPr id="1215" name="Google Shape;1215;p33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3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3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3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3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3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3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3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4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228" name="Google Shape;1228;p34"/>
          <p:cNvGrpSpPr/>
          <p:nvPr/>
        </p:nvGrpSpPr>
        <p:grpSpPr>
          <a:xfrm>
            <a:off x="857674" y="1319450"/>
            <a:ext cx="3086671" cy="3089009"/>
            <a:chOff x="857674" y="1319450"/>
            <a:chExt cx="3086671" cy="3089009"/>
          </a:xfrm>
        </p:grpSpPr>
        <p:sp>
          <p:nvSpPr>
            <p:cNvPr id="1229" name="Google Shape;1229;p34"/>
            <p:cNvSpPr/>
            <p:nvPr/>
          </p:nvSpPr>
          <p:spPr>
            <a:xfrm>
              <a:off x="857674" y="1319450"/>
              <a:ext cx="3086671" cy="3089009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4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4"/>
            <p:cNvSpPr/>
            <p:nvPr/>
          </p:nvSpPr>
          <p:spPr>
            <a:xfrm>
              <a:off x="1387678" y="1850618"/>
              <a:ext cx="2026800" cy="2026800"/>
            </a:xfrm>
            <a:prstGeom prst="pie">
              <a:avLst>
                <a:gd fmla="val 10805693" name="adj1"/>
                <a:gd fmla="val 1620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4"/>
            <p:cNvSpPr/>
            <p:nvPr/>
          </p:nvSpPr>
          <p:spPr>
            <a:xfrm>
              <a:off x="1387678" y="1850618"/>
              <a:ext cx="2026800" cy="2026800"/>
            </a:xfrm>
            <a:prstGeom prst="pie">
              <a:avLst>
                <a:gd fmla="val 16189262" name="adj1"/>
                <a:gd fmla="val 20143205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4"/>
            <p:cNvSpPr/>
            <p:nvPr/>
          </p:nvSpPr>
          <p:spPr>
            <a:xfrm>
              <a:off x="1387678" y="1850618"/>
              <a:ext cx="2026800" cy="2026800"/>
            </a:xfrm>
            <a:prstGeom prst="pie">
              <a:avLst>
                <a:gd fmla="val 3901096" name="adj1"/>
                <a:gd fmla="val 1080592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4"/>
            <p:cNvSpPr/>
            <p:nvPr/>
          </p:nvSpPr>
          <p:spPr>
            <a:xfrm>
              <a:off x="1387678" y="1850618"/>
              <a:ext cx="2026800" cy="2026800"/>
            </a:xfrm>
            <a:prstGeom prst="pie">
              <a:avLst>
                <a:gd fmla="val 20139599" name="adj1"/>
                <a:gd fmla="val 3913058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4" name="Google Shape;1234;p34"/>
          <p:cNvGrpSpPr/>
          <p:nvPr/>
        </p:nvGrpSpPr>
        <p:grpSpPr>
          <a:xfrm>
            <a:off x="4764609" y="1229337"/>
            <a:ext cx="3521174" cy="741976"/>
            <a:chOff x="4764609" y="1229337"/>
            <a:chExt cx="3521174" cy="741976"/>
          </a:xfrm>
        </p:grpSpPr>
        <p:grpSp>
          <p:nvGrpSpPr>
            <p:cNvPr id="1235" name="Google Shape;1235;p34"/>
            <p:cNvGrpSpPr/>
            <p:nvPr/>
          </p:nvGrpSpPr>
          <p:grpSpPr>
            <a:xfrm>
              <a:off x="4764609" y="1371763"/>
              <a:ext cx="986066" cy="457247"/>
              <a:chOff x="4764609" y="1371763"/>
              <a:chExt cx="986066" cy="457247"/>
            </a:xfrm>
          </p:grpSpPr>
          <p:cxnSp>
            <p:nvCxnSpPr>
              <p:cNvPr id="1236" name="Google Shape;1236;p34"/>
              <p:cNvCxnSpPr/>
              <p:nvPr/>
            </p:nvCxnSpPr>
            <p:spPr>
              <a:xfrm>
                <a:off x="5167475" y="1598625"/>
                <a:ext cx="583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sp>
            <p:nvSpPr>
              <p:cNvPr id="1237" name="Google Shape;1237;p34"/>
              <p:cNvSpPr/>
              <p:nvPr/>
            </p:nvSpPr>
            <p:spPr>
              <a:xfrm>
                <a:off x="4764609" y="1371763"/>
                <a:ext cx="456901" cy="457247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8" name="Google Shape;1238;p34"/>
            <p:cNvGrpSpPr/>
            <p:nvPr/>
          </p:nvGrpSpPr>
          <p:grpSpPr>
            <a:xfrm>
              <a:off x="5882595" y="1229337"/>
              <a:ext cx="2403188" cy="741976"/>
              <a:chOff x="2893473" y="1339748"/>
              <a:chExt cx="1773309" cy="741976"/>
            </a:xfrm>
          </p:grpSpPr>
          <p:sp>
            <p:nvSpPr>
              <p:cNvPr id="1239" name="Google Shape;1239;p34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40" name="Google Shape;1240;p34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241" name="Google Shape;1241;p34"/>
          <p:cNvGrpSpPr/>
          <p:nvPr/>
        </p:nvGrpSpPr>
        <p:grpSpPr>
          <a:xfrm>
            <a:off x="4764588" y="2914182"/>
            <a:ext cx="3521193" cy="741968"/>
            <a:chOff x="4764588" y="2914182"/>
            <a:chExt cx="3521193" cy="741968"/>
          </a:xfrm>
        </p:grpSpPr>
        <p:grpSp>
          <p:nvGrpSpPr>
            <p:cNvPr id="1242" name="Google Shape;1242;p34"/>
            <p:cNvGrpSpPr/>
            <p:nvPr/>
          </p:nvGrpSpPr>
          <p:grpSpPr>
            <a:xfrm>
              <a:off x="4764588" y="3056542"/>
              <a:ext cx="986087" cy="457247"/>
              <a:chOff x="4764588" y="3056542"/>
              <a:chExt cx="986087" cy="457247"/>
            </a:xfrm>
          </p:grpSpPr>
          <p:cxnSp>
            <p:nvCxnSpPr>
              <p:cNvPr id="1243" name="Google Shape;1243;p34"/>
              <p:cNvCxnSpPr/>
              <p:nvPr/>
            </p:nvCxnSpPr>
            <p:spPr>
              <a:xfrm>
                <a:off x="5167475" y="3285183"/>
                <a:ext cx="583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sp>
            <p:nvSpPr>
              <p:cNvPr id="1244" name="Google Shape;1244;p34"/>
              <p:cNvSpPr/>
              <p:nvPr/>
            </p:nvSpPr>
            <p:spPr>
              <a:xfrm>
                <a:off x="4764588" y="3056542"/>
                <a:ext cx="456901" cy="457247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45" name="Google Shape;1245;p34"/>
            <p:cNvGrpSpPr/>
            <p:nvPr/>
          </p:nvGrpSpPr>
          <p:grpSpPr>
            <a:xfrm>
              <a:off x="5882595" y="2914182"/>
              <a:ext cx="2403185" cy="741968"/>
              <a:chOff x="3675320" y="3768484"/>
              <a:chExt cx="1773307" cy="741968"/>
            </a:xfrm>
          </p:grpSpPr>
          <p:sp>
            <p:nvSpPr>
              <p:cNvPr id="1246" name="Google Shape;1246;p34"/>
              <p:cNvSpPr txBox="1"/>
              <p:nvPr/>
            </p:nvSpPr>
            <p:spPr>
              <a:xfrm>
                <a:off x="3675326" y="37684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47" name="Google Shape;1247;p34"/>
              <p:cNvSpPr txBox="1"/>
              <p:nvPr/>
            </p:nvSpPr>
            <p:spPr>
              <a:xfrm>
                <a:off x="3675320" y="4053252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 in the Solar System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248" name="Google Shape;1248;p34"/>
          <p:cNvGrpSpPr/>
          <p:nvPr/>
        </p:nvGrpSpPr>
        <p:grpSpPr>
          <a:xfrm>
            <a:off x="4764588" y="3756581"/>
            <a:ext cx="3521725" cy="741982"/>
            <a:chOff x="4764588" y="3756581"/>
            <a:chExt cx="3521725" cy="741982"/>
          </a:xfrm>
        </p:grpSpPr>
        <p:grpSp>
          <p:nvGrpSpPr>
            <p:cNvPr id="1249" name="Google Shape;1249;p34"/>
            <p:cNvGrpSpPr/>
            <p:nvPr/>
          </p:nvGrpSpPr>
          <p:grpSpPr>
            <a:xfrm>
              <a:off x="4764588" y="3898942"/>
              <a:ext cx="898937" cy="457247"/>
              <a:chOff x="4764588" y="3898942"/>
              <a:chExt cx="898937" cy="457247"/>
            </a:xfrm>
          </p:grpSpPr>
          <p:cxnSp>
            <p:nvCxnSpPr>
              <p:cNvPr id="1250" name="Google Shape;1250;p34"/>
              <p:cNvCxnSpPr/>
              <p:nvPr/>
            </p:nvCxnSpPr>
            <p:spPr>
              <a:xfrm>
                <a:off x="5080325" y="4137600"/>
                <a:ext cx="583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sp>
            <p:nvSpPr>
              <p:cNvPr id="1251" name="Google Shape;1251;p34"/>
              <p:cNvSpPr/>
              <p:nvPr/>
            </p:nvSpPr>
            <p:spPr>
              <a:xfrm>
                <a:off x="4764588" y="3898942"/>
                <a:ext cx="456901" cy="457247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2" name="Google Shape;1252;p34"/>
            <p:cNvGrpSpPr/>
            <p:nvPr/>
          </p:nvGrpSpPr>
          <p:grpSpPr>
            <a:xfrm>
              <a:off x="5882919" y="3756581"/>
              <a:ext cx="2403393" cy="741982"/>
              <a:chOff x="6935413" y="2447439"/>
              <a:chExt cx="1741211" cy="741982"/>
            </a:xfrm>
          </p:grpSpPr>
          <p:sp>
            <p:nvSpPr>
              <p:cNvPr id="1253" name="Google Shape;1253;p34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54" name="Google Shape;1254;p34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255" name="Google Shape;1255;p34"/>
          <p:cNvGrpSpPr/>
          <p:nvPr/>
        </p:nvGrpSpPr>
        <p:grpSpPr>
          <a:xfrm>
            <a:off x="4764588" y="2071775"/>
            <a:ext cx="3521195" cy="741976"/>
            <a:chOff x="4764588" y="2071775"/>
            <a:chExt cx="3521195" cy="741976"/>
          </a:xfrm>
        </p:grpSpPr>
        <p:grpSp>
          <p:nvGrpSpPr>
            <p:cNvPr id="1256" name="Google Shape;1256;p34"/>
            <p:cNvGrpSpPr/>
            <p:nvPr/>
          </p:nvGrpSpPr>
          <p:grpSpPr>
            <a:xfrm>
              <a:off x="4764588" y="2214142"/>
              <a:ext cx="986087" cy="457247"/>
              <a:chOff x="4764588" y="2214142"/>
              <a:chExt cx="986087" cy="457247"/>
            </a:xfrm>
          </p:grpSpPr>
          <p:cxnSp>
            <p:nvCxnSpPr>
              <p:cNvPr id="1257" name="Google Shape;1257;p34"/>
              <p:cNvCxnSpPr/>
              <p:nvPr/>
            </p:nvCxnSpPr>
            <p:spPr>
              <a:xfrm>
                <a:off x="5167475" y="2442779"/>
                <a:ext cx="5832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oval"/>
              </a:ln>
            </p:spPr>
          </p:cxnSp>
          <p:sp>
            <p:nvSpPr>
              <p:cNvPr id="1258" name="Google Shape;1258;p34"/>
              <p:cNvSpPr/>
              <p:nvPr/>
            </p:nvSpPr>
            <p:spPr>
              <a:xfrm>
                <a:off x="4764588" y="2214142"/>
                <a:ext cx="456901" cy="457247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9" name="Google Shape;1259;p34"/>
            <p:cNvGrpSpPr/>
            <p:nvPr/>
          </p:nvGrpSpPr>
          <p:grpSpPr>
            <a:xfrm>
              <a:off x="5882595" y="2071775"/>
              <a:ext cx="2403188" cy="741976"/>
              <a:chOff x="2893473" y="1339748"/>
              <a:chExt cx="1773309" cy="741976"/>
            </a:xfrm>
          </p:grpSpPr>
          <p:sp>
            <p:nvSpPr>
              <p:cNvPr id="1260" name="Google Shape;1260;p34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61" name="Google Shape;1261;p34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35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267" name="Google Shape;1267;p35"/>
          <p:cNvGrpSpPr/>
          <p:nvPr/>
        </p:nvGrpSpPr>
        <p:grpSpPr>
          <a:xfrm>
            <a:off x="519075" y="-274650"/>
            <a:ext cx="1371653" cy="3869550"/>
            <a:chOff x="519075" y="-274650"/>
            <a:chExt cx="1371653" cy="3869550"/>
          </a:xfrm>
        </p:grpSpPr>
        <p:sp>
          <p:nvSpPr>
            <p:cNvPr id="1268" name="Google Shape;1268;p35"/>
            <p:cNvSpPr/>
            <p:nvPr/>
          </p:nvSpPr>
          <p:spPr>
            <a:xfrm rot="10800000">
              <a:off x="531450" y="2248200"/>
              <a:ext cx="1346700" cy="13467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762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69" name="Google Shape;1269;p35"/>
            <p:cNvCxnSpPr>
              <a:stCxn id="1268" idx="2"/>
            </p:cNvCxnSpPr>
            <p:nvPr/>
          </p:nvCxnSpPr>
          <p:spPr>
            <a:xfrm rot="10800000">
              <a:off x="531450" y="-274650"/>
              <a:ext cx="0" cy="3196200"/>
            </a:xfrm>
            <a:prstGeom prst="straightConnector1">
              <a:avLst/>
            </a:prstGeom>
            <a:noFill/>
            <a:ln cap="flat" cmpd="sng" w="7620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270" name="Google Shape;1270;p35"/>
            <p:cNvGrpSpPr/>
            <p:nvPr/>
          </p:nvGrpSpPr>
          <p:grpSpPr>
            <a:xfrm>
              <a:off x="519075" y="1155482"/>
              <a:ext cx="1371653" cy="2142804"/>
              <a:chOff x="519075" y="1155482"/>
              <a:chExt cx="1371653" cy="2142804"/>
            </a:xfrm>
          </p:grpSpPr>
          <p:cxnSp>
            <p:nvCxnSpPr>
              <p:cNvPr id="1271" name="Google Shape;1271;p35"/>
              <p:cNvCxnSpPr/>
              <p:nvPr/>
            </p:nvCxnSpPr>
            <p:spPr>
              <a:xfrm rot="10800000">
                <a:off x="1200425" y="2156250"/>
                <a:ext cx="0" cy="28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oval"/>
              </a:ln>
            </p:spPr>
          </p:cxnSp>
          <p:grpSp>
            <p:nvGrpSpPr>
              <p:cNvPr id="1272" name="Google Shape;1272;p35"/>
              <p:cNvGrpSpPr/>
              <p:nvPr/>
            </p:nvGrpSpPr>
            <p:grpSpPr>
              <a:xfrm>
                <a:off x="836677" y="2561257"/>
                <a:ext cx="736471" cy="737029"/>
                <a:chOff x="836677" y="2561257"/>
                <a:chExt cx="736471" cy="737029"/>
              </a:xfrm>
            </p:grpSpPr>
            <p:sp>
              <p:nvSpPr>
                <p:cNvPr id="1273" name="Google Shape;1273;p35"/>
                <p:cNvSpPr/>
                <p:nvPr/>
              </p:nvSpPr>
              <p:spPr>
                <a:xfrm>
                  <a:off x="836677" y="2561257"/>
                  <a:ext cx="736471" cy="737029"/>
                </a:xfrm>
                <a:custGeom>
                  <a:rect b="b" l="l" r="r" t="t"/>
                  <a:pathLst>
                    <a:path extrusionOk="0" h="42279" w="42247">
                      <a:moveTo>
                        <a:pt x="18811" y="0"/>
                      </a:moveTo>
                      <a:cubicBezTo>
                        <a:pt x="18273" y="0"/>
                        <a:pt x="17830" y="412"/>
                        <a:pt x="17798" y="950"/>
                      </a:cubicBezTo>
                      <a:lnTo>
                        <a:pt x="17608" y="3579"/>
                      </a:lnTo>
                      <a:cubicBezTo>
                        <a:pt x="17545" y="3991"/>
                        <a:pt x="17260" y="4371"/>
                        <a:pt x="16816" y="4497"/>
                      </a:cubicBezTo>
                      <a:cubicBezTo>
                        <a:pt x="15264" y="4877"/>
                        <a:pt x="13776" y="5511"/>
                        <a:pt x="12383" y="6334"/>
                      </a:cubicBezTo>
                      <a:cubicBezTo>
                        <a:pt x="12216" y="6431"/>
                        <a:pt x="12032" y="6480"/>
                        <a:pt x="11848" y="6480"/>
                      </a:cubicBezTo>
                      <a:cubicBezTo>
                        <a:pt x="11611" y="6480"/>
                        <a:pt x="11375" y="6399"/>
                        <a:pt x="11179" y="6239"/>
                      </a:cubicBezTo>
                      <a:lnTo>
                        <a:pt x="9216" y="4529"/>
                      </a:lnTo>
                      <a:cubicBezTo>
                        <a:pt x="9030" y="4359"/>
                        <a:pt x="8783" y="4271"/>
                        <a:pt x="8536" y="4271"/>
                      </a:cubicBezTo>
                      <a:cubicBezTo>
                        <a:pt x="8277" y="4271"/>
                        <a:pt x="8016" y="4366"/>
                        <a:pt x="7822" y="4561"/>
                      </a:cubicBezTo>
                      <a:lnTo>
                        <a:pt x="6777" y="5606"/>
                      </a:lnTo>
                      <a:lnTo>
                        <a:pt x="5732" y="6619"/>
                      </a:lnTo>
                      <a:lnTo>
                        <a:pt x="4655" y="7664"/>
                      </a:lnTo>
                      <a:cubicBezTo>
                        <a:pt x="4275" y="8044"/>
                        <a:pt x="4244" y="8678"/>
                        <a:pt x="4592" y="9058"/>
                      </a:cubicBezTo>
                      <a:lnTo>
                        <a:pt x="6302" y="11084"/>
                      </a:lnTo>
                      <a:cubicBezTo>
                        <a:pt x="6587" y="11433"/>
                        <a:pt x="6619" y="11908"/>
                        <a:pt x="6397" y="12288"/>
                      </a:cubicBezTo>
                      <a:cubicBezTo>
                        <a:pt x="5510" y="13745"/>
                        <a:pt x="4845" y="15360"/>
                        <a:pt x="4434" y="17038"/>
                      </a:cubicBezTo>
                      <a:cubicBezTo>
                        <a:pt x="4339" y="17450"/>
                        <a:pt x="3990" y="17798"/>
                        <a:pt x="3547" y="17830"/>
                      </a:cubicBezTo>
                      <a:lnTo>
                        <a:pt x="950" y="18020"/>
                      </a:lnTo>
                      <a:cubicBezTo>
                        <a:pt x="412" y="18052"/>
                        <a:pt x="0" y="18495"/>
                        <a:pt x="0" y="19033"/>
                      </a:cubicBezTo>
                      <a:lnTo>
                        <a:pt x="0" y="23467"/>
                      </a:lnTo>
                      <a:cubicBezTo>
                        <a:pt x="0" y="24005"/>
                        <a:pt x="412" y="24449"/>
                        <a:pt x="950" y="24480"/>
                      </a:cubicBezTo>
                      <a:lnTo>
                        <a:pt x="3579" y="24702"/>
                      </a:lnTo>
                      <a:cubicBezTo>
                        <a:pt x="4022" y="24734"/>
                        <a:pt x="4370" y="25019"/>
                        <a:pt x="4497" y="25462"/>
                      </a:cubicBezTo>
                      <a:cubicBezTo>
                        <a:pt x="4909" y="27109"/>
                        <a:pt x="5574" y="28661"/>
                        <a:pt x="6460" y="30117"/>
                      </a:cubicBezTo>
                      <a:cubicBezTo>
                        <a:pt x="6682" y="30497"/>
                        <a:pt x="6651" y="30972"/>
                        <a:pt x="6365" y="31321"/>
                      </a:cubicBezTo>
                      <a:lnTo>
                        <a:pt x="4719" y="33284"/>
                      </a:lnTo>
                      <a:cubicBezTo>
                        <a:pt x="4370" y="33696"/>
                        <a:pt x="4402" y="34298"/>
                        <a:pt x="4782" y="34678"/>
                      </a:cubicBezTo>
                      <a:lnTo>
                        <a:pt x="5859" y="35723"/>
                      </a:lnTo>
                      <a:lnTo>
                        <a:pt x="6872" y="36768"/>
                      </a:lnTo>
                      <a:lnTo>
                        <a:pt x="7981" y="37813"/>
                      </a:lnTo>
                      <a:cubicBezTo>
                        <a:pt x="8179" y="38011"/>
                        <a:pt x="8437" y="38114"/>
                        <a:pt x="8697" y="38114"/>
                      </a:cubicBezTo>
                      <a:cubicBezTo>
                        <a:pt x="8936" y="38114"/>
                        <a:pt x="9177" y="38027"/>
                        <a:pt x="9374" y="37845"/>
                      </a:cubicBezTo>
                      <a:lnTo>
                        <a:pt x="11338" y="36134"/>
                      </a:lnTo>
                      <a:cubicBezTo>
                        <a:pt x="11537" y="35953"/>
                        <a:pt x="11779" y="35865"/>
                        <a:pt x="12020" y="35865"/>
                      </a:cubicBezTo>
                      <a:cubicBezTo>
                        <a:pt x="12200" y="35865"/>
                        <a:pt x="12379" y="35913"/>
                        <a:pt x="12541" y="36008"/>
                      </a:cubicBezTo>
                      <a:cubicBezTo>
                        <a:pt x="14029" y="36863"/>
                        <a:pt x="15645" y="37496"/>
                        <a:pt x="17323" y="37876"/>
                      </a:cubicBezTo>
                      <a:cubicBezTo>
                        <a:pt x="17766" y="37971"/>
                        <a:pt x="18083" y="38351"/>
                        <a:pt x="18115" y="38795"/>
                      </a:cubicBezTo>
                      <a:lnTo>
                        <a:pt x="18368" y="41392"/>
                      </a:lnTo>
                      <a:cubicBezTo>
                        <a:pt x="18431" y="41898"/>
                        <a:pt x="18875" y="42278"/>
                        <a:pt x="19413" y="42278"/>
                      </a:cubicBezTo>
                      <a:lnTo>
                        <a:pt x="20902" y="42247"/>
                      </a:lnTo>
                      <a:lnTo>
                        <a:pt x="22358" y="42215"/>
                      </a:lnTo>
                      <a:lnTo>
                        <a:pt x="23847" y="42183"/>
                      </a:lnTo>
                      <a:cubicBezTo>
                        <a:pt x="24385" y="42183"/>
                        <a:pt x="24797" y="41772"/>
                        <a:pt x="24829" y="41233"/>
                      </a:cubicBezTo>
                      <a:lnTo>
                        <a:pt x="24987" y="38605"/>
                      </a:lnTo>
                      <a:cubicBezTo>
                        <a:pt x="25019" y="38161"/>
                        <a:pt x="25304" y="37781"/>
                        <a:pt x="25747" y="37655"/>
                      </a:cubicBezTo>
                      <a:cubicBezTo>
                        <a:pt x="27235" y="37243"/>
                        <a:pt x="28692" y="36610"/>
                        <a:pt x="30022" y="35818"/>
                      </a:cubicBezTo>
                      <a:cubicBezTo>
                        <a:pt x="30189" y="35721"/>
                        <a:pt x="30373" y="35672"/>
                        <a:pt x="30557" y="35672"/>
                      </a:cubicBezTo>
                      <a:cubicBezTo>
                        <a:pt x="30794" y="35672"/>
                        <a:pt x="31030" y="35752"/>
                        <a:pt x="31226" y="35913"/>
                      </a:cubicBezTo>
                      <a:lnTo>
                        <a:pt x="33189" y="37591"/>
                      </a:lnTo>
                      <a:cubicBezTo>
                        <a:pt x="33386" y="37742"/>
                        <a:pt x="33625" y="37821"/>
                        <a:pt x="33864" y="37821"/>
                      </a:cubicBezTo>
                      <a:cubicBezTo>
                        <a:pt x="34125" y="37821"/>
                        <a:pt x="34384" y="37727"/>
                        <a:pt x="34583" y="37528"/>
                      </a:cubicBezTo>
                      <a:lnTo>
                        <a:pt x="35659" y="36451"/>
                      </a:lnTo>
                      <a:lnTo>
                        <a:pt x="36704" y="35438"/>
                      </a:lnTo>
                      <a:lnTo>
                        <a:pt x="37750" y="34393"/>
                      </a:lnTo>
                      <a:cubicBezTo>
                        <a:pt x="38130" y="34013"/>
                        <a:pt x="38130" y="33379"/>
                        <a:pt x="37781" y="32999"/>
                      </a:cubicBezTo>
                      <a:lnTo>
                        <a:pt x="36071" y="31004"/>
                      </a:lnTo>
                      <a:cubicBezTo>
                        <a:pt x="35786" y="30687"/>
                        <a:pt x="35723" y="30181"/>
                        <a:pt x="35944" y="29832"/>
                      </a:cubicBezTo>
                      <a:cubicBezTo>
                        <a:pt x="36799" y="28407"/>
                        <a:pt x="37401" y="26855"/>
                        <a:pt x="37813" y="25272"/>
                      </a:cubicBezTo>
                      <a:cubicBezTo>
                        <a:pt x="37908" y="24829"/>
                        <a:pt x="38256" y="24512"/>
                        <a:pt x="38731" y="24480"/>
                      </a:cubicBezTo>
                      <a:lnTo>
                        <a:pt x="41296" y="24259"/>
                      </a:lnTo>
                      <a:cubicBezTo>
                        <a:pt x="41835" y="24227"/>
                        <a:pt x="42247" y="23784"/>
                        <a:pt x="42247" y="23245"/>
                      </a:cubicBezTo>
                      <a:lnTo>
                        <a:pt x="42247" y="18812"/>
                      </a:lnTo>
                      <a:cubicBezTo>
                        <a:pt x="42247" y="18273"/>
                        <a:pt x="41835" y="17830"/>
                        <a:pt x="41296" y="17798"/>
                      </a:cubicBezTo>
                      <a:lnTo>
                        <a:pt x="38668" y="17577"/>
                      </a:lnTo>
                      <a:cubicBezTo>
                        <a:pt x="38225" y="17545"/>
                        <a:pt x="37876" y="17260"/>
                        <a:pt x="37750" y="16848"/>
                      </a:cubicBezTo>
                      <a:cubicBezTo>
                        <a:pt x="37338" y="15296"/>
                        <a:pt x="36736" y="13808"/>
                        <a:pt x="35944" y="12446"/>
                      </a:cubicBezTo>
                      <a:cubicBezTo>
                        <a:pt x="35691" y="12066"/>
                        <a:pt x="35754" y="11559"/>
                        <a:pt x="36039" y="11243"/>
                      </a:cubicBezTo>
                      <a:lnTo>
                        <a:pt x="37750" y="9279"/>
                      </a:lnTo>
                      <a:cubicBezTo>
                        <a:pt x="38098" y="8899"/>
                        <a:pt x="38066" y="8266"/>
                        <a:pt x="37718" y="7886"/>
                      </a:cubicBezTo>
                      <a:lnTo>
                        <a:pt x="36673" y="6841"/>
                      </a:lnTo>
                      <a:lnTo>
                        <a:pt x="35628" y="5764"/>
                      </a:lnTo>
                      <a:lnTo>
                        <a:pt x="34583" y="4719"/>
                      </a:lnTo>
                      <a:cubicBezTo>
                        <a:pt x="34377" y="4496"/>
                        <a:pt x="34106" y="4384"/>
                        <a:pt x="33835" y="4384"/>
                      </a:cubicBezTo>
                      <a:cubicBezTo>
                        <a:pt x="33606" y="4384"/>
                        <a:pt x="33378" y="4464"/>
                        <a:pt x="33189" y="4624"/>
                      </a:cubicBezTo>
                      <a:lnTo>
                        <a:pt x="31162" y="6334"/>
                      </a:lnTo>
                      <a:cubicBezTo>
                        <a:pt x="30984" y="6494"/>
                        <a:pt x="30756" y="6575"/>
                        <a:pt x="30523" y="6575"/>
                      </a:cubicBezTo>
                      <a:cubicBezTo>
                        <a:pt x="30341" y="6575"/>
                        <a:pt x="30157" y="6526"/>
                        <a:pt x="29991" y="6429"/>
                      </a:cubicBezTo>
                      <a:cubicBezTo>
                        <a:pt x="28502" y="5511"/>
                        <a:pt x="26919" y="4846"/>
                        <a:pt x="25240" y="4434"/>
                      </a:cubicBezTo>
                      <a:cubicBezTo>
                        <a:pt x="24797" y="4339"/>
                        <a:pt x="24480" y="3959"/>
                        <a:pt x="24449" y="3516"/>
                      </a:cubicBezTo>
                      <a:lnTo>
                        <a:pt x="24259" y="950"/>
                      </a:lnTo>
                      <a:cubicBezTo>
                        <a:pt x="24195" y="412"/>
                        <a:pt x="23752" y="0"/>
                        <a:pt x="232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4" name="Google Shape;1274;p35"/>
                <p:cNvSpPr/>
                <p:nvPr/>
              </p:nvSpPr>
              <p:spPr>
                <a:xfrm>
                  <a:off x="948635" y="2674263"/>
                  <a:ext cx="510900" cy="5109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1</a:t>
                  </a:r>
                  <a:endParaRPr sz="2000">
                    <a:solidFill>
                      <a:schemeClr val="accent1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grpSp>
            <p:nvGrpSpPr>
              <p:cNvPr id="1275" name="Google Shape;1275;p35"/>
              <p:cNvGrpSpPr/>
              <p:nvPr/>
            </p:nvGrpSpPr>
            <p:grpSpPr>
              <a:xfrm>
                <a:off x="519075" y="1155482"/>
                <a:ext cx="1371653" cy="888372"/>
                <a:chOff x="20554" y="591248"/>
                <a:chExt cx="1773307" cy="888372"/>
              </a:xfrm>
            </p:grpSpPr>
            <p:sp>
              <p:nvSpPr>
                <p:cNvPr id="1276" name="Google Shape;1276;p35"/>
                <p:cNvSpPr txBox="1"/>
                <p:nvPr/>
              </p:nvSpPr>
              <p:spPr>
                <a:xfrm>
                  <a:off x="20561" y="591248"/>
                  <a:ext cx="17733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1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MARS</a:t>
                  </a:r>
                  <a:endParaRPr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277" name="Google Shape;1277;p35"/>
                <p:cNvSpPr txBox="1"/>
                <p:nvPr/>
              </p:nvSpPr>
              <p:spPr>
                <a:xfrm>
                  <a:off x="20554" y="876020"/>
                  <a:ext cx="1773300" cy="603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Despite being red, Mars is a cold place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278" name="Google Shape;1278;p35"/>
          <p:cNvGrpSpPr/>
          <p:nvPr/>
        </p:nvGrpSpPr>
        <p:grpSpPr>
          <a:xfrm>
            <a:off x="3210573" y="1155442"/>
            <a:ext cx="1371650" cy="2439458"/>
            <a:chOff x="3210573" y="1155442"/>
            <a:chExt cx="1371650" cy="2439458"/>
          </a:xfrm>
        </p:grpSpPr>
        <p:sp>
          <p:nvSpPr>
            <p:cNvPr id="1279" name="Google Shape;1279;p35"/>
            <p:cNvSpPr/>
            <p:nvPr/>
          </p:nvSpPr>
          <p:spPr>
            <a:xfrm rot="10800000">
              <a:off x="3225325" y="2248200"/>
              <a:ext cx="1346700" cy="13467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80" name="Google Shape;1280;p35"/>
            <p:cNvGrpSpPr/>
            <p:nvPr/>
          </p:nvGrpSpPr>
          <p:grpSpPr>
            <a:xfrm>
              <a:off x="3210573" y="1155442"/>
              <a:ext cx="1371650" cy="2142844"/>
              <a:chOff x="3210573" y="1155442"/>
              <a:chExt cx="1371650" cy="2142844"/>
            </a:xfrm>
          </p:grpSpPr>
          <p:cxnSp>
            <p:nvCxnSpPr>
              <p:cNvPr id="1281" name="Google Shape;1281;p35"/>
              <p:cNvCxnSpPr/>
              <p:nvPr/>
            </p:nvCxnSpPr>
            <p:spPr>
              <a:xfrm rot="10800000">
                <a:off x="3898644" y="2156250"/>
                <a:ext cx="0" cy="28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oval"/>
              </a:ln>
            </p:spPr>
          </p:cxnSp>
          <p:grpSp>
            <p:nvGrpSpPr>
              <p:cNvPr id="1282" name="Google Shape;1282;p35"/>
              <p:cNvGrpSpPr/>
              <p:nvPr/>
            </p:nvGrpSpPr>
            <p:grpSpPr>
              <a:xfrm>
                <a:off x="3530407" y="2561257"/>
                <a:ext cx="736471" cy="737029"/>
                <a:chOff x="3530407" y="2561257"/>
                <a:chExt cx="736471" cy="737029"/>
              </a:xfrm>
            </p:grpSpPr>
            <p:sp>
              <p:nvSpPr>
                <p:cNvPr id="1283" name="Google Shape;1283;p35"/>
                <p:cNvSpPr/>
                <p:nvPr/>
              </p:nvSpPr>
              <p:spPr>
                <a:xfrm>
                  <a:off x="3530407" y="2561257"/>
                  <a:ext cx="736471" cy="737029"/>
                </a:xfrm>
                <a:custGeom>
                  <a:rect b="b" l="l" r="r" t="t"/>
                  <a:pathLst>
                    <a:path extrusionOk="0" h="42279" w="42247">
                      <a:moveTo>
                        <a:pt x="18811" y="0"/>
                      </a:moveTo>
                      <a:cubicBezTo>
                        <a:pt x="18273" y="0"/>
                        <a:pt x="17830" y="412"/>
                        <a:pt x="17798" y="950"/>
                      </a:cubicBezTo>
                      <a:lnTo>
                        <a:pt x="17608" y="3579"/>
                      </a:lnTo>
                      <a:cubicBezTo>
                        <a:pt x="17545" y="3991"/>
                        <a:pt x="17260" y="4371"/>
                        <a:pt x="16816" y="4497"/>
                      </a:cubicBezTo>
                      <a:cubicBezTo>
                        <a:pt x="15264" y="4877"/>
                        <a:pt x="13776" y="5511"/>
                        <a:pt x="12383" y="6334"/>
                      </a:cubicBezTo>
                      <a:cubicBezTo>
                        <a:pt x="12216" y="6431"/>
                        <a:pt x="12032" y="6480"/>
                        <a:pt x="11848" y="6480"/>
                      </a:cubicBezTo>
                      <a:cubicBezTo>
                        <a:pt x="11611" y="6480"/>
                        <a:pt x="11375" y="6399"/>
                        <a:pt x="11179" y="6239"/>
                      </a:cubicBezTo>
                      <a:lnTo>
                        <a:pt x="9216" y="4529"/>
                      </a:lnTo>
                      <a:cubicBezTo>
                        <a:pt x="9030" y="4359"/>
                        <a:pt x="8783" y="4271"/>
                        <a:pt x="8536" y="4271"/>
                      </a:cubicBezTo>
                      <a:cubicBezTo>
                        <a:pt x="8277" y="4271"/>
                        <a:pt x="8016" y="4366"/>
                        <a:pt x="7822" y="4561"/>
                      </a:cubicBezTo>
                      <a:lnTo>
                        <a:pt x="6777" y="5606"/>
                      </a:lnTo>
                      <a:lnTo>
                        <a:pt x="5732" y="6619"/>
                      </a:lnTo>
                      <a:lnTo>
                        <a:pt x="4655" y="7664"/>
                      </a:lnTo>
                      <a:cubicBezTo>
                        <a:pt x="4275" y="8044"/>
                        <a:pt x="4244" y="8678"/>
                        <a:pt x="4592" y="9058"/>
                      </a:cubicBezTo>
                      <a:lnTo>
                        <a:pt x="6302" y="11084"/>
                      </a:lnTo>
                      <a:cubicBezTo>
                        <a:pt x="6587" y="11433"/>
                        <a:pt x="6619" y="11908"/>
                        <a:pt x="6397" y="12288"/>
                      </a:cubicBezTo>
                      <a:cubicBezTo>
                        <a:pt x="5510" y="13745"/>
                        <a:pt x="4845" y="15360"/>
                        <a:pt x="4434" y="17038"/>
                      </a:cubicBezTo>
                      <a:cubicBezTo>
                        <a:pt x="4339" y="17450"/>
                        <a:pt x="3990" y="17798"/>
                        <a:pt x="3547" y="17830"/>
                      </a:cubicBezTo>
                      <a:lnTo>
                        <a:pt x="950" y="18020"/>
                      </a:lnTo>
                      <a:cubicBezTo>
                        <a:pt x="412" y="18052"/>
                        <a:pt x="0" y="18495"/>
                        <a:pt x="0" y="19033"/>
                      </a:cubicBezTo>
                      <a:lnTo>
                        <a:pt x="0" y="23467"/>
                      </a:lnTo>
                      <a:cubicBezTo>
                        <a:pt x="0" y="24005"/>
                        <a:pt x="412" y="24449"/>
                        <a:pt x="950" y="24480"/>
                      </a:cubicBezTo>
                      <a:lnTo>
                        <a:pt x="3579" y="24702"/>
                      </a:lnTo>
                      <a:cubicBezTo>
                        <a:pt x="4022" y="24734"/>
                        <a:pt x="4370" y="25019"/>
                        <a:pt x="4497" y="25462"/>
                      </a:cubicBezTo>
                      <a:cubicBezTo>
                        <a:pt x="4909" y="27109"/>
                        <a:pt x="5574" y="28661"/>
                        <a:pt x="6460" y="30117"/>
                      </a:cubicBezTo>
                      <a:cubicBezTo>
                        <a:pt x="6682" y="30497"/>
                        <a:pt x="6651" y="30972"/>
                        <a:pt x="6365" y="31321"/>
                      </a:cubicBezTo>
                      <a:lnTo>
                        <a:pt x="4719" y="33284"/>
                      </a:lnTo>
                      <a:cubicBezTo>
                        <a:pt x="4370" y="33696"/>
                        <a:pt x="4402" y="34298"/>
                        <a:pt x="4782" y="34678"/>
                      </a:cubicBezTo>
                      <a:lnTo>
                        <a:pt x="5859" y="35723"/>
                      </a:lnTo>
                      <a:lnTo>
                        <a:pt x="6872" y="36768"/>
                      </a:lnTo>
                      <a:lnTo>
                        <a:pt x="7981" y="37813"/>
                      </a:lnTo>
                      <a:cubicBezTo>
                        <a:pt x="8179" y="38011"/>
                        <a:pt x="8437" y="38114"/>
                        <a:pt x="8697" y="38114"/>
                      </a:cubicBezTo>
                      <a:cubicBezTo>
                        <a:pt x="8936" y="38114"/>
                        <a:pt x="9177" y="38027"/>
                        <a:pt x="9374" y="37845"/>
                      </a:cubicBezTo>
                      <a:lnTo>
                        <a:pt x="11338" y="36134"/>
                      </a:lnTo>
                      <a:cubicBezTo>
                        <a:pt x="11537" y="35953"/>
                        <a:pt x="11779" y="35865"/>
                        <a:pt x="12020" y="35865"/>
                      </a:cubicBezTo>
                      <a:cubicBezTo>
                        <a:pt x="12200" y="35865"/>
                        <a:pt x="12379" y="35913"/>
                        <a:pt x="12541" y="36008"/>
                      </a:cubicBezTo>
                      <a:cubicBezTo>
                        <a:pt x="14029" y="36863"/>
                        <a:pt x="15645" y="37496"/>
                        <a:pt x="17323" y="37876"/>
                      </a:cubicBezTo>
                      <a:cubicBezTo>
                        <a:pt x="17766" y="37971"/>
                        <a:pt x="18083" y="38351"/>
                        <a:pt x="18115" y="38795"/>
                      </a:cubicBezTo>
                      <a:lnTo>
                        <a:pt x="18368" y="41392"/>
                      </a:lnTo>
                      <a:cubicBezTo>
                        <a:pt x="18431" y="41898"/>
                        <a:pt x="18875" y="42278"/>
                        <a:pt x="19413" y="42278"/>
                      </a:cubicBezTo>
                      <a:lnTo>
                        <a:pt x="20902" y="42247"/>
                      </a:lnTo>
                      <a:lnTo>
                        <a:pt x="22358" y="42215"/>
                      </a:lnTo>
                      <a:lnTo>
                        <a:pt x="23847" y="42183"/>
                      </a:lnTo>
                      <a:cubicBezTo>
                        <a:pt x="24385" y="42183"/>
                        <a:pt x="24797" y="41772"/>
                        <a:pt x="24829" y="41233"/>
                      </a:cubicBezTo>
                      <a:lnTo>
                        <a:pt x="24987" y="38605"/>
                      </a:lnTo>
                      <a:cubicBezTo>
                        <a:pt x="25019" y="38161"/>
                        <a:pt x="25304" y="37781"/>
                        <a:pt x="25747" y="37655"/>
                      </a:cubicBezTo>
                      <a:cubicBezTo>
                        <a:pt x="27235" y="37243"/>
                        <a:pt x="28692" y="36610"/>
                        <a:pt x="30022" y="35818"/>
                      </a:cubicBezTo>
                      <a:cubicBezTo>
                        <a:pt x="30189" y="35721"/>
                        <a:pt x="30373" y="35672"/>
                        <a:pt x="30557" y="35672"/>
                      </a:cubicBezTo>
                      <a:cubicBezTo>
                        <a:pt x="30794" y="35672"/>
                        <a:pt x="31030" y="35752"/>
                        <a:pt x="31226" y="35913"/>
                      </a:cubicBezTo>
                      <a:lnTo>
                        <a:pt x="33189" y="37591"/>
                      </a:lnTo>
                      <a:cubicBezTo>
                        <a:pt x="33386" y="37742"/>
                        <a:pt x="33625" y="37821"/>
                        <a:pt x="33864" y="37821"/>
                      </a:cubicBezTo>
                      <a:cubicBezTo>
                        <a:pt x="34125" y="37821"/>
                        <a:pt x="34384" y="37727"/>
                        <a:pt x="34583" y="37528"/>
                      </a:cubicBezTo>
                      <a:lnTo>
                        <a:pt x="35659" y="36451"/>
                      </a:lnTo>
                      <a:lnTo>
                        <a:pt x="36704" y="35438"/>
                      </a:lnTo>
                      <a:lnTo>
                        <a:pt x="37750" y="34393"/>
                      </a:lnTo>
                      <a:cubicBezTo>
                        <a:pt x="38130" y="34013"/>
                        <a:pt x="38130" y="33379"/>
                        <a:pt x="37781" y="32999"/>
                      </a:cubicBezTo>
                      <a:lnTo>
                        <a:pt x="36071" y="31004"/>
                      </a:lnTo>
                      <a:cubicBezTo>
                        <a:pt x="35786" y="30687"/>
                        <a:pt x="35723" y="30181"/>
                        <a:pt x="35944" y="29832"/>
                      </a:cubicBezTo>
                      <a:cubicBezTo>
                        <a:pt x="36799" y="28407"/>
                        <a:pt x="37401" y="26855"/>
                        <a:pt x="37813" y="25272"/>
                      </a:cubicBezTo>
                      <a:cubicBezTo>
                        <a:pt x="37908" y="24829"/>
                        <a:pt x="38256" y="24512"/>
                        <a:pt x="38731" y="24480"/>
                      </a:cubicBezTo>
                      <a:lnTo>
                        <a:pt x="41296" y="24259"/>
                      </a:lnTo>
                      <a:cubicBezTo>
                        <a:pt x="41835" y="24227"/>
                        <a:pt x="42247" y="23784"/>
                        <a:pt x="42247" y="23245"/>
                      </a:cubicBezTo>
                      <a:lnTo>
                        <a:pt x="42247" y="18812"/>
                      </a:lnTo>
                      <a:cubicBezTo>
                        <a:pt x="42247" y="18273"/>
                        <a:pt x="41835" y="17830"/>
                        <a:pt x="41296" y="17798"/>
                      </a:cubicBezTo>
                      <a:lnTo>
                        <a:pt x="38668" y="17577"/>
                      </a:lnTo>
                      <a:cubicBezTo>
                        <a:pt x="38225" y="17545"/>
                        <a:pt x="37876" y="17260"/>
                        <a:pt x="37750" y="16848"/>
                      </a:cubicBezTo>
                      <a:cubicBezTo>
                        <a:pt x="37338" y="15296"/>
                        <a:pt x="36736" y="13808"/>
                        <a:pt x="35944" y="12446"/>
                      </a:cubicBezTo>
                      <a:cubicBezTo>
                        <a:pt x="35691" y="12066"/>
                        <a:pt x="35754" y="11559"/>
                        <a:pt x="36039" y="11243"/>
                      </a:cubicBezTo>
                      <a:lnTo>
                        <a:pt x="37750" y="9279"/>
                      </a:lnTo>
                      <a:cubicBezTo>
                        <a:pt x="38098" y="8899"/>
                        <a:pt x="38066" y="8266"/>
                        <a:pt x="37718" y="7886"/>
                      </a:cubicBezTo>
                      <a:lnTo>
                        <a:pt x="36673" y="6841"/>
                      </a:lnTo>
                      <a:lnTo>
                        <a:pt x="35628" y="5764"/>
                      </a:lnTo>
                      <a:lnTo>
                        <a:pt x="34583" y="4719"/>
                      </a:lnTo>
                      <a:cubicBezTo>
                        <a:pt x="34377" y="4496"/>
                        <a:pt x="34106" y="4384"/>
                        <a:pt x="33835" y="4384"/>
                      </a:cubicBezTo>
                      <a:cubicBezTo>
                        <a:pt x="33606" y="4384"/>
                        <a:pt x="33378" y="4464"/>
                        <a:pt x="33189" y="4624"/>
                      </a:cubicBezTo>
                      <a:lnTo>
                        <a:pt x="31162" y="6334"/>
                      </a:lnTo>
                      <a:cubicBezTo>
                        <a:pt x="30984" y="6494"/>
                        <a:pt x="30756" y="6575"/>
                        <a:pt x="30523" y="6575"/>
                      </a:cubicBezTo>
                      <a:cubicBezTo>
                        <a:pt x="30341" y="6575"/>
                        <a:pt x="30157" y="6526"/>
                        <a:pt x="29991" y="6429"/>
                      </a:cubicBezTo>
                      <a:cubicBezTo>
                        <a:pt x="28502" y="5511"/>
                        <a:pt x="26919" y="4846"/>
                        <a:pt x="25240" y="4434"/>
                      </a:cubicBezTo>
                      <a:cubicBezTo>
                        <a:pt x="24797" y="4339"/>
                        <a:pt x="24480" y="3959"/>
                        <a:pt x="24449" y="3516"/>
                      </a:cubicBezTo>
                      <a:lnTo>
                        <a:pt x="24259" y="950"/>
                      </a:lnTo>
                      <a:cubicBezTo>
                        <a:pt x="24195" y="412"/>
                        <a:pt x="23752" y="0"/>
                        <a:pt x="232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84" name="Google Shape;1284;p35"/>
                <p:cNvSpPr/>
                <p:nvPr/>
              </p:nvSpPr>
              <p:spPr>
                <a:xfrm>
                  <a:off x="3643185" y="2674263"/>
                  <a:ext cx="510900" cy="5109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000">
                      <a:solidFill>
                        <a:schemeClr val="accent3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3</a:t>
                  </a:r>
                  <a:endParaRPr>
                    <a:solidFill>
                      <a:schemeClr val="accent3"/>
                    </a:solidFill>
                  </a:endParaRPr>
                </a:p>
              </p:txBody>
            </p:sp>
          </p:grpSp>
          <p:grpSp>
            <p:nvGrpSpPr>
              <p:cNvPr id="1285" name="Google Shape;1285;p35"/>
              <p:cNvGrpSpPr/>
              <p:nvPr/>
            </p:nvGrpSpPr>
            <p:grpSpPr>
              <a:xfrm>
                <a:off x="3210573" y="1155442"/>
                <a:ext cx="1371650" cy="888661"/>
                <a:chOff x="1232189" y="3019984"/>
                <a:chExt cx="1773303" cy="888661"/>
              </a:xfrm>
            </p:grpSpPr>
            <p:sp>
              <p:nvSpPr>
                <p:cNvPr id="1286" name="Google Shape;1286;p35"/>
                <p:cNvSpPr txBox="1"/>
                <p:nvPr/>
              </p:nvSpPr>
              <p:spPr>
                <a:xfrm>
                  <a:off x="1232189" y="3019984"/>
                  <a:ext cx="17733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3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JUPITER</a:t>
                  </a:r>
                  <a:endParaRPr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287" name="Google Shape;1287;p35"/>
                <p:cNvSpPr txBox="1"/>
                <p:nvPr/>
              </p:nvSpPr>
              <p:spPr>
                <a:xfrm>
                  <a:off x="1232192" y="3304745"/>
                  <a:ext cx="1773300" cy="60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latin typeface="Fira Sans"/>
                      <a:ea typeface="Fira Sans"/>
                      <a:cs typeface="Fira Sans"/>
                      <a:sym typeface="Fira Sans"/>
                    </a:rPr>
                    <a:t>Jupiter is the biggest planet in the Solar System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288" name="Google Shape;1288;p35"/>
          <p:cNvGrpSpPr/>
          <p:nvPr/>
        </p:nvGrpSpPr>
        <p:grpSpPr>
          <a:xfrm>
            <a:off x="5902075" y="1149610"/>
            <a:ext cx="1371554" cy="2445290"/>
            <a:chOff x="5902075" y="1149610"/>
            <a:chExt cx="1371554" cy="2445290"/>
          </a:xfrm>
        </p:grpSpPr>
        <p:sp>
          <p:nvSpPr>
            <p:cNvPr id="1289" name="Google Shape;1289;p35"/>
            <p:cNvSpPr/>
            <p:nvPr/>
          </p:nvSpPr>
          <p:spPr>
            <a:xfrm rot="10800000">
              <a:off x="5919000" y="2248200"/>
              <a:ext cx="1346700" cy="13467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90" name="Google Shape;1290;p35"/>
            <p:cNvCxnSpPr/>
            <p:nvPr/>
          </p:nvCxnSpPr>
          <p:spPr>
            <a:xfrm rot="10800000">
              <a:off x="6592350" y="2156250"/>
              <a:ext cx="0" cy="289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grpSp>
          <p:nvGrpSpPr>
            <p:cNvPr id="1291" name="Google Shape;1291;p35"/>
            <p:cNvGrpSpPr/>
            <p:nvPr/>
          </p:nvGrpSpPr>
          <p:grpSpPr>
            <a:xfrm>
              <a:off x="6224137" y="2561257"/>
              <a:ext cx="736471" cy="737029"/>
              <a:chOff x="6224137" y="2561257"/>
              <a:chExt cx="736471" cy="737029"/>
            </a:xfrm>
          </p:grpSpPr>
          <p:sp>
            <p:nvSpPr>
              <p:cNvPr id="1292" name="Google Shape;1292;p35"/>
              <p:cNvSpPr/>
              <p:nvPr/>
            </p:nvSpPr>
            <p:spPr>
              <a:xfrm>
                <a:off x="6224137" y="2561257"/>
                <a:ext cx="736471" cy="737029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35"/>
              <p:cNvSpPr/>
              <p:nvPr/>
            </p:nvSpPr>
            <p:spPr>
              <a:xfrm>
                <a:off x="6336910" y="2674263"/>
                <a:ext cx="510900" cy="510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5</a:t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294" name="Google Shape;1294;p35"/>
            <p:cNvGrpSpPr/>
            <p:nvPr/>
          </p:nvGrpSpPr>
          <p:grpSpPr>
            <a:xfrm>
              <a:off x="5902075" y="1149610"/>
              <a:ext cx="1371554" cy="894367"/>
              <a:chOff x="6935409" y="2447439"/>
              <a:chExt cx="1741214" cy="894367"/>
            </a:xfrm>
          </p:grpSpPr>
          <p:sp>
            <p:nvSpPr>
              <p:cNvPr id="1295" name="Google Shape;1295;p35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296" name="Google Shape;1296;p35"/>
              <p:cNvSpPr txBox="1"/>
              <p:nvPr/>
            </p:nvSpPr>
            <p:spPr>
              <a:xfrm>
                <a:off x="6935409" y="2732206"/>
                <a:ext cx="17412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297" name="Google Shape;1297;p35"/>
          <p:cNvGrpSpPr/>
          <p:nvPr/>
        </p:nvGrpSpPr>
        <p:grpSpPr>
          <a:xfrm>
            <a:off x="1868225" y="2254625"/>
            <a:ext cx="1371653" cy="2429126"/>
            <a:chOff x="1868225" y="2254625"/>
            <a:chExt cx="1371653" cy="2429126"/>
          </a:xfrm>
        </p:grpSpPr>
        <p:sp>
          <p:nvSpPr>
            <p:cNvPr id="1298" name="Google Shape;1298;p35"/>
            <p:cNvSpPr/>
            <p:nvPr/>
          </p:nvSpPr>
          <p:spPr>
            <a:xfrm>
              <a:off x="1876776" y="2254625"/>
              <a:ext cx="1350000" cy="13500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9" name="Google Shape;1299;p35"/>
            <p:cNvGrpSpPr/>
            <p:nvPr/>
          </p:nvGrpSpPr>
          <p:grpSpPr>
            <a:xfrm>
              <a:off x="1868225" y="2561257"/>
              <a:ext cx="1371653" cy="2122493"/>
              <a:chOff x="1868225" y="2561257"/>
              <a:chExt cx="1371653" cy="2122493"/>
            </a:xfrm>
          </p:grpSpPr>
          <p:cxnSp>
            <p:nvCxnSpPr>
              <p:cNvPr id="1300" name="Google Shape;1300;p35"/>
              <p:cNvCxnSpPr/>
              <p:nvPr/>
            </p:nvCxnSpPr>
            <p:spPr>
              <a:xfrm rot="10800000">
                <a:off x="2551800" y="3413475"/>
                <a:ext cx="0" cy="28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oval"/>
              </a:ln>
            </p:spPr>
          </p:cxnSp>
          <p:grpSp>
            <p:nvGrpSpPr>
              <p:cNvPr id="1301" name="Google Shape;1301;p35"/>
              <p:cNvGrpSpPr/>
              <p:nvPr/>
            </p:nvGrpSpPr>
            <p:grpSpPr>
              <a:xfrm>
                <a:off x="2183542" y="2561257"/>
                <a:ext cx="736471" cy="737029"/>
                <a:chOff x="2183542" y="2561257"/>
                <a:chExt cx="736471" cy="737029"/>
              </a:xfrm>
            </p:grpSpPr>
            <p:sp>
              <p:nvSpPr>
                <p:cNvPr id="1302" name="Google Shape;1302;p35"/>
                <p:cNvSpPr/>
                <p:nvPr/>
              </p:nvSpPr>
              <p:spPr>
                <a:xfrm>
                  <a:off x="2183542" y="2561257"/>
                  <a:ext cx="736471" cy="737029"/>
                </a:xfrm>
                <a:custGeom>
                  <a:rect b="b" l="l" r="r" t="t"/>
                  <a:pathLst>
                    <a:path extrusionOk="0" h="42279" w="42247">
                      <a:moveTo>
                        <a:pt x="18811" y="0"/>
                      </a:moveTo>
                      <a:cubicBezTo>
                        <a:pt x="18273" y="0"/>
                        <a:pt x="17830" y="412"/>
                        <a:pt x="17798" y="950"/>
                      </a:cubicBezTo>
                      <a:lnTo>
                        <a:pt x="17608" y="3579"/>
                      </a:lnTo>
                      <a:cubicBezTo>
                        <a:pt x="17545" y="3991"/>
                        <a:pt x="17260" y="4371"/>
                        <a:pt x="16816" y="4497"/>
                      </a:cubicBezTo>
                      <a:cubicBezTo>
                        <a:pt x="15264" y="4877"/>
                        <a:pt x="13776" y="5511"/>
                        <a:pt x="12383" y="6334"/>
                      </a:cubicBezTo>
                      <a:cubicBezTo>
                        <a:pt x="12216" y="6431"/>
                        <a:pt x="12032" y="6480"/>
                        <a:pt x="11848" y="6480"/>
                      </a:cubicBezTo>
                      <a:cubicBezTo>
                        <a:pt x="11611" y="6480"/>
                        <a:pt x="11375" y="6399"/>
                        <a:pt x="11179" y="6239"/>
                      </a:cubicBezTo>
                      <a:lnTo>
                        <a:pt x="9216" y="4529"/>
                      </a:lnTo>
                      <a:cubicBezTo>
                        <a:pt x="9030" y="4359"/>
                        <a:pt x="8783" y="4271"/>
                        <a:pt x="8536" y="4271"/>
                      </a:cubicBezTo>
                      <a:cubicBezTo>
                        <a:pt x="8277" y="4271"/>
                        <a:pt x="8016" y="4366"/>
                        <a:pt x="7822" y="4561"/>
                      </a:cubicBezTo>
                      <a:lnTo>
                        <a:pt x="6777" y="5606"/>
                      </a:lnTo>
                      <a:lnTo>
                        <a:pt x="5732" y="6619"/>
                      </a:lnTo>
                      <a:lnTo>
                        <a:pt x="4655" y="7664"/>
                      </a:lnTo>
                      <a:cubicBezTo>
                        <a:pt x="4275" y="8044"/>
                        <a:pt x="4244" y="8678"/>
                        <a:pt x="4592" y="9058"/>
                      </a:cubicBezTo>
                      <a:lnTo>
                        <a:pt x="6302" y="11084"/>
                      </a:lnTo>
                      <a:cubicBezTo>
                        <a:pt x="6587" y="11433"/>
                        <a:pt x="6619" y="11908"/>
                        <a:pt x="6397" y="12288"/>
                      </a:cubicBezTo>
                      <a:cubicBezTo>
                        <a:pt x="5510" y="13745"/>
                        <a:pt x="4845" y="15360"/>
                        <a:pt x="4434" y="17038"/>
                      </a:cubicBezTo>
                      <a:cubicBezTo>
                        <a:pt x="4339" y="17450"/>
                        <a:pt x="3990" y="17798"/>
                        <a:pt x="3547" y="17830"/>
                      </a:cubicBezTo>
                      <a:lnTo>
                        <a:pt x="950" y="18020"/>
                      </a:lnTo>
                      <a:cubicBezTo>
                        <a:pt x="412" y="18052"/>
                        <a:pt x="0" y="18495"/>
                        <a:pt x="0" y="19033"/>
                      </a:cubicBezTo>
                      <a:lnTo>
                        <a:pt x="0" y="23467"/>
                      </a:lnTo>
                      <a:cubicBezTo>
                        <a:pt x="0" y="24005"/>
                        <a:pt x="412" y="24449"/>
                        <a:pt x="950" y="24480"/>
                      </a:cubicBezTo>
                      <a:lnTo>
                        <a:pt x="3579" y="24702"/>
                      </a:lnTo>
                      <a:cubicBezTo>
                        <a:pt x="4022" y="24734"/>
                        <a:pt x="4370" y="25019"/>
                        <a:pt x="4497" y="25462"/>
                      </a:cubicBezTo>
                      <a:cubicBezTo>
                        <a:pt x="4909" y="27109"/>
                        <a:pt x="5574" y="28661"/>
                        <a:pt x="6460" y="30117"/>
                      </a:cubicBezTo>
                      <a:cubicBezTo>
                        <a:pt x="6682" y="30497"/>
                        <a:pt x="6651" y="30972"/>
                        <a:pt x="6365" y="31321"/>
                      </a:cubicBezTo>
                      <a:lnTo>
                        <a:pt x="4719" y="33284"/>
                      </a:lnTo>
                      <a:cubicBezTo>
                        <a:pt x="4370" y="33696"/>
                        <a:pt x="4402" y="34298"/>
                        <a:pt x="4782" y="34678"/>
                      </a:cubicBezTo>
                      <a:lnTo>
                        <a:pt x="5859" y="35723"/>
                      </a:lnTo>
                      <a:lnTo>
                        <a:pt x="6872" y="36768"/>
                      </a:lnTo>
                      <a:lnTo>
                        <a:pt x="7981" y="37813"/>
                      </a:lnTo>
                      <a:cubicBezTo>
                        <a:pt x="8179" y="38011"/>
                        <a:pt x="8437" y="38114"/>
                        <a:pt x="8697" y="38114"/>
                      </a:cubicBezTo>
                      <a:cubicBezTo>
                        <a:pt x="8936" y="38114"/>
                        <a:pt x="9177" y="38027"/>
                        <a:pt x="9374" y="37845"/>
                      </a:cubicBezTo>
                      <a:lnTo>
                        <a:pt x="11338" y="36134"/>
                      </a:lnTo>
                      <a:cubicBezTo>
                        <a:pt x="11537" y="35953"/>
                        <a:pt x="11779" y="35865"/>
                        <a:pt x="12020" y="35865"/>
                      </a:cubicBezTo>
                      <a:cubicBezTo>
                        <a:pt x="12200" y="35865"/>
                        <a:pt x="12379" y="35913"/>
                        <a:pt x="12541" y="36008"/>
                      </a:cubicBezTo>
                      <a:cubicBezTo>
                        <a:pt x="14029" y="36863"/>
                        <a:pt x="15645" y="37496"/>
                        <a:pt x="17323" y="37876"/>
                      </a:cubicBezTo>
                      <a:cubicBezTo>
                        <a:pt x="17766" y="37971"/>
                        <a:pt x="18083" y="38351"/>
                        <a:pt x="18115" y="38795"/>
                      </a:cubicBezTo>
                      <a:lnTo>
                        <a:pt x="18368" y="41392"/>
                      </a:lnTo>
                      <a:cubicBezTo>
                        <a:pt x="18431" y="41898"/>
                        <a:pt x="18875" y="42278"/>
                        <a:pt x="19413" y="42278"/>
                      </a:cubicBezTo>
                      <a:lnTo>
                        <a:pt x="20902" y="42247"/>
                      </a:lnTo>
                      <a:lnTo>
                        <a:pt x="22358" y="42215"/>
                      </a:lnTo>
                      <a:lnTo>
                        <a:pt x="23847" y="42183"/>
                      </a:lnTo>
                      <a:cubicBezTo>
                        <a:pt x="24385" y="42183"/>
                        <a:pt x="24797" y="41772"/>
                        <a:pt x="24829" y="41233"/>
                      </a:cubicBezTo>
                      <a:lnTo>
                        <a:pt x="24987" y="38605"/>
                      </a:lnTo>
                      <a:cubicBezTo>
                        <a:pt x="25019" y="38161"/>
                        <a:pt x="25304" y="37781"/>
                        <a:pt x="25747" y="37655"/>
                      </a:cubicBezTo>
                      <a:cubicBezTo>
                        <a:pt x="27235" y="37243"/>
                        <a:pt x="28692" y="36610"/>
                        <a:pt x="30022" y="35818"/>
                      </a:cubicBezTo>
                      <a:cubicBezTo>
                        <a:pt x="30189" y="35721"/>
                        <a:pt x="30373" y="35672"/>
                        <a:pt x="30557" y="35672"/>
                      </a:cubicBezTo>
                      <a:cubicBezTo>
                        <a:pt x="30794" y="35672"/>
                        <a:pt x="31030" y="35752"/>
                        <a:pt x="31226" y="35913"/>
                      </a:cubicBezTo>
                      <a:lnTo>
                        <a:pt x="33189" y="37591"/>
                      </a:lnTo>
                      <a:cubicBezTo>
                        <a:pt x="33386" y="37742"/>
                        <a:pt x="33625" y="37821"/>
                        <a:pt x="33864" y="37821"/>
                      </a:cubicBezTo>
                      <a:cubicBezTo>
                        <a:pt x="34125" y="37821"/>
                        <a:pt x="34384" y="37727"/>
                        <a:pt x="34583" y="37528"/>
                      </a:cubicBezTo>
                      <a:lnTo>
                        <a:pt x="35659" y="36451"/>
                      </a:lnTo>
                      <a:lnTo>
                        <a:pt x="36704" y="35438"/>
                      </a:lnTo>
                      <a:lnTo>
                        <a:pt x="37750" y="34393"/>
                      </a:lnTo>
                      <a:cubicBezTo>
                        <a:pt x="38130" y="34013"/>
                        <a:pt x="38130" y="33379"/>
                        <a:pt x="37781" y="32999"/>
                      </a:cubicBezTo>
                      <a:lnTo>
                        <a:pt x="36071" y="31004"/>
                      </a:lnTo>
                      <a:cubicBezTo>
                        <a:pt x="35786" y="30687"/>
                        <a:pt x="35723" y="30181"/>
                        <a:pt x="35944" y="29832"/>
                      </a:cubicBezTo>
                      <a:cubicBezTo>
                        <a:pt x="36799" y="28407"/>
                        <a:pt x="37401" y="26855"/>
                        <a:pt x="37813" y="25272"/>
                      </a:cubicBezTo>
                      <a:cubicBezTo>
                        <a:pt x="37908" y="24829"/>
                        <a:pt x="38256" y="24512"/>
                        <a:pt x="38731" y="24480"/>
                      </a:cubicBezTo>
                      <a:lnTo>
                        <a:pt x="41296" y="24259"/>
                      </a:lnTo>
                      <a:cubicBezTo>
                        <a:pt x="41835" y="24227"/>
                        <a:pt x="42247" y="23784"/>
                        <a:pt x="42247" y="23245"/>
                      </a:cubicBezTo>
                      <a:lnTo>
                        <a:pt x="42247" y="18812"/>
                      </a:lnTo>
                      <a:cubicBezTo>
                        <a:pt x="42247" y="18273"/>
                        <a:pt x="41835" y="17830"/>
                        <a:pt x="41296" y="17798"/>
                      </a:cubicBezTo>
                      <a:lnTo>
                        <a:pt x="38668" y="17577"/>
                      </a:lnTo>
                      <a:cubicBezTo>
                        <a:pt x="38225" y="17545"/>
                        <a:pt x="37876" y="17260"/>
                        <a:pt x="37750" y="16848"/>
                      </a:cubicBezTo>
                      <a:cubicBezTo>
                        <a:pt x="37338" y="15296"/>
                        <a:pt x="36736" y="13808"/>
                        <a:pt x="35944" y="12446"/>
                      </a:cubicBezTo>
                      <a:cubicBezTo>
                        <a:pt x="35691" y="12066"/>
                        <a:pt x="35754" y="11559"/>
                        <a:pt x="36039" y="11243"/>
                      </a:cubicBezTo>
                      <a:lnTo>
                        <a:pt x="37750" y="9279"/>
                      </a:lnTo>
                      <a:cubicBezTo>
                        <a:pt x="38098" y="8899"/>
                        <a:pt x="38066" y="8266"/>
                        <a:pt x="37718" y="7886"/>
                      </a:cubicBezTo>
                      <a:lnTo>
                        <a:pt x="36673" y="6841"/>
                      </a:lnTo>
                      <a:lnTo>
                        <a:pt x="35628" y="5764"/>
                      </a:lnTo>
                      <a:lnTo>
                        <a:pt x="34583" y="4719"/>
                      </a:lnTo>
                      <a:cubicBezTo>
                        <a:pt x="34377" y="4496"/>
                        <a:pt x="34106" y="4384"/>
                        <a:pt x="33835" y="4384"/>
                      </a:cubicBezTo>
                      <a:cubicBezTo>
                        <a:pt x="33606" y="4384"/>
                        <a:pt x="33378" y="4464"/>
                        <a:pt x="33189" y="4624"/>
                      </a:cubicBezTo>
                      <a:lnTo>
                        <a:pt x="31162" y="6334"/>
                      </a:lnTo>
                      <a:cubicBezTo>
                        <a:pt x="30984" y="6494"/>
                        <a:pt x="30756" y="6575"/>
                        <a:pt x="30523" y="6575"/>
                      </a:cubicBezTo>
                      <a:cubicBezTo>
                        <a:pt x="30341" y="6575"/>
                        <a:pt x="30157" y="6526"/>
                        <a:pt x="29991" y="6429"/>
                      </a:cubicBezTo>
                      <a:cubicBezTo>
                        <a:pt x="28502" y="5511"/>
                        <a:pt x="26919" y="4846"/>
                        <a:pt x="25240" y="4434"/>
                      </a:cubicBezTo>
                      <a:cubicBezTo>
                        <a:pt x="24797" y="4339"/>
                        <a:pt x="24480" y="3959"/>
                        <a:pt x="24449" y="3516"/>
                      </a:cubicBezTo>
                      <a:lnTo>
                        <a:pt x="24259" y="950"/>
                      </a:lnTo>
                      <a:cubicBezTo>
                        <a:pt x="24195" y="412"/>
                        <a:pt x="23752" y="0"/>
                        <a:pt x="2321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3" name="Google Shape;1303;p35"/>
                <p:cNvSpPr/>
                <p:nvPr/>
              </p:nvSpPr>
              <p:spPr>
                <a:xfrm>
                  <a:off x="2296297" y="2674263"/>
                  <a:ext cx="510900" cy="5109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000">
                      <a:solidFill>
                        <a:schemeClr val="accent2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2</a:t>
                  </a:r>
                  <a:endParaRPr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04" name="Google Shape;1304;p35"/>
              <p:cNvGrpSpPr/>
              <p:nvPr/>
            </p:nvGrpSpPr>
            <p:grpSpPr>
              <a:xfrm>
                <a:off x="1868225" y="3795378"/>
                <a:ext cx="1371653" cy="888372"/>
                <a:chOff x="20554" y="591248"/>
                <a:chExt cx="1773307" cy="888372"/>
              </a:xfrm>
            </p:grpSpPr>
            <p:sp>
              <p:nvSpPr>
                <p:cNvPr id="1305" name="Google Shape;1305;p35"/>
                <p:cNvSpPr txBox="1"/>
                <p:nvPr/>
              </p:nvSpPr>
              <p:spPr>
                <a:xfrm>
                  <a:off x="20561" y="591248"/>
                  <a:ext cx="17733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2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VENUS</a:t>
                  </a:r>
                  <a:endParaRPr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06" name="Google Shape;1306;p35"/>
                <p:cNvSpPr txBox="1"/>
                <p:nvPr/>
              </p:nvSpPr>
              <p:spPr>
                <a:xfrm>
                  <a:off x="20554" y="876020"/>
                  <a:ext cx="1773300" cy="603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Venus has a beautiful name, but it’s hot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307" name="Google Shape;1307;p35"/>
          <p:cNvGrpSpPr/>
          <p:nvPr/>
        </p:nvGrpSpPr>
        <p:grpSpPr>
          <a:xfrm>
            <a:off x="4559723" y="2254625"/>
            <a:ext cx="1371650" cy="2429375"/>
            <a:chOff x="4559723" y="2254625"/>
            <a:chExt cx="1371650" cy="2429375"/>
          </a:xfrm>
        </p:grpSpPr>
        <p:sp>
          <p:nvSpPr>
            <p:cNvPr id="1308" name="Google Shape;1308;p35"/>
            <p:cNvSpPr/>
            <p:nvPr/>
          </p:nvSpPr>
          <p:spPr>
            <a:xfrm>
              <a:off x="4570501" y="2254625"/>
              <a:ext cx="1350000" cy="13500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762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09" name="Google Shape;1309;p35"/>
            <p:cNvGrpSpPr/>
            <p:nvPr/>
          </p:nvGrpSpPr>
          <p:grpSpPr>
            <a:xfrm>
              <a:off x="4559723" y="2561257"/>
              <a:ext cx="1371650" cy="2122742"/>
              <a:chOff x="4559723" y="2561257"/>
              <a:chExt cx="1371650" cy="2122742"/>
            </a:xfrm>
          </p:grpSpPr>
          <p:cxnSp>
            <p:nvCxnSpPr>
              <p:cNvPr id="1310" name="Google Shape;1310;p35"/>
              <p:cNvCxnSpPr/>
              <p:nvPr/>
            </p:nvCxnSpPr>
            <p:spPr>
              <a:xfrm rot="10800000">
                <a:off x="5245500" y="3413475"/>
                <a:ext cx="0" cy="28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oval"/>
              </a:ln>
            </p:spPr>
          </p:cxnSp>
          <p:grpSp>
            <p:nvGrpSpPr>
              <p:cNvPr id="1311" name="Google Shape;1311;p35"/>
              <p:cNvGrpSpPr/>
              <p:nvPr/>
            </p:nvGrpSpPr>
            <p:grpSpPr>
              <a:xfrm>
                <a:off x="4877272" y="2561257"/>
                <a:ext cx="736471" cy="737029"/>
                <a:chOff x="4877272" y="2561257"/>
                <a:chExt cx="736471" cy="737029"/>
              </a:xfrm>
            </p:grpSpPr>
            <p:sp>
              <p:nvSpPr>
                <p:cNvPr id="1312" name="Google Shape;1312;p35"/>
                <p:cNvSpPr/>
                <p:nvPr/>
              </p:nvSpPr>
              <p:spPr>
                <a:xfrm>
                  <a:off x="4877272" y="2561257"/>
                  <a:ext cx="736471" cy="737029"/>
                </a:xfrm>
                <a:custGeom>
                  <a:rect b="b" l="l" r="r" t="t"/>
                  <a:pathLst>
                    <a:path extrusionOk="0" h="42279" w="42247">
                      <a:moveTo>
                        <a:pt x="18811" y="0"/>
                      </a:moveTo>
                      <a:cubicBezTo>
                        <a:pt x="18273" y="0"/>
                        <a:pt x="17830" y="412"/>
                        <a:pt x="17798" y="950"/>
                      </a:cubicBezTo>
                      <a:lnTo>
                        <a:pt x="17608" y="3579"/>
                      </a:lnTo>
                      <a:cubicBezTo>
                        <a:pt x="17545" y="3991"/>
                        <a:pt x="17260" y="4371"/>
                        <a:pt x="16816" y="4497"/>
                      </a:cubicBezTo>
                      <a:cubicBezTo>
                        <a:pt x="15264" y="4877"/>
                        <a:pt x="13776" y="5511"/>
                        <a:pt x="12383" y="6334"/>
                      </a:cubicBezTo>
                      <a:cubicBezTo>
                        <a:pt x="12216" y="6431"/>
                        <a:pt x="12032" y="6480"/>
                        <a:pt x="11848" y="6480"/>
                      </a:cubicBezTo>
                      <a:cubicBezTo>
                        <a:pt x="11611" y="6480"/>
                        <a:pt x="11375" y="6399"/>
                        <a:pt x="11179" y="6239"/>
                      </a:cubicBezTo>
                      <a:lnTo>
                        <a:pt x="9216" y="4529"/>
                      </a:lnTo>
                      <a:cubicBezTo>
                        <a:pt x="9030" y="4359"/>
                        <a:pt x="8783" y="4271"/>
                        <a:pt x="8536" y="4271"/>
                      </a:cubicBezTo>
                      <a:cubicBezTo>
                        <a:pt x="8277" y="4271"/>
                        <a:pt x="8016" y="4366"/>
                        <a:pt x="7822" y="4561"/>
                      </a:cubicBezTo>
                      <a:lnTo>
                        <a:pt x="6777" y="5606"/>
                      </a:lnTo>
                      <a:lnTo>
                        <a:pt x="5732" y="6619"/>
                      </a:lnTo>
                      <a:lnTo>
                        <a:pt x="4655" y="7664"/>
                      </a:lnTo>
                      <a:cubicBezTo>
                        <a:pt x="4275" y="8044"/>
                        <a:pt x="4244" y="8678"/>
                        <a:pt x="4592" y="9058"/>
                      </a:cubicBezTo>
                      <a:lnTo>
                        <a:pt x="6302" y="11084"/>
                      </a:lnTo>
                      <a:cubicBezTo>
                        <a:pt x="6587" y="11433"/>
                        <a:pt x="6619" y="11908"/>
                        <a:pt x="6397" y="12288"/>
                      </a:cubicBezTo>
                      <a:cubicBezTo>
                        <a:pt x="5510" y="13745"/>
                        <a:pt x="4845" y="15360"/>
                        <a:pt x="4434" y="17038"/>
                      </a:cubicBezTo>
                      <a:cubicBezTo>
                        <a:pt x="4339" y="17450"/>
                        <a:pt x="3990" y="17798"/>
                        <a:pt x="3547" y="17830"/>
                      </a:cubicBezTo>
                      <a:lnTo>
                        <a:pt x="950" y="18020"/>
                      </a:lnTo>
                      <a:cubicBezTo>
                        <a:pt x="412" y="18052"/>
                        <a:pt x="0" y="18495"/>
                        <a:pt x="0" y="19033"/>
                      </a:cubicBezTo>
                      <a:lnTo>
                        <a:pt x="0" y="23467"/>
                      </a:lnTo>
                      <a:cubicBezTo>
                        <a:pt x="0" y="24005"/>
                        <a:pt x="412" y="24449"/>
                        <a:pt x="950" y="24480"/>
                      </a:cubicBezTo>
                      <a:lnTo>
                        <a:pt x="3579" y="24702"/>
                      </a:lnTo>
                      <a:cubicBezTo>
                        <a:pt x="4022" y="24734"/>
                        <a:pt x="4370" y="25019"/>
                        <a:pt x="4497" y="25462"/>
                      </a:cubicBezTo>
                      <a:cubicBezTo>
                        <a:pt x="4909" y="27109"/>
                        <a:pt x="5574" y="28661"/>
                        <a:pt x="6460" y="30117"/>
                      </a:cubicBezTo>
                      <a:cubicBezTo>
                        <a:pt x="6682" y="30497"/>
                        <a:pt x="6651" y="30972"/>
                        <a:pt x="6365" y="31321"/>
                      </a:cubicBezTo>
                      <a:lnTo>
                        <a:pt x="4719" y="33284"/>
                      </a:lnTo>
                      <a:cubicBezTo>
                        <a:pt x="4370" y="33696"/>
                        <a:pt x="4402" y="34298"/>
                        <a:pt x="4782" y="34678"/>
                      </a:cubicBezTo>
                      <a:lnTo>
                        <a:pt x="5859" y="35723"/>
                      </a:lnTo>
                      <a:lnTo>
                        <a:pt x="6872" y="36768"/>
                      </a:lnTo>
                      <a:lnTo>
                        <a:pt x="7981" y="37813"/>
                      </a:lnTo>
                      <a:cubicBezTo>
                        <a:pt x="8179" y="38011"/>
                        <a:pt x="8437" y="38114"/>
                        <a:pt x="8697" y="38114"/>
                      </a:cubicBezTo>
                      <a:cubicBezTo>
                        <a:pt x="8936" y="38114"/>
                        <a:pt x="9177" y="38027"/>
                        <a:pt x="9374" y="37845"/>
                      </a:cubicBezTo>
                      <a:lnTo>
                        <a:pt x="11338" y="36134"/>
                      </a:lnTo>
                      <a:cubicBezTo>
                        <a:pt x="11537" y="35953"/>
                        <a:pt x="11779" y="35865"/>
                        <a:pt x="12020" y="35865"/>
                      </a:cubicBezTo>
                      <a:cubicBezTo>
                        <a:pt x="12200" y="35865"/>
                        <a:pt x="12379" y="35913"/>
                        <a:pt x="12541" y="36008"/>
                      </a:cubicBezTo>
                      <a:cubicBezTo>
                        <a:pt x="14029" y="36863"/>
                        <a:pt x="15645" y="37496"/>
                        <a:pt x="17323" y="37876"/>
                      </a:cubicBezTo>
                      <a:cubicBezTo>
                        <a:pt x="17766" y="37971"/>
                        <a:pt x="18083" y="38351"/>
                        <a:pt x="18115" y="38795"/>
                      </a:cubicBezTo>
                      <a:lnTo>
                        <a:pt x="18368" y="41392"/>
                      </a:lnTo>
                      <a:cubicBezTo>
                        <a:pt x="18431" y="41898"/>
                        <a:pt x="18875" y="42278"/>
                        <a:pt x="19413" y="42278"/>
                      </a:cubicBezTo>
                      <a:lnTo>
                        <a:pt x="20902" y="42247"/>
                      </a:lnTo>
                      <a:lnTo>
                        <a:pt x="22358" y="42215"/>
                      </a:lnTo>
                      <a:lnTo>
                        <a:pt x="23847" y="42183"/>
                      </a:lnTo>
                      <a:cubicBezTo>
                        <a:pt x="24385" y="42183"/>
                        <a:pt x="24797" y="41772"/>
                        <a:pt x="24829" y="41233"/>
                      </a:cubicBezTo>
                      <a:lnTo>
                        <a:pt x="24987" y="38605"/>
                      </a:lnTo>
                      <a:cubicBezTo>
                        <a:pt x="25019" y="38161"/>
                        <a:pt x="25304" y="37781"/>
                        <a:pt x="25747" y="37655"/>
                      </a:cubicBezTo>
                      <a:cubicBezTo>
                        <a:pt x="27235" y="37243"/>
                        <a:pt x="28692" y="36610"/>
                        <a:pt x="30022" y="35818"/>
                      </a:cubicBezTo>
                      <a:cubicBezTo>
                        <a:pt x="30189" y="35721"/>
                        <a:pt x="30373" y="35672"/>
                        <a:pt x="30557" y="35672"/>
                      </a:cubicBezTo>
                      <a:cubicBezTo>
                        <a:pt x="30794" y="35672"/>
                        <a:pt x="31030" y="35752"/>
                        <a:pt x="31226" y="35913"/>
                      </a:cubicBezTo>
                      <a:lnTo>
                        <a:pt x="33189" y="37591"/>
                      </a:lnTo>
                      <a:cubicBezTo>
                        <a:pt x="33386" y="37742"/>
                        <a:pt x="33625" y="37821"/>
                        <a:pt x="33864" y="37821"/>
                      </a:cubicBezTo>
                      <a:cubicBezTo>
                        <a:pt x="34125" y="37821"/>
                        <a:pt x="34384" y="37727"/>
                        <a:pt x="34583" y="37528"/>
                      </a:cubicBezTo>
                      <a:lnTo>
                        <a:pt x="35659" y="36451"/>
                      </a:lnTo>
                      <a:lnTo>
                        <a:pt x="36704" y="35438"/>
                      </a:lnTo>
                      <a:lnTo>
                        <a:pt x="37750" y="34393"/>
                      </a:lnTo>
                      <a:cubicBezTo>
                        <a:pt x="38130" y="34013"/>
                        <a:pt x="38130" y="33379"/>
                        <a:pt x="37781" y="32999"/>
                      </a:cubicBezTo>
                      <a:lnTo>
                        <a:pt x="36071" y="31004"/>
                      </a:lnTo>
                      <a:cubicBezTo>
                        <a:pt x="35786" y="30687"/>
                        <a:pt x="35723" y="30181"/>
                        <a:pt x="35944" y="29832"/>
                      </a:cubicBezTo>
                      <a:cubicBezTo>
                        <a:pt x="36799" y="28407"/>
                        <a:pt x="37401" y="26855"/>
                        <a:pt x="37813" y="25272"/>
                      </a:cubicBezTo>
                      <a:cubicBezTo>
                        <a:pt x="37908" y="24829"/>
                        <a:pt x="38256" y="24512"/>
                        <a:pt x="38731" y="24480"/>
                      </a:cubicBezTo>
                      <a:lnTo>
                        <a:pt x="41296" y="24259"/>
                      </a:lnTo>
                      <a:cubicBezTo>
                        <a:pt x="41835" y="24227"/>
                        <a:pt x="42247" y="23784"/>
                        <a:pt x="42247" y="23245"/>
                      </a:cubicBezTo>
                      <a:lnTo>
                        <a:pt x="42247" y="18812"/>
                      </a:lnTo>
                      <a:cubicBezTo>
                        <a:pt x="42247" y="18273"/>
                        <a:pt x="41835" y="17830"/>
                        <a:pt x="41296" y="17798"/>
                      </a:cubicBezTo>
                      <a:lnTo>
                        <a:pt x="38668" y="17577"/>
                      </a:lnTo>
                      <a:cubicBezTo>
                        <a:pt x="38225" y="17545"/>
                        <a:pt x="37876" y="17260"/>
                        <a:pt x="37750" y="16848"/>
                      </a:cubicBezTo>
                      <a:cubicBezTo>
                        <a:pt x="37338" y="15296"/>
                        <a:pt x="36736" y="13808"/>
                        <a:pt x="35944" y="12446"/>
                      </a:cubicBezTo>
                      <a:cubicBezTo>
                        <a:pt x="35691" y="12066"/>
                        <a:pt x="35754" y="11559"/>
                        <a:pt x="36039" y="11243"/>
                      </a:cubicBezTo>
                      <a:lnTo>
                        <a:pt x="37750" y="9279"/>
                      </a:lnTo>
                      <a:cubicBezTo>
                        <a:pt x="38098" y="8899"/>
                        <a:pt x="38066" y="8266"/>
                        <a:pt x="37718" y="7886"/>
                      </a:cubicBezTo>
                      <a:lnTo>
                        <a:pt x="36673" y="6841"/>
                      </a:lnTo>
                      <a:lnTo>
                        <a:pt x="35628" y="5764"/>
                      </a:lnTo>
                      <a:lnTo>
                        <a:pt x="34583" y="4719"/>
                      </a:lnTo>
                      <a:cubicBezTo>
                        <a:pt x="34377" y="4496"/>
                        <a:pt x="34106" y="4384"/>
                        <a:pt x="33835" y="4384"/>
                      </a:cubicBezTo>
                      <a:cubicBezTo>
                        <a:pt x="33606" y="4384"/>
                        <a:pt x="33378" y="4464"/>
                        <a:pt x="33189" y="4624"/>
                      </a:cubicBezTo>
                      <a:lnTo>
                        <a:pt x="31162" y="6334"/>
                      </a:lnTo>
                      <a:cubicBezTo>
                        <a:pt x="30984" y="6494"/>
                        <a:pt x="30756" y="6575"/>
                        <a:pt x="30523" y="6575"/>
                      </a:cubicBezTo>
                      <a:cubicBezTo>
                        <a:pt x="30341" y="6575"/>
                        <a:pt x="30157" y="6526"/>
                        <a:pt x="29991" y="6429"/>
                      </a:cubicBezTo>
                      <a:cubicBezTo>
                        <a:pt x="28502" y="5511"/>
                        <a:pt x="26919" y="4846"/>
                        <a:pt x="25240" y="4434"/>
                      </a:cubicBezTo>
                      <a:cubicBezTo>
                        <a:pt x="24797" y="4339"/>
                        <a:pt x="24480" y="3959"/>
                        <a:pt x="24449" y="3516"/>
                      </a:cubicBezTo>
                      <a:lnTo>
                        <a:pt x="24259" y="950"/>
                      </a:lnTo>
                      <a:cubicBezTo>
                        <a:pt x="24195" y="412"/>
                        <a:pt x="23752" y="0"/>
                        <a:pt x="2321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3" name="Google Shape;1313;p35"/>
                <p:cNvSpPr/>
                <p:nvPr/>
              </p:nvSpPr>
              <p:spPr>
                <a:xfrm>
                  <a:off x="4990072" y="2674263"/>
                  <a:ext cx="510900" cy="5109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000">
                      <a:solidFill>
                        <a:schemeClr val="accent4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4</a:t>
                  </a:r>
                  <a:endParaRPr>
                    <a:solidFill>
                      <a:schemeClr val="accent4"/>
                    </a:solidFill>
                  </a:endParaRPr>
                </a:p>
              </p:txBody>
            </p:sp>
          </p:grpSp>
          <p:grpSp>
            <p:nvGrpSpPr>
              <p:cNvPr id="1314" name="Google Shape;1314;p35"/>
              <p:cNvGrpSpPr/>
              <p:nvPr/>
            </p:nvGrpSpPr>
            <p:grpSpPr>
              <a:xfrm>
                <a:off x="4559723" y="3795338"/>
                <a:ext cx="1371650" cy="888661"/>
                <a:chOff x="1232189" y="3019984"/>
                <a:chExt cx="1773303" cy="888661"/>
              </a:xfrm>
            </p:grpSpPr>
            <p:sp>
              <p:nvSpPr>
                <p:cNvPr id="1315" name="Google Shape;1315;p35"/>
                <p:cNvSpPr txBox="1"/>
                <p:nvPr/>
              </p:nvSpPr>
              <p:spPr>
                <a:xfrm>
                  <a:off x="1232189" y="3019984"/>
                  <a:ext cx="17733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4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NEPTUNE</a:t>
                  </a:r>
                  <a:endParaRPr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16" name="Google Shape;1316;p35"/>
                <p:cNvSpPr txBox="1"/>
                <p:nvPr/>
              </p:nvSpPr>
              <p:spPr>
                <a:xfrm>
                  <a:off x="1232192" y="3304745"/>
                  <a:ext cx="1773300" cy="60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Neptune is the farthest from the Sun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317" name="Google Shape;1317;p35"/>
          <p:cNvGrpSpPr/>
          <p:nvPr/>
        </p:nvGrpSpPr>
        <p:grpSpPr>
          <a:xfrm>
            <a:off x="7251225" y="2254625"/>
            <a:ext cx="1371554" cy="3576900"/>
            <a:chOff x="7251225" y="2254625"/>
            <a:chExt cx="1371554" cy="3576900"/>
          </a:xfrm>
        </p:grpSpPr>
        <p:cxnSp>
          <p:nvCxnSpPr>
            <p:cNvPr id="1318" name="Google Shape;1318;p35"/>
            <p:cNvCxnSpPr/>
            <p:nvPr/>
          </p:nvCxnSpPr>
          <p:spPr>
            <a:xfrm rot="10800000">
              <a:off x="8614214" y="2929625"/>
              <a:ext cx="0" cy="2901900"/>
            </a:xfrm>
            <a:prstGeom prst="straightConnector1">
              <a:avLst/>
            </a:prstGeom>
            <a:noFill/>
            <a:ln cap="flat" cmpd="sng" w="762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19" name="Google Shape;1319;p35"/>
            <p:cNvSpPr/>
            <p:nvPr/>
          </p:nvSpPr>
          <p:spPr>
            <a:xfrm>
              <a:off x="7264226" y="2254625"/>
              <a:ext cx="1350000" cy="13500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762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20" name="Google Shape;1320;p35"/>
            <p:cNvGrpSpPr/>
            <p:nvPr/>
          </p:nvGrpSpPr>
          <p:grpSpPr>
            <a:xfrm>
              <a:off x="7251225" y="2561257"/>
              <a:ext cx="1371554" cy="2122616"/>
              <a:chOff x="7251225" y="2561257"/>
              <a:chExt cx="1371554" cy="2122616"/>
            </a:xfrm>
          </p:grpSpPr>
          <p:cxnSp>
            <p:nvCxnSpPr>
              <p:cNvPr id="1321" name="Google Shape;1321;p35"/>
              <p:cNvCxnSpPr/>
              <p:nvPr/>
            </p:nvCxnSpPr>
            <p:spPr>
              <a:xfrm rot="10800000">
                <a:off x="7939225" y="3413475"/>
                <a:ext cx="0" cy="289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oval"/>
                <a:tailEnd len="med" w="med" type="oval"/>
              </a:ln>
            </p:spPr>
          </p:cxnSp>
          <p:grpSp>
            <p:nvGrpSpPr>
              <p:cNvPr id="1322" name="Google Shape;1322;p35"/>
              <p:cNvGrpSpPr/>
              <p:nvPr/>
            </p:nvGrpSpPr>
            <p:grpSpPr>
              <a:xfrm>
                <a:off x="7570887" y="2561257"/>
                <a:ext cx="736471" cy="737029"/>
                <a:chOff x="7570887" y="2561257"/>
                <a:chExt cx="736471" cy="737029"/>
              </a:xfrm>
            </p:grpSpPr>
            <p:sp>
              <p:nvSpPr>
                <p:cNvPr id="1323" name="Google Shape;1323;p35"/>
                <p:cNvSpPr/>
                <p:nvPr/>
              </p:nvSpPr>
              <p:spPr>
                <a:xfrm>
                  <a:off x="7570887" y="2561257"/>
                  <a:ext cx="736471" cy="737029"/>
                </a:xfrm>
                <a:custGeom>
                  <a:rect b="b" l="l" r="r" t="t"/>
                  <a:pathLst>
                    <a:path extrusionOk="0" h="42279" w="42247">
                      <a:moveTo>
                        <a:pt x="18811" y="0"/>
                      </a:moveTo>
                      <a:cubicBezTo>
                        <a:pt x="18273" y="0"/>
                        <a:pt x="17830" y="412"/>
                        <a:pt x="17798" y="950"/>
                      </a:cubicBezTo>
                      <a:lnTo>
                        <a:pt x="17608" y="3579"/>
                      </a:lnTo>
                      <a:cubicBezTo>
                        <a:pt x="17545" y="3991"/>
                        <a:pt x="17260" y="4371"/>
                        <a:pt x="16816" y="4497"/>
                      </a:cubicBezTo>
                      <a:cubicBezTo>
                        <a:pt x="15264" y="4877"/>
                        <a:pt x="13776" y="5511"/>
                        <a:pt x="12383" y="6334"/>
                      </a:cubicBezTo>
                      <a:cubicBezTo>
                        <a:pt x="12216" y="6431"/>
                        <a:pt x="12032" y="6480"/>
                        <a:pt x="11848" y="6480"/>
                      </a:cubicBezTo>
                      <a:cubicBezTo>
                        <a:pt x="11611" y="6480"/>
                        <a:pt x="11375" y="6399"/>
                        <a:pt x="11179" y="6239"/>
                      </a:cubicBezTo>
                      <a:lnTo>
                        <a:pt x="9216" y="4529"/>
                      </a:lnTo>
                      <a:cubicBezTo>
                        <a:pt x="9030" y="4359"/>
                        <a:pt x="8783" y="4271"/>
                        <a:pt x="8536" y="4271"/>
                      </a:cubicBezTo>
                      <a:cubicBezTo>
                        <a:pt x="8277" y="4271"/>
                        <a:pt x="8016" y="4366"/>
                        <a:pt x="7822" y="4561"/>
                      </a:cubicBezTo>
                      <a:lnTo>
                        <a:pt x="6777" y="5606"/>
                      </a:lnTo>
                      <a:lnTo>
                        <a:pt x="5732" y="6619"/>
                      </a:lnTo>
                      <a:lnTo>
                        <a:pt x="4655" y="7664"/>
                      </a:lnTo>
                      <a:cubicBezTo>
                        <a:pt x="4275" y="8044"/>
                        <a:pt x="4244" y="8678"/>
                        <a:pt x="4592" y="9058"/>
                      </a:cubicBezTo>
                      <a:lnTo>
                        <a:pt x="6302" y="11084"/>
                      </a:lnTo>
                      <a:cubicBezTo>
                        <a:pt x="6587" y="11433"/>
                        <a:pt x="6619" y="11908"/>
                        <a:pt x="6397" y="12288"/>
                      </a:cubicBezTo>
                      <a:cubicBezTo>
                        <a:pt x="5510" y="13745"/>
                        <a:pt x="4845" y="15360"/>
                        <a:pt x="4434" y="17038"/>
                      </a:cubicBezTo>
                      <a:cubicBezTo>
                        <a:pt x="4339" y="17450"/>
                        <a:pt x="3990" y="17798"/>
                        <a:pt x="3547" y="17830"/>
                      </a:cubicBezTo>
                      <a:lnTo>
                        <a:pt x="950" y="18020"/>
                      </a:lnTo>
                      <a:cubicBezTo>
                        <a:pt x="412" y="18052"/>
                        <a:pt x="0" y="18495"/>
                        <a:pt x="0" y="19033"/>
                      </a:cubicBezTo>
                      <a:lnTo>
                        <a:pt x="0" y="23467"/>
                      </a:lnTo>
                      <a:cubicBezTo>
                        <a:pt x="0" y="24005"/>
                        <a:pt x="412" y="24449"/>
                        <a:pt x="950" y="24480"/>
                      </a:cubicBezTo>
                      <a:lnTo>
                        <a:pt x="3579" y="24702"/>
                      </a:lnTo>
                      <a:cubicBezTo>
                        <a:pt x="4022" y="24734"/>
                        <a:pt x="4370" y="25019"/>
                        <a:pt x="4497" y="25462"/>
                      </a:cubicBezTo>
                      <a:cubicBezTo>
                        <a:pt x="4909" y="27109"/>
                        <a:pt x="5574" y="28661"/>
                        <a:pt x="6460" y="30117"/>
                      </a:cubicBezTo>
                      <a:cubicBezTo>
                        <a:pt x="6682" y="30497"/>
                        <a:pt x="6651" y="30972"/>
                        <a:pt x="6365" y="31321"/>
                      </a:cubicBezTo>
                      <a:lnTo>
                        <a:pt x="4719" y="33284"/>
                      </a:lnTo>
                      <a:cubicBezTo>
                        <a:pt x="4370" y="33696"/>
                        <a:pt x="4402" y="34298"/>
                        <a:pt x="4782" y="34678"/>
                      </a:cubicBezTo>
                      <a:lnTo>
                        <a:pt x="5859" y="35723"/>
                      </a:lnTo>
                      <a:lnTo>
                        <a:pt x="6872" y="36768"/>
                      </a:lnTo>
                      <a:lnTo>
                        <a:pt x="7981" y="37813"/>
                      </a:lnTo>
                      <a:cubicBezTo>
                        <a:pt x="8179" y="38011"/>
                        <a:pt x="8437" y="38114"/>
                        <a:pt x="8697" y="38114"/>
                      </a:cubicBezTo>
                      <a:cubicBezTo>
                        <a:pt x="8936" y="38114"/>
                        <a:pt x="9177" y="38027"/>
                        <a:pt x="9374" y="37845"/>
                      </a:cubicBezTo>
                      <a:lnTo>
                        <a:pt x="11338" y="36134"/>
                      </a:lnTo>
                      <a:cubicBezTo>
                        <a:pt x="11537" y="35953"/>
                        <a:pt x="11779" y="35865"/>
                        <a:pt x="12020" y="35865"/>
                      </a:cubicBezTo>
                      <a:cubicBezTo>
                        <a:pt x="12200" y="35865"/>
                        <a:pt x="12379" y="35913"/>
                        <a:pt x="12541" y="36008"/>
                      </a:cubicBezTo>
                      <a:cubicBezTo>
                        <a:pt x="14029" y="36863"/>
                        <a:pt x="15645" y="37496"/>
                        <a:pt x="17323" y="37876"/>
                      </a:cubicBezTo>
                      <a:cubicBezTo>
                        <a:pt x="17766" y="37971"/>
                        <a:pt x="18083" y="38351"/>
                        <a:pt x="18115" y="38795"/>
                      </a:cubicBezTo>
                      <a:lnTo>
                        <a:pt x="18368" y="41392"/>
                      </a:lnTo>
                      <a:cubicBezTo>
                        <a:pt x="18431" y="41898"/>
                        <a:pt x="18875" y="42278"/>
                        <a:pt x="19413" y="42278"/>
                      </a:cubicBezTo>
                      <a:lnTo>
                        <a:pt x="20902" y="42247"/>
                      </a:lnTo>
                      <a:lnTo>
                        <a:pt x="22358" y="42215"/>
                      </a:lnTo>
                      <a:lnTo>
                        <a:pt x="23847" y="42183"/>
                      </a:lnTo>
                      <a:cubicBezTo>
                        <a:pt x="24385" y="42183"/>
                        <a:pt x="24797" y="41772"/>
                        <a:pt x="24829" y="41233"/>
                      </a:cubicBezTo>
                      <a:lnTo>
                        <a:pt x="24987" y="38605"/>
                      </a:lnTo>
                      <a:cubicBezTo>
                        <a:pt x="25019" y="38161"/>
                        <a:pt x="25304" y="37781"/>
                        <a:pt x="25747" y="37655"/>
                      </a:cubicBezTo>
                      <a:cubicBezTo>
                        <a:pt x="27235" y="37243"/>
                        <a:pt x="28692" y="36610"/>
                        <a:pt x="30022" y="35818"/>
                      </a:cubicBezTo>
                      <a:cubicBezTo>
                        <a:pt x="30189" y="35721"/>
                        <a:pt x="30373" y="35672"/>
                        <a:pt x="30557" y="35672"/>
                      </a:cubicBezTo>
                      <a:cubicBezTo>
                        <a:pt x="30794" y="35672"/>
                        <a:pt x="31030" y="35752"/>
                        <a:pt x="31226" y="35913"/>
                      </a:cubicBezTo>
                      <a:lnTo>
                        <a:pt x="33189" y="37591"/>
                      </a:lnTo>
                      <a:cubicBezTo>
                        <a:pt x="33386" y="37742"/>
                        <a:pt x="33625" y="37821"/>
                        <a:pt x="33864" y="37821"/>
                      </a:cubicBezTo>
                      <a:cubicBezTo>
                        <a:pt x="34125" y="37821"/>
                        <a:pt x="34384" y="37727"/>
                        <a:pt x="34583" y="37528"/>
                      </a:cubicBezTo>
                      <a:lnTo>
                        <a:pt x="35659" y="36451"/>
                      </a:lnTo>
                      <a:lnTo>
                        <a:pt x="36704" y="35438"/>
                      </a:lnTo>
                      <a:lnTo>
                        <a:pt x="37750" y="34393"/>
                      </a:lnTo>
                      <a:cubicBezTo>
                        <a:pt x="38130" y="34013"/>
                        <a:pt x="38130" y="33379"/>
                        <a:pt x="37781" y="32999"/>
                      </a:cubicBezTo>
                      <a:lnTo>
                        <a:pt x="36071" y="31004"/>
                      </a:lnTo>
                      <a:cubicBezTo>
                        <a:pt x="35786" y="30687"/>
                        <a:pt x="35723" y="30181"/>
                        <a:pt x="35944" y="29832"/>
                      </a:cubicBezTo>
                      <a:cubicBezTo>
                        <a:pt x="36799" y="28407"/>
                        <a:pt x="37401" y="26855"/>
                        <a:pt x="37813" y="25272"/>
                      </a:cubicBezTo>
                      <a:cubicBezTo>
                        <a:pt x="37908" y="24829"/>
                        <a:pt x="38256" y="24512"/>
                        <a:pt x="38731" y="24480"/>
                      </a:cubicBezTo>
                      <a:lnTo>
                        <a:pt x="41296" y="24259"/>
                      </a:lnTo>
                      <a:cubicBezTo>
                        <a:pt x="41835" y="24227"/>
                        <a:pt x="42247" y="23784"/>
                        <a:pt x="42247" y="23245"/>
                      </a:cubicBezTo>
                      <a:lnTo>
                        <a:pt x="42247" y="18812"/>
                      </a:lnTo>
                      <a:cubicBezTo>
                        <a:pt x="42247" y="18273"/>
                        <a:pt x="41835" y="17830"/>
                        <a:pt x="41296" y="17798"/>
                      </a:cubicBezTo>
                      <a:lnTo>
                        <a:pt x="38668" y="17577"/>
                      </a:lnTo>
                      <a:cubicBezTo>
                        <a:pt x="38225" y="17545"/>
                        <a:pt x="37876" y="17260"/>
                        <a:pt x="37750" y="16848"/>
                      </a:cubicBezTo>
                      <a:cubicBezTo>
                        <a:pt x="37338" y="15296"/>
                        <a:pt x="36736" y="13808"/>
                        <a:pt x="35944" y="12446"/>
                      </a:cubicBezTo>
                      <a:cubicBezTo>
                        <a:pt x="35691" y="12066"/>
                        <a:pt x="35754" y="11559"/>
                        <a:pt x="36039" y="11243"/>
                      </a:cubicBezTo>
                      <a:lnTo>
                        <a:pt x="37750" y="9279"/>
                      </a:lnTo>
                      <a:cubicBezTo>
                        <a:pt x="38098" y="8899"/>
                        <a:pt x="38066" y="8266"/>
                        <a:pt x="37718" y="7886"/>
                      </a:cubicBezTo>
                      <a:lnTo>
                        <a:pt x="36673" y="6841"/>
                      </a:lnTo>
                      <a:lnTo>
                        <a:pt x="35628" y="5764"/>
                      </a:lnTo>
                      <a:lnTo>
                        <a:pt x="34583" y="4719"/>
                      </a:lnTo>
                      <a:cubicBezTo>
                        <a:pt x="34377" y="4496"/>
                        <a:pt x="34106" y="4384"/>
                        <a:pt x="33835" y="4384"/>
                      </a:cubicBezTo>
                      <a:cubicBezTo>
                        <a:pt x="33606" y="4384"/>
                        <a:pt x="33378" y="4464"/>
                        <a:pt x="33189" y="4624"/>
                      </a:cubicBezTo>
                      <a:lnTo>
                        <a:pt x="31162" y="6334"/>
                      </a:lnTo>
                      <a:cubicBezTo>
                        <a:pt x="30984" y="6494"/>
                        <a:pt x="30756" y="6575"/>
                        <a:pt x="30523" y="6575"/>
                      </a:cubicBezTo>
                      <a:cubicBezTo>
                        <a:pt x="30341" y="6575"/>
                        <a:pt x="30157" y="6526"/>
                        <a:pt x="29991" y="6429"/>
                      </a:cubicBezTo>
                      <a:cubicBezTo>
                        <a:pt x="28502" y="5511"/>
                        <a:pt x="26919" y="4846"/>
                        <a:pt x="25240" y="4434"/>
                      </a:cubicBezTo>
                      <a:cubicBezTo>
                        <a:pt x="24797" y="4339"/>
                        <a:pt x="24480" y="3959"/>
                        <a:pt x="24449" y="3516"/>
                      </a:cubicBezTo>
                      <a:lnTo>
                        <a:pt x="24259" y="950"/>
                      </a:lnTo>
                      <a:cubicBezTo>
                        <a:pt x="24195" y="412"/>
                        <a:pt x="23752" y="0"/>
                        <a:pt x="2321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4" name="Google Shape;1324;p35"/>
                <p:cNvSpPr/>
                <p:nvPr/>
              </p:nvSpPr>
              <p:spPr>
                <a:xfrm>
                  <a:off x="7684522" y="2674263"/>
                  <a:ext cx="510900" cy="5109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2000">
                      <a:solidFill>
                        <a:schemeClr val="accent6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6</a:t>
                  </a:r>
                  <a:endParaRPr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325" name="Google Shape;1325;p35"/>
              <p:cNvGrpSpPr/>
              <p:nvPr/>
            </p:nvGrpSpPr>
            <p:grpSpPr>
              <a:xfrm>
                <a:off x="7251225" y="3789506"/>
                <a:ext cx="1371554" cy="894367"/>
                <a:chOff x="6935409" y="2447439"/>
                <a:chExt cx="1741214" cy="894367"/>
              </a:xfrm>
            </p:grpSpPr>
            <p:sp>
              <p:nvSpPr>
                <p:cNvPr id="1326" name="Google Shape;1326;p35"/>
                <p:cNvSpPr txBox="1"/>
                <p:nvPr/>
              </p:nvSpPr>
              <p:spPr>
                <a:xfrm>
                  <a:off x="6935423" y="2447439"/>
                  <a:ext cx="17412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6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SATURN</a:t>
                  </a:r>
                  <a:endParaRPr sz="2000">
                    <a:solidFill>
                      <a:schemeClr val="accent6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27" name="Google Shape;1327;p35"/>
                <p:cNvSpPr txBox="1"/>
                <p:nvPr/>
              </p:nvSpPr>
              <p:spPr>
                <a:xfrm>
                  <a:off x="6935409" y="2732206"/>
                  <a:ext cx="1741200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It’s composed of hydrogen and helium</a:t>
                  </a:r>
                  <a:endParaRPr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36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sp>
        <p:nvSpPr>
          <p:cNvPr id="1333" name="Google Shape;1333;p36"/>
          <p:cNvSpPr/>
          <p:nvPr/>
        </p:nvSpPr>
        <p:spPr>
          <a:xfrm flipH="1">
            <a:off x="3385722" y="3149570"/>
            <a:ext cx="1129833" cy="693508"/>
          </a:xfrm>
          <a:custGeom>
            <a:rect b="b" l="l" r="r" t="t"/>
            <a:pathLst>
              <a:path extrusionOk="0" h="45987" w="74920">
                <a:moveTo>
                  <a:pt x="72377" y="0"/>
                </a:moveTo>
                <a:cubicBezTo>
                  <a:pt x="72179" y="142"/>
                  <a:pt x="72102" y="197"/>
                  <a:pt x="71998" y="197"/>
                </a:cubicBezTo>
                <a:cubicBezTo>
                  <a:pt x="71932" y="197"/>
                  <a:pt x="71856" y="175"/>
                  <a:pt x="71730" y="139"/>
                </a:cubicBezTo>
                <a:cubicBezTo>
                  <a:pt x="71546" y="324"/>
                  <a:pt x="71268" y="463"/>
                  <a:pt x="70991" y="463"/>
                </a:cubicBezTo>
                <a:cubicBezTo>
                  <a:pt x="70852" y="463"/>
                  <a:pt x="70667" y="555"/>
                  <a:pt x="70667" y="647"/>
                </a:cubicBezTo>
                <a:cubicBezTo>
                  <a:pt x="70667" y="786"/>
                  <a:pt x="70621" y="832"/>
                  <a:pt x="70483" y="832"/>
                </a:cubicBezTo>
                <a:cubicBezTo>
                  <a:pt x="70390" y="832"/>
                  <a:pt x="70251" y="879"/>
                  <a:pt x="70159" y="925"/>
                </a:cubicBezTo>
                <a:cubicBezTo>
                  <a:pt x="69789" y="1110"/>
                  <a:pt x="69327" y="1063"/>
                  <a:pt x="69004" y="1433"/>
                </a:cubicBezTo>
                <a:cubicBezTo>
                  <a:pt x="68957" y="1479"/>
                  <a:pt x="68911" y="1479"/>
                  <a:pt x="68865" y="1479"/>
                </a:cubicBezTo>
                <a:lnTo>
                  <a:pt x="68172" y="1526"/>
                </a:lnTo>
                <a:cubicBezTo>
                  <a:pt x="68264" y="1757"/>
                  <a:pt x="68079" y="1757"/>
                  <a:pt x="67941" y="1803"/>
                </a:cubicBezTo>
                <a:cubicBezTo>
                  <a:pt x="67709" y="1849"/>
                  <a:pt x="67432" y="1942"/>
                  <a:pt x="67201" y="2080"/>
                </a:cubicBezTo>
                <a:cubicBezTo>
                  <a:pt x="67016" y="2219"/>
                  <a:pt x="66785" y="2219"/>
                  <a:pt x="66554" y="2357"/>
                </a:cubicBezTo>
                <a:cubicBezTo>
                  <a:pt x="66369" y="2496"/>
                  <a:pt x="66138" y="2635"/>
                  <a:pt x="65907" y="2773"/>
                </a:cubicBezTo>
                <a:cubicBezTo>
                  <a:pt x="65861" y="2773"/>
                  <a:pt x="65768" y="2820"/>
                  <a:pt x="65768" y="2820"/>
                </a:cubicBezTo>
                <a:cubicBezTo>
                  <a:pt x="65740" y="2816"/>
                  <a:pt x="65713" y="2814"/>
                  <a:pt x="65686" y="2814"/>
                </a:cubicBezTo>
                <a:cubicBezTo>
                  <a:pt x="65412" y="2814"/>
                  <a:pt x="65244" y="3021"/>
                  <a:pt x="65075" y="3189"/>
                </a:cubicBezTo>
                <a:cubicBezTo>
                  <a:pt x="64983" y="3282"/>
                  <a:pt x="64890" y="3328"/>
                  <a:pt x="64752" y="3374"/>
                </a:cubicBezTo>
                <a:cubicBezTo>
                  <a:pt x="64336" y="3513"/>
                  <a:pt x="64104" y="3883"/>
                  <a:pt x="63827" y="4160"/>
                </a:cubicBezTo>
                <a:cubicBezTo>
                  <a:pt x="63504" y="4391"/>
                  <a:pt x="63273" y="4761"/>
                  <a:pt x="63273" y="5177"/>
                </a:cubicBezTo>
                <a:lnTo>
                  <a:pt x="63273" y="5315"/>
                </a:lnTo>
                <a:cubicBezTo>
                  <a:pt x="63642" y="5408"/>
                  <a:pt x="63781" y="5778"/>
                  <a:pt x="64012" y="6009"/>
                </a:cubicBezTo>
                <a:cubicBezTo>
                  <a:pt x="64140" y="6137"/>
                  <a:pt x="64283" y="6166"/>
                  <a:pt x="64424" y="6166"/>
                </a:cubicBezTo>
                <a:cubicBezTo>
                  <a:pt x="64537" y="6166"/>
                  <a:pt x="64649" y="6147"/>
                  <a:pt x="64752" y="6147"/>
                </a:cubicBezTo>
                <a:cubicBezTo>
                  <a:pt x="64942" y="6147"/>
                  <a:pt x="65069" y="5928"/>
                  <a:pt x="65263" y="5928"/>
                </a:cubicBezTo>
                <a:cubicBezTo>
                  <a:pt x="65305" y="5928"/>
                  <a:pt x="65350" y="5938"/>
                  <a:pt x="65399" y="5962"/>
                </a:cubicBezTo>
                <a:cubicBezTo>
                  <a:pt x="65445" y="5639"/>
                  <a:pt x="65768" y="5778"/>
                  <a:pt x="65861" y="5546"/>
                </a:cubicBezTo>
                <a:cubicBezTo>
                  <a:pt x="65953" y="5639"/>
                  <a:pt x="65999" y="5685"/>
                  <a:pt x="66046" y="5731"/>
                </a:cubicBezTo>
                <a:cubicBezTo>
                  <a:pt x="66222" y="5696"/>
                  <a:pt x="66345" y="5471"/>
                  <a:pt x="66517" y="5471"/>
                </a:cubicBezTo>
                <a:cubicBezTo>
                  <a:pt x="66570" y="5471"/>
                  <a:pt x="66628" y="5492"/>
                  <a:pt x="66693" y="5546"/>
                </a:cubicBezTo>
                <a:cubicBezTo>
                  <a:pt x="66785" y="5408"/>
                  <a:pt x="66924" y="5315"/>
                  <a:pt x="67109" y="5269"/>
                </a:cubicBezTo>
                <a:cubicBezTo>
                  <a:pt x="67386" y="5177"/>
                  <a:pt x="67617" y="5038"/>
                  <a:pt x="67756" y="4807"/>
                </a:cubicBezTo>
                <a:cubicBezTo>
                  <a:pt x="67802" y="4668"/>
                  <a:pt x="67941" y="4668"/>
                  <a:pt x="68079" y="4622"/>
                </a:cubicBezTo>
                <a:cubicBezTo>
                  <a:pt x="68495" y="4576"/>
                  <a:pt x="68957" y="4530"/>
                  <a:pt x="69096" y="4068"/>
                </a:cubicBezTo>
                <a:cubicBezTo>
                  <a:pt x="69179" y="4088"/>
                  <a:pt x="69261" y="4109"/>
                  <a:pt x="69336" y="4109"/>
                </a:cubicBezTo>
                <a:cubicBezTo>
                  <a:pt x="69428" y="4109"/>
                  <a:pt x="69507" y="4077"/>
                  <a:pt x="69558" y="3975"/>
                </a:cubicBezTo>
                <a:cubicBezTo>
                  <a:pt x="69624" y="3888"/>
                  <a:pt x="69720" y="3842"/>
                  <a:pt x="69833" y="3842"/>
                </a:cubicBezTo>
                <a:cubicBezTo>
                  <a:pt x="69959" y="3842"/>
                  <a:pt x="70105" y="3899"/>
                  <a:pt x="70251" y="4021"/>
                </a:cubicBezTo>
                <a:cubicBezTo>
                  <a:pt x="70113" y="4068"/>
                  <a:pt x="69882" y="4160"/>
                  <a:pt x="69835" y="4252"/>
                </a:cubicBezTo>
                <a:cubicBezTo>
                  <a:pt x="69789" y="4483"/>
                  <a:pt x="69651" y="4668"/>
                  <a:pt x="69466" y="4853"/>
                </a:cubicBezTo>
                <a:cubicBezTo>
                  <a:pt x="69419" y="4853"/>
                  <a:pt x="69466" y="4992"/>
                  <a:pt x="69466" y="5084"/>
                </a:cubicBezTo>
                <a:cubicBezTo>
                  <a:pt x="69431" y="5073"/>
                  <a:pt x="69402" y="5067"/>
                  <a:pt x="69377" y="5067"/>
                </a:cubicBezTo>
                <a:cubicBezTo>
                  <a:pt x="69301" y="5067"/>
                  <a:pt x="69258" y="5119"/>
                  <a:pt x="69188" y="5223"/>
                </a:cubicBezTo>
                <a:cubicBezTo>
                  <a:pt x="69004" y="5408"/>
                  <a:pt x="68865" y="5639"/>
                  <a:pt x="68772" y="5916"/>
                </a:cubicBezTo>
                <a:cubicBezTo>
                  <a:pt x="68726" y="6055"/>
                  <a:pt x="68680" y="6194"/>
                  <a:pt x="68680" y="6378"/>
                </a:cubicBezTo>
                <a:cubicBezTo>
                  <a:pt x="68680" y="6563"/>
                  <a:pt x="68356" y="6471"/>
                  <a:pt x="68403" y="6702"/>
                </a:cubicBezTo>
                <a:cubicBezTo>
                  <a:pt x="68419" y="6828"/>
                  <a:pt x="68386" y="6863"/>
                  <a:pt x="68336" y="6863"/>
                </a:cubicBezTo>
                <a:cubicBezTo>
                  <a:pt x="68275" y="6863"/>
                  <a:pt x="68190" y="6812"/>
                  <a:pt x="68134" y="6812"/>
                </a:cubicBezTo>
                <a:cubicBezTo>
                  <a:pt x="68101" y="6812"/>
                  <a:pt x="68079" y="6830"/>
                  <a:pt x="68079" y="6887"/>
                </a:cubicBezTo>
                <a:cubicBezTo>
                  <a:pt x="67802" y="6979"/>
                  <a:pt x="67709" y="7303"/>
                  <a:pt x="67571" y="7580"/>
                </a:cubicBezTo>
                <a:cubicBezTo>
                  <a:pt x="67525" y="7719"/>
                  <a:pt x="67478" y="7950"/>
                  <a:pt x="67201" y="7950"/>
                </a:cubicBezTo>
                <a:cubicBezTo>
                  <a:pt x="67386" y="8135"/>
                  <a:pt x="67293" y="8273"/>
                  <a:pt x="67201" y="8458"/>
                </a:cubicBezTo>
                <a:cubicBezTo>
                  <a:pt x="67109" y="8643"/>
                  <a:pt x="66970" y="8597"/>
                  <a:pt x="66831" y="8643"/>
                </a:cubicBezTo>
                <a:cubicBezTo>
                  <a:pt x="66739" y="8736"/>
                  <a:pt x="66693" y="8967"/>
                  <a:pt x="66600" y="9013"/>
                </a:cubicBezTo>
                <a:cubicBezTo>
                  <a:pt x="66323" y="9105"/>
                  <a:pt x="66554" y="9383"/>
                  <a:pt x="66369" y="9475"/>
                </a:cubicBezTo>
                <a:cubicBezTo>
                  <a:pt x="66184" y="9567"/>
                  <a:pt x="66046" y="9706"/>
                  <a:pt x="65907" y="9845"/>
                </a:cubicBezTo>
                <a:cubicBezTo>
                  <a:pt x="65768" y="9983"/>
                  <a:pt x="65768" y="10168"/>
                  <a:pt x="65583" y="10261"/>
                </a:cubicBezTo>
                <a:cubicBezTo>
                  <a:pt x="65445" y="10353"/>
                  <a:pt x="65352" y="10538"/>
                  <a:pt x="65260" y="10769"/>
                </a:cubicBezTo>
                <a:cubicBezTo>
                  <a:pt x="65121" y="10954"/>
                  <a:pt x="64844" y="11046"/>
                  <a:pt x="64798" y="11231"/>
                </a:cubicBezTo>
                <a:cubicBezTo>
                  <a:pt x="64705" y="11555"/>
                  <a:pt x="64428" y="11786"/>
                  <a:pt x="64104" y="11925"/>
                </a:cubicBezTo>
                <a:cubicBezTo>
                  <a:pt x="64058" y="11925"/>
                  <a:pt x="64012" y="12017"/>
                  <a:pt x="64012" y="12063"/>
                </a:cubicBezTo>
                <a:cubicBezTo>
                  <a:pt x="64104" y="12479"/>
                  <a:pt x="63781" y="12572"/>
                  <a:pt x="63504" y="12664"/>
                </a:cubicBezTo>
                <a:lnTo>
                  <a:pt x="63642" y="12756"/>
                </a:lnTo>
                <a:cubicBezTo>
                  <a:pt x="63550" y="12849"/>
                  <a:pt x="63457" y="12941"/>
                  <a:pt x="63365" y="12988"/>
                </a:cubicBezTo>
                <a:cubicBezTo>
                  <a:pt x="63319" y="13034"/>
                  <a:pt x="63226" y="12988"/>
                  <a:pt x="63226" y="13080"/>
                </a:cubicBezTo>
                <a:cubicBezTo>
                  <a:pt x="63180" y="13403"/>
                  <a:pt x="62903" y="13542"/>
                  <a:pt x="62626" y="13819"/>
                </a:cubicBezTo>
                <a:cubicBezTo>
                  <a:pt x="62348" y="14051"/>
                  <a:pt x="62025" y="14235"/>
                  <a:pt x="61932" y="14651"/>
                </a:cubicBezTo>
                <a:cubicBezTo>
                  <a:pt x="61932" y="14715"/>
                  <a:pt x="61867" y="14843"/>
                  <a:pt x="61766" y="14843"/>
                </a:cubicBezTo>
                <a:cubicBezTo>
                  <a:pt x="61720" y="14843"/>
                  <a:pt x="61667" y="14816"/>
                  <a:pt x="61609" y="14744"/>
                </a:cubicBezTo>
                <a:cubicBezTo>
                  <a:pt x="61378" y="15114"/>
                  <a:pt x="61331" y="15622"/>
                  <a:pt x="60777" y="15714"/>
                </a:cubicBezTo>
                <a:cubicBezTo>
                  <a:pt x="60777" y="16038"/>
                  <a:pt x="60407" y="16084"/>
                  <a:pt x="60268" y="16315"/>
                </a:cubicBezTo>
                <a:cubicBezTo>
                  <a:pt x="59899" y="16685"/>
                  <a:pt x="59529" y="17055"/>
                  <a:pt x="59159" y="17424"/>
                </a:cubicBezTo>
                <a:cubicBezTo>
                  <a:pt x="59021" y="17517"/>
                  <a:pt x="58882" y="17655"/>
                  <a:pt x="58743" y="17794"/>
                </a:cubicBezTo>
                <a:cubicBezTo>
                  <a:pt x="58697" y="17933"/>
                  <a:pt x="58466" y="18025"/>
                  <a:pt x="58374" y="18210"/>
                </a:cubicBezTo>
                <a:cubicBezTo>
                  <a:pt x="58327" y="18256"/>
                  <a:pt x="58281" y="18349"/>
                  <a:pt x="58189" y="18395"/>
                </a:cubicBezTo>
                <a:cubicBezTo>
                  <a:pt x="57958" y="18580"/>
                  <a:pt x="57680" y="18765"/>
                  <a:pt x="57403" y="18950"/>
                </a:cubicBezTo>
                <a:cubicBezTo>
                  <a:pt x="57172" y="19134"/>
                  <a:pt x="57126" y="19550"/>
                  <a:pt x="56710" y="19597"/>
                </a:cubicBezTo>
                <a:cubicBezTo>
                  <a:pt x="56663" y="19597"/>
                  <a:pt x="56617" y="19689"/>
                  <a:pt x="56617" y="19735"/>
                </a:cubicBezTo>
                <a:cubicBezTo>
                  <a:pt x="56663" y="19920"/>
                  <a:pt x="56525" y="20013"/>
                  <a:pt x="56340" y="20105"/>
                </a:cubicBezTo>
                <a:cubicBezTo>
                  <a:pt x="56109" y="20197"/>
                  <a:pt x="55878" y="20382"/>
                  <a:pt x="55739" y="20613"/>
                </a:cubicBezTo>
                <a:cubicBezTo>
                  <a:pt x="55554" y="20844"/>
                  <a:pt x="55277" y="20937"/>
                  <a:pt x="55000" y="21122"/>
                </a:cubicBezTo>
                <a:cubicBezTo>
                  <a:pt x="54769" y="21353"/>
                  <a:pt x="54537" y="21630"/>
                  <a:pt x="54260" y="21815"/>
                </a:cubicBezTo>
                <a:cubicBezTo>
                  <a:pt x="54141" y="21935"/>
                  <a:pt x="54159" y="22157"/>
                  <a:pt x="53988" y="22157"/>
                </a:cubicBezTo>
                <a:cubicBezTo>
                  <a:pt x="53961" y="22157"/>
                  <a:pt x="53929" y="22151"/>
                  <a:pt x="53890" y="22139"/>
                </a:cubicBezTo>
                <a:lnTo>
                  <a:pt x="53567" y="22693"/>
                </a:lnTo>
                <a:cubicBezTo>
                  <a:pt x="53544" y="22701"/>
                  <a:pt x="53519" y="22703"/>
                  <a:pt x="53495" y="22703"/>
                </a:cubicBezTo>
                <a:cubicBezTo>
                  <a:pt x="53445" y="22703"/>
                  <a:pt x="53394" y="22693"/>
                  <a:pt x="53347" y="22693"/>
                </a:cubicBezTo>
                <a:cubicBezTo>
                  <a:pt x="53278" y="22693"/>
                  <a:pt x="53220" y="22716"/>
                  <a:pt x="53197" y="22832"/>
                </a:cubicBezTo>
                <a:cubicBezTo>
                  <a:pt x="53151" y="22924"/>
                  <a:pt x="53105" y="23017"/>
                  <a:pt x="53012" y="23109"/>
                </a:cubicBezTo>
                <a:cubicBezTo>
                  <a:pt x="52982" y="23109"/>
                  <a:pt x="52930" y="23089"/>
                  <a:pt x="52872" y="23089"/>
                </a:cubicBezTo>
                <a:cubicBezTo>
                  <a:pt x="52843" y="23089"/>
                  <a:pt x="52812" y="23094"/>
                  <a:pt x="52781" y="23109"/>
                </a:cubicBezTo>
                <a:cubicBezTo>
                  <a:pt x="52458" y="23248"/>
                  <a:pt x="52227" y="23664"/>
                  <a:pt x="51857" y="23849"/>
                </a:cubicBezTo>
                <a:cubicBezTo>
                  <a:pt x="51811" y="23849"/>
                  <a:pt x="51811" y="23941"/>
                  <a:pt x="51811" y="23987"/>
                </a:cubicBezTo>
                <a:cubicBezTo>
                  <a:pt x="51764" y="24033"/>
                  <a:pt x="51718" y="24126"/>
                  <a:pt x="51672" y="24172"/>
                </a:cubicBezTo>
                <a:cubicBezTo>
                  <a:pt x="51302" y="24403"/>
                  <a:pt x="50979" y="24588"/>
                  <a:pt x="50609" y="24865"/>
                </a:cubicBezTo>
                <a:cubicBezTo>
                  <a:pt x="50285" y="25143"/>
                  <a:pt x="49823" y="25328"/>
                  <a:pt x="49638" y="25697"/>
                </a:cubicBezTo>
                <a:cubicBezTo>
                  <a:pt x="49500" y="25744"/>
                  <a:pt x="49361" y="25790"/>
                  <a:pt x="49222" y="25836"/>
                </a:cubicBezTo>
                <a:cubicBezTo>
                  <a:pt x="48945" y="26067"/>
                  <a:pt x="48714" y="26298"/>
                  <a:pt x="48437" y="26529"/>
                </a:cubicBezTo>
                <a:cubicBezTo>
                  <a:pt x="48344" y="26622"/>
                  <a:pt x="48206" y="26668"/>
                  <a:pt x="48067" y="26668"/>
                </a:cubicBezTo>
                <a:cubicBezTo>
                  <a:pt x="47790" y="26668"/>
                  <a:pt x="48021" y="26991"/>
                  <a:pt x="47836" y="26991"/>
                </a:cubicBezTo>
                <a:lnTo>
                  <a:pt x="47651" y="26991"/>
                </a:lnTo>
                <a:cubicBezTo>
                  <a:pt x="47651" y="27038"/>
                  <a:pt x="47651" y="27038"/>
                  <a:pt x="47605" y="27038"/>
                </a:cubicBezTo>
                <a:lnTo>
                  <a:pt x="47605" y="27315"/>
                </a:lnTo>
                <a:lnTo>
                  <a:pt x="47328" y="27130"/>
                </a:lnTo>
                <a:lnTo>
                  <a:pt x="47328" y="27407"/>
                </a:lnTo>
                <a:lnTo>
                  <a:pt x="46865" y="27500"/>
                </a:lnTo>
                <a:lnTo>
                  <a:pt x="47096" y="27777"/>
                </a:lnTo>
                <a:lnTo>
                  <a:pt x="46634" y="27592"/>
                </a:lnTo>
                <a:lnTo>
                  <a:pt x="46634" y="28008"/>
                </a:lnTo>
                <a:cubicBezTo>
                  <a:pt x="46588" y="27962"/>
                  <a:pt x="46496" y="27916"/>
                  <a:pt x="46449" y="27916"/>
                </a:cubicBezTo>
                <a:cubicBezTo>
                  <a:pt x="46172" y="28008"/>
                  <a:pt x="45941" y="28193"/>
                  <a:pt x="45710" y="28424"/>
                </a:cubicBezTo>
                <a:cubicBezTo>
                  <a:pt x="45664" y="28517"/>
                  <a:pt x="45525" y="28609"/>
                  <a:pt x="45525" y="28609"/>
                </a:cubicBezTo>
                <a:cubicBezTo>
                  <a:pt x="45481" y="28591"/>
                  <a:pt x="45442" y="28584"/>
                  <a:pt x="45407" y="28584"/>
                </a:cubicBezTo>
                <a:cubicBezTo>
                  <a:pt x="45259" y="28584"/>
                  <a:pt x="45184" y="28719"/>
                  <a:pt x="45109" y="28794"/>
                </a:cubicBezTo>
                <a:cubicBezTo>
                  <a:pt x="44832" y="28979"/>
                  <a:pt x="44508" y="29164"/>
                  <a:pt x="44231" y="29348"/>
                </a:cubicBezTo>
                <a:cubicBezTo>
                  <a:pt x="43723" y="29533"/>
                  <a:pt x="43260" y="29857"/>
                  <a:pt x="42891" y="30273"/>
                </a:cubicBezTo>
                <a:lnTo>
                  <a:pt x="42660" y="30134"/>
                </a:lnTo>
                <a:cubicBezTo>
                  <a:pt x="42429" y="30319"/>
                  <a:pt x="42151" y="30458"/>
                  <a:pt x="42059" y="30781"/>
                </a:cubicBezTo>
                <a:cubicBezTo>
                  <a:pt x="42013" y="30827"/>
                  <a:pt x="41874" y="30874"/>
                  <a:pt x="41828" y="30874"/>
                </a:cubicBezTo>
                <a:lnTo>
                  <a:pt x="41643" y="30874"/>
                </a:lnTo>
                <a:cubicBezTo>
                  <a:pt x="41504" y="31105"/>
                  <a:pt x="41273" y="31059"/>
                  <a:pt x="41042" y="31105"/>
                </a:cubicBezTo>
                <a:cubicBezTo>
                  <a:pt x="40580" y="31197"/>
                  <a:pt x="40349" y="31613"/>
                  <a:pt x="40025" y="31890"/>
                </a:cubicBezTo>
                <a:cubicBezTo>
                  <a:pt x="39817" y="31844"/>
                  <a:pt x="39713" y="31821"/>
                  <a:pt x="39644" y="31821"/>
                </a:cubicBezTo>
                <a:cubicBezTo>
                  <a:pt x="39575" y="31821"/>
                  <a:pt x="39540" y="31844"/>
                  <a:pt x="39471" y="31890"/>
                </a:cubicBezTo>
                <a:cubicBezTo>
                  <a:pt x="39147" y="32122"/>
                  <a:pt x="38731" y="32260"/>
                  <a:pt x="38500" y="32769"/>
                </a:cubicBezTo>
                <a:cubicBezTo>
                  <a:pt x="38438" y="32604"/>
                  <a:pt x="38377" y="32559"/>
                  <a:pt x="38311" y="32559"/>
                </a:cubicBezTo>
                <a:cubicBezTo>
                  <a:pt x="38229" y="32559"/>
                  <a:pt x="38141" y="32630"/>
                  <a:pt x="38038" y="32630"/>
                </a:cubicBezTo>
                <a:cubicBezTo>
                  <a:pt x="37876" y="32630"/>
                  <a:pt x="37856" y="32878"/>
                  <a:pt x="37699" y="32878"/>
                </a:cubicBezTo>
                <a:cubicBezTo>
                  <a:pt x="37676" y="32878"/>
                  <a:pt x="37651" y="32873"/>
                  <a:pt x="37622" y="32861"/>
                </a:cubicBezTo>
                <a:lnTo>
                  <a:pt x="37298" y="33369"/>
                </a:lnTo>
                <a:lnTo>
                  <a:pt x="36975" y="33185"/>
                </a:lnTo>
                <a:cubicBezTo>
                  <a:pt x="36744" y="33462"/>
                  <a:pt x="36282" y="33416"/>
                  <a:pt x="36051" y="33785"/>
                </a:cubicBezTo>
                <a:lnTo>
                  <a:pt x="35866" y="33785"/>
                </a:lnTo>
                <a:cubicBezTo>
                  <a:pt x="35727" y="33832"/>
                  <a:pt x="35588" y="33878"/>
                  <a:pt x="35450" y="33924"/>
                </a:cubicBezTo>
                <a:cubicBezTo>
                  <a:pt x="35357" y="33970"/>
                  <a:pt x="35265" y="34109"/>
                  <a:pt x="35126" y="34109"/>
                </a:cubicBezTo>
                <a:cubicBezTo>
                  <a:pt x="34895" y="34109"/>
                  <a:pt x="34803" y="34248"/>
                  <a:pt x="34710" y="34432"/>
                </a:cubicBezTo>
                <a:cubicBezTo>
                  <a:pt x="34710" y="34525"/>
                  <a:pt x="34572" y="34571"/>
                  <a:pt x="34525" y="34664"/>
                </a:cubicBezTo>
                <a:lnTo>
                  <a:pt x="34294" y="34479"/>
                </a:lnTo>
                <a:cubicBezTo>
                  <a:pt x="34202" y="34525"/>
                  <a:pt x="34109" y="34571"/>
                  <a:pt x="34063" y="34664"/>
                </a:cubicBezTo>
                <a:cubicBezTo>
                  <a:pt x="33786" y="34848"/>
                  <a:pt x="33370" y="34756"/>
                  <a:pt x="33277" y="35126"/>
                </a:cubicBezTo>
                <a:lnTo>
                  <a:pt x="33185" y="35126"/>
                </a:lnTo>
                <a:cubicBezTo>
                  <a:pt x="33148" y="35103"/>
                  <a:pt x="33114" y="35094"/>
                  <a:pt x="33083" y="35094"/>
                </a:cubicBezTo>
                <a:cubicBezTo>
                  <a:pt x="32945" y="35094"/>
                  <a:pt x="32863" y="35279"/>
                  <a:pt x="32769" y="35279"/>
                </a:cubicBezTo>
                <a:cubicBezTo>
                  <a:pt x="32754" y="35279"/>
                  <a:pt x="32739" y="35275"/>
                  <a:pt x="32723" y="35264"/>
                </a:cubicBezTo>
                <a:cubicBezTo>
                  <a:pt x="32683" y="35253"/>
                  <a:pt x="32648" y="35248"/>
                  <a:pt x="32619" y="35248"/>
                </a:cubicBezTo>
                <a:cubicBezTo>
                  <a:pt x="32407" y="35248"/>
                  <a:pt x="32423" y="35501"/>
                  <a:pt x="32261" y="35542"/>
                </a:cubicBezTo>
                <a:cubicBezTo>
                  <a:pt x="32214" y="35495"/>
                  <a:pt x="32122" y="35449"/>
                  <a:pt x="32076" y="35403"/>
                </a:cubicBezTo>
                <a:lnTo>
                  <a:pt x="31752" y="35911"/>
                </a:lnTo>
                <a:lnTo>
                  <a:pt x="31706" y="35865"/>
                </a:lnTo>
                <a:cubicBezTo>
                  <a:pt x="31706" y="35773"/>
                  <a:pt x="31752" y="35680"/>
                  <a:pt x="31752" y="35542"/>
                </a:cubicBezTo>
                <a:lnTo>
                  <a:pt x="31752" y="35542"/>
                </a:lnTo>
                <a:cubicBezTo>
                  <a:pt x="31383" y="35634"/>
                  <a:pt x="31151" y="35773"/>
                  <a:pt x="31105" y="36142"/>
                </a:cubicBezTo>
                <a:cubicBezTo>
                  <a:pt x="30918" y="36105"/>
                  <a:pt x="30731" y="36037"/>
                  <a:pt x="30642" y="36037"/>
                </a:cubicBezTo>
                <a:cubicBezTo>
                  <a:pt x="30621" y="36037"/>
                  <a:pt x="30606" y="36041"/>
                  <a:pt x="30597" y="36050"/>
                </a:cubicBezTo>
                <a:cubicBezTo>
                  <a:pt x="30534" y="36134"/>
                  <a:pt x="30471" y="36161"/>
                  <a:pt x="30408" y="36161"/>
                </a:cubicBezTo>
                <a:cubicBezTo>
                  <a:pt x="30333" y="36161"/>
                  <a:pt x="30257" y="36122"/>
                  <a:pt x="30181" y="36096"/>
                </a:cubicBezTo>
                <a:cubicBezTo>
                  <a:pt x="30181" y="36096"/>
                  <a:pt x="30088" y="36189"/>
                  <a:pt x="30088" y="36281"/>
                </a:cubicBezTo>
                <a:cubicBezTo>
                  <a:pt x="30088" y="36374"/>
                  <a:pt x="30135" y="36512"/>
                  <a:pt x="30181" y="36651"/>
                </a:cubicBezTo>
                <a:cubicBezTo>
                  <a:pt x="29996" y="36512"/>
                  <a:pt x="29904" y="36374"/>
                  <a:pt x="29857" y="36374"/>
                </a:cubicBezTo>
                <a:cubicBezTo>
                  <a:pt x="29673" y="36512"/>
                  <a:pt x="29441" y="36374"/>
                  <a:pt x="29257" y="36558"/>
                </a:cubicBezTo>
                <a:cubicBezTo>
                  <a:pt x="29164" y="36651"/>
                  <a:pt x="29025" y="36697"/>
                  <a:pt x="28933" y="36697"/>
                </a:cubicBezTo>
                <a:cubicBezTo>
                  <a:pt x="28563" y="36743"/>
                  <a:pt x="28194" y="36928"/>
                  <a:pt x="27916" y="37205"/>
                </a:cubicBezTo>
                <a:cubicBezTo>
                  <a:pt x="27845" y="37276"/>
                  <a:pt x="27774" y="37375"/>
                  <a:pt x="27662" y="37375"/>
                </a:cubicBezTo>
                <a:cubicBezTo>
                  <a:pt x="27627" y="37375"/>
                  <a:pt x="27589" y="37366"/>
                  <a:pt x="27547" y="37344"/>
                </a:cubicBezTo>
                <a:cubicBezTo>
                  <a:pt x="27469" y="37311"/>
                  <a:pt x="27397" y="37296"/>
                  <a:pt x="27329" y="37296"/>
                </a:cubicBezTo>
                <a:cubicBezTo>
                  <a:pt x="27113" y="37296"/>
                  <a:pt x="26937" y="37445"/>
                  <a:pt x="26761" y="37621"/>
                </a:cubicBezTo>
                <a:cubicBezTo>
                  <a:pt x="26654" y="37579"/>
                  <a:pt x="26547" y="37546"/>
                  <a:pt x="26444" y="37546"/>
                </a:cubicBezTo>
                <a:cubicBezTo>
                  <a:pt x="26326" y="37546"/>
                  <a:pt x="26213" y="37590"/>
                  <a:pt x="26114" y="37714"/>
                </a:cubicBezTo>
                <a:cubicBezTo>
                  <a:pt x="26068" y="37760"/>
                  <a:pt x="25975" y="37760"/>
                  <a:pt x="25929" y="37760"/>
                </a:cubicBezTo>
                <a:cubicBezTo>
                  <a:pt x="25892" y="37754"/>
                  <a:pt x="25859" y="37751"/>
                  <a:pt x="25829" y="37751"/>
                </a:cubicBezTo>
                <a:cubicBezTo>
                  <a:pt x="25628" y="37751"/>
                  <a:pt x="25553" y="37877"/>
                  <a:pt x="25513" y="38037"/>
                </a:cubicBezTo>
                <a:lnTo>
                  <a:pt x="25328" y="37991"/>
                </a:lnTo>
                <a:lnTo>
                  <a:pt x="25189" y="37945"/>
                </a:lnTo>
                <a:cubicBezTo>
                  <a:pt x="25043" y="38121"/>
                  <a:pt x="24989" y="38185"/>
                  <a:pt x="24864" y="38185"/>
                </a:cubicBezTo>
                <a:cubicBezTo>
                  <a:pt x="24791" y="38185"/>
                  <a:pt x="24695" y="38164"/>
                  <a:pt x="24542" y="38130"/>
                </a:cubicBezTo>
                <a:cubicBezTo>
                  <a:pt x="24496" y="38130"/>
                  <a:pt x="24450" y="38130"/>
                  <a:pt x="24404" y="38176"/>
                </a:cubicBezTo>
                <a:cubicBezTo>
                  <a:pt x="24450" y="38268"/>
                  <a:pt x="24496" y="38361"/>
                  <a:pt x="24496" y="38453"/>
                </a:cubicBezTo>
                <a:cubicBezTo>
                  <a:pt x="24431" y="38493"/>
                  <a:pt x="24365" y="38510"/>
                  <a:pt x="24303" y="38510"/>
                </a:cubicBezTo>
                <a:cubicBezTo>
                  <a:pt x="24145" y="38510"/>
                  <a:pt x="24008" y="38401"/>
                  <a:pt x="23942" y="38268"/>
                </a:cubicBezTo>
                <a:cubicBezTo>
                  <a:pt x="23849" y="38315"/>
                  <a:pt x="23710" y="38407"/>
                  <a:pt x="23618" y="38453"/>
                </a:cubicBezTo>
                <a:cubicBezTo>
                  <a:pt x="23341" y="38500"/>
                  <a:pt x="23156" y="38500"/>
                  <a:pt x="23063" y="38823"/>
                </a:cubicBezTo>
                <a:cubicBezTo>
                  <a:pt x="23063" y="38869"/>
                  <a:pt x="22832" y="38869"/>
                  <a:pt x="22832" y="38869"/>
                </a:cubicBezTo>
                <a:cubicBezTo>
                  <a:pt x="22762" y="38799"/>
                  <a:pt x="22705" y="38769"/>
                  <a:pt x="22653" y="38769"/>
                </a:cubicBezTo>
                <a:cubicBezTo>
                  <a:pt x="22570" y="38769"/>
                  <a:pt x="22502" y="38847"/>
                  <a:pt x="22416" y="38962"/>
                </a:cubicBezTo>
                <a:cubicBezTo>
                  <a:pt x="22326" y="39052"/>
                  <a:pt x="22197" y="39123"/>
                  <a:pt x="22066" y="39123"/>
                </a:cubicBezTo>
                <a:cubicBezTo>
                  <a:pt x="21996" y="39123"/>
                  <a:pt x="21926" y="39102"/>
                  <a:pt x="21862" y="39054"/>
                </a:cubicBezTo>
                <a:cubicBezTo>
                  <a:pt x="21769" y="39008"/>
                  <a:pt x="21677" y="39008"/>
                  <a:pt x="21584" y="38962"/>
                </a:cubicBezTo>
                <a:lnTo>
                  <a:pt x="21169" y="39193"/>
                </a:lnTo>
                <a:cubicBezTo>
                  <a:pt x="21215" y="39285"/>
                  <a:pt x="21215" y="39378"/>
                  <a:pt x="21261" y="39563"/>
                </a:cubicBezTo>
                <a:cubicBezTo>
                  <a:pt x="21053" y="39378"/>
                  <a:pt x="20868" y="39285"/>
                  <a:pt x="20701" y="39285"/>
                </a:cubicBezTo>
                <a:cubicBezTo>
                  <a:pt x="20533" y="39285"/>
                  <a:pt x="20383" y="39378"/>
                  <a:pt x="20244" y="39563"/>
                </a:cubicBezTo>
                <a:cubicBezTo>
                  <a:pt x="20221" y="39586"/>
                  <a:pt x="20186" y="39597"/>
                  <a:pt x="20146" y="39597"/>
                </a:cubicBezTo>
                <a:cubicBezTo>
                  <a:pt x="20106" y="39597"/>
                  <a:pt x="20059" y="39586"/>
                  <a:pt x="20013" y="39563"/>
                </a:cubicBezTo>
                <a:cubicBezTo>
                  <a:pt x="19970" y="39534"/>
                  <a:pt x="19927" y="39523"/>
                  <a:pt x="19885" y="39523"/>
                </a:cubicBezTo>
                <a:cubicBezTo>
                  <a:pt x="19793" y="39523"/>
                  <a:pt x="19707" y="39577"/>
                  <a:pt x="19643" y="39609"/>
                </a:cubicBezTo>
                <a:cubicBezTo>
                  <a:pt x="19366" y="39701"/>
                  <a:pt x="19089" y="39747"/>
                  <a:pt x="18811" y="39794"/>
                </a:cubicBezTo>
                <a:cubicBezTo>
                  <a:pt x="18580" y="39840"/>
                  <a:pt x="18395" y="39840"/>
                  <a:pt x="18257" y="40025"/>
                </a:cubicBezTo>
                <a:cubicBezTo>
                  <a:pt x="18176" y="40133"/>
                  <a:pt x="18126" y="40178"/>
                  <a:pt x="18025" y="40178"/>
                </a:cubicBezTo>
                <a:cubicBezTo>
                  <a:pt x="17953" y="40178"/>
                  <a:pt x="17855" y="40155"/>
                  <a:pt x="17702" y="40117"/>
                </a:cubicBezTo>
                <a:cubicBezTo>
                  <a:pt x="17656" y="40094"/>
                  <a:pt x="17587" y="40083"/>
                  <a:pt x="17517" y="40083"/>
                </a:cubicBezTo>
                <a:cubicBezTo>
                  <a:pt x="17448" y="40083"/>
                  <a:pt x="17379" y="40094"/>
                  <a:pt x="17332" y="40117"/>
                </a:cubicBezTo>
                <a:cubicBezTo>
                  <a:pt x="17240" y="40163"/>
                  <a:pt x="17240" y="40302"/>
                  <a:pt x="17194" y="40394"/>
                </a:cubicBezTo>
                <a:cubicBezTo>
                  <a:pt x="17066" y="40340"/>
                  <a:pt x="16939" y="40314"/>
                  <a:pt x="16811" y="40314"/>
                </a:cubicBezTo>
                <a:cubicBezTo>
                  <a:pt x="16615" y="40314"/>
                  <a:pt x="16419" y="40375"/>
                  <a:pt x="16223" y="40487"/>
                </a:cubicBezTo>
                <a:cubicBezTo>
                  <a:pt x="16151" y="40541"/>
                  <a:pt x="16085" y="40560"/>
                  <a:pt x="16021" y="40560"/>
                </a:cubicBezTo>
                <a:cubicBezTo>
                  <a:pt x="15922" y="40560"/>
                  <a:pt x="15827" y="40515"/>
                  <a:pt x="15715" y="40487"/>
                </a:cubicBezTo>
                <a:lnTo>
                  <a:pt x="15438" y="40903"/>
                </a:lnTo>
                <a:lnTo>
                  <a:pt x="15068" y="40626"/>
                </a:lnTo>
                <a:lnTo>
                  <a:pt x="14975" y="40949"/>
                </a:lnTo>
                <a:cubicBezTo>
                  <a:pt x="14945" y="40949"/>
                  <a:pt x="14955" y="40970"/>
                  <a:pt x="14938" y="40970"/>
                </a:cubicBezTo>
                <a:cubicBezTo>
                  <a:pt x="14929" y="40970"/>
                  <a:pt x="14914" y="40964"/>
                  <a:pt x="14883" y="40949"/>
                </a:cubicBezTo>
                <a:cubicBezTo>
                  <a:pt x="14817" y="40883"/>
                  <a:pt x="14774" y="40721"/>
                  <a:pt x="14669" y="40721"/>
                </a:cubicBezTo>
                <a:cubicBezTo>
                  <a:pt x="14629" y="40721"/>
                  <a:pt x="14578" y="40745"/>
                  <a:pt x="14513" y="40810"/>
                </a:cubicBezTo>
                <a:cubicBezTo>
                  <a:pt x="14455" y="40738"/>
                  <a:pt x="14415" y="40711"/>
                  <a:pt x="14384" y="40711"/>
                </a:cubicBezTo>
                <a:cubicBezTo>
                  <a:pt x="14315" y="40711"/>
                  <a:pt x="14285" y="40839"/>
                  <a:pt x="14190" y="40903"/>
                </a:cubicBezTo>
                <a:cubicBezTo>
                  <a:pt x="14060" y="41000"/>
                  <a:pt x="13954" y="41119"/>
                  <a:pt x="13822" y="41119"/>
                </a:cubicBezTo>
                <a:cubicBezTo>
                  <a:pt x="13766" y="41119"/>
                  <a:pt x="13705" y="41097"/>
                  <a:pt x="13635" y="41042"/>
                </a:cubicBezTo>
                <a:cubicBezTo>
                  <a:pt x="13635" y="41018"/>
                  <a:pt x="13612" y="41007"/>
                  <a:pt x="13583" y="41007"/>
                </a:cubicBezTo>
                <a:cubicBezTo>
                  <a:pt x="13554" y="41007"/>
                  <a:pt x="13520" y="41018"/>
                  <a:pt x="13496" y="41042"/>
                </a:cubicBezTo>
                <a:cubicBezTo>
                  <a:pt x="13435" y="41103"/>
                  <a:pt x="13368" y="41119"/>
                  <a:pt x="13298" y="41119"/>
                </a:cubicBezTo>
                <a:cubicBezTo>
                  <a:pt x="13228" y="41119"/>
                  <a:pt x="13154" y="41103"/>
                  <a:pt x="13079" y="41103"/>
                </a:cubicBezTo>
                <a:cubicBezTo>
                  <a:pt x="13003" y="41103"/>
                  <a:pt x="12926" y="41119"/>
                  <a:pt x="12849" y="41180"/>
                </a:cubicBezTo>
                <a:cubicBezTo>
                  <a:pt x="12779" y="41237"/>
                  <a:pt x="12713" y="41254"/>
                  <a:pt x="12650" y="41254"/>
                </a:cubicBezTo>
                <a:cubicBezTo>
                  <a:pt x="12543" y="41254"/>
                  <a:pt x="12445" y="41204"/>
                  <a:pt x="12349" y="41204"/>
                </a:cubicBezTo>
                <a:cubicBezTo>
                  <a:pt x="12315" y="41204"/>
                  <a:pt x="12282" y="41210"/>
                  <a:pt x="12249" y="41226"/>
                </a:cubicBezTo>
                <a:lnTo>
                  <a:pt x="12064" y="41226"/>
                </a:lnTo>
                <a:cubicBezTo>
                  <a:pt x="11978" y="41456"/>
                  <a:pt x="11945" y="41543"/>
                  <a:pt x="11866" y="41543"/>
                </a:cubicBezTo>
                <a:cubicBezTo>
                  <a:pt x="11818" y="41543"/>
                  <a:pt x="11753" y="41510"/>
                  <a:pt x="11648" y="41457"/>
                </a:cubicBezTo>
                <a:lnTo>
                  <a:pt x="11417" y="41319"/>
                </a:lnTo>
                <a:cubicBezTo>
                  <a:pt x="11370" y="41457"/>
                  <a:pt x="11324" y="41550"/>
                  <a:pt x="11324" y="41596"/>
                </a:cubicBezTo>
                <a:cubicBezTo>
                  <a:pt x="11232" y="41596"/>
                  <a:pt x="11160" y="41473"/>
                  <a:pt x="11067" y="41473"/>
                </a:cubicBezTo>
                <a:cubicBezTo>
                  <a:pt x="11021" y="41473"/>
                  <a:pt x="10970" y="41504"/>
                  <a:pt x="10908" y="41596"/>
                </a:cubicBezTo>
                <a:cubicBezTo>
                  <a:pt x="10885" y="41643"/>
                  <a:pt x="10867" y="41660"/>
                  <a:pt x="10853" y="41660"/>
                </a:cubicBezTo>
                <a:cubicBezTo>
                  <a:pt x="10817" y="41660"/>
                  <a:pt x="10806" y="41545"/>
                  <a:pt x="10780" y="41545"/>
                </a:cubicBezTo>
                <a:cubicBezTo>
                  <a:pt x="10777" y="41545"/>
                  <a:pt x="10773" y="41546"/>
                  <a:pt x="10770" y="41550"/>
                </a:cubicBezTo>
                <a:cubicBezTo>
                  <a:pt x="10723" y="41642"/>
                  <a:pt x="10631" y="41689"/>
                  <a:pt x="10585" y="41781"/>
                </a:cubicBezTo>
                <a:lnTo>
                  <a:pt x="10400" y="41781"/>
                </a:lnTo>
                <a:cubicBezTo>
                  <a:pt x="10257" y="41724"/>
                  <a:pt x="10097" y="41684"/>
                  <a:pt x="9929" y="41684"/>
                </a:cubicBezTo>
                <a:cubicBezTo>
                  <a:pt x="9826" y="41684"/>
                  <a:pt x="9720" y="41699"/>
                  <a:pt x="9614" y="41735"/>
                </a:cubicBezTo>
                <a:cubicBezTo>
                  <a:pt x="9581" y="41757"/>
                  <a:pt x="9546" y="41763"/>
                  <a:pt x="9509" y="41763"/>
                </a:cubicBezTo>
                <a:cubicBezTo>
                  <a:pt x="9458" y="41763"/>
                  <a:pt x="9405" y="41751"/>
                  <a:pt x="9352" y="41751"/>
                </a:cubicBezTo>
                <a:cubicBezTo>
                  <a:pt x="9282" y="41751"/>
                  <a:pt x="9213" y="41773"/>
                  <a:pt x="9152" y="41873"/>
                </a:cubicBezTo>
                <a:cubicBezTo>
                  <a:pt x="9108" y="41940"/>
                  <a:pt x="9071" y="41964"/>
                  <a:pt x="9039" y="41964"/>
                </a:cubicBezTo>
                <a:cubicBezTo>
                  <a:pt x="8955" y="41964"/>
                  <a:pt x="8900" y="41801"/>
                  <a:pt x="8804" y="41801"/>
                </a:cubicBezTo>
                <a:cubicBezTo>
                  <a:pt x="8784" y="41801"/>
                  <a:pt x="8761" y="41808"/>
                  <a:pt x="8736" y="41827"/>
                </a:cubicBezTo>
                <a:cubicBezTo>
                  <a:pt x="8644" y="41873"/>
                  <a:pt x="8505" y="41873"/>
                  <a:pt x="8413" y="42012"/>
                </a:cubicBezTo>
                <a:lnTo>
                  <a:pt x="8320" y="42012"/>
                </a:lnTo>
                <a:lnTo>
                  <a:pt x="8135" y="41873"/>
                </a:lnTo>
                <a:cubicBezTo>
                  <a:pt x="7895" y="42041"/>
                  <a:pt x="7780" y="42122"/>
                  <a:pt x="7673" y="42122"/>
                </a:cubicBezTo>
                <a:cubicBezTo>
                  <a:pt x="7573" y="42122"/>
                  <a:pt x="7481" y="42053"/>
                  <a:pt x="7303" y="41920"/>
                </a:cubicBezTo>
                <a:lnTo>
                  <a:pt x="6980" y="42289"/>
                </a:lnTo>
                <a:lnTo>
                  <a:pt x="6564" y="42012"/>
                </a:lnTo>
                <a:lnTo>
                  <a:pt x="6379" y="42105"/>
                </a:lnTo>
                <a:lnTo>
                  <a:pt x="6148" y="42243"/>
                </a:lnTo>
                <a:lnTo>
                  <a:pt x="6009" y="42105"/>
                </a:lnTo>
                <a:cubicBezTo>
                  <a:pt x="5880" y="42311"/>
                  <a:pt x="5823" y="42402"/>
                  <a:pt x="5734" y="42402"/>
                </a:cubicBezTo>
                <a:cubicBezTo>
                  <a:pt x="5663" y="42402"/>
                  <a:pt x="5572" y="42345"/>
                  <a:pt x="5408" y="42243"/>
                </a:cubicBezTo>
                <a:lnTo>
                  <a:pt x="5408" y="42474"/>
                </a:lnTo>
                <a:lnTo>
                  <a:pt x="4761" y="42336"/>
                </a:lnTo>
                <a:lnTo>
                  <a:pt x="4623" y="42567"/>
                </a:lnTo>
                <a:cubicBezTo>
                  <a:pt x="4483" y="42467"/>
                  <a:pt x="4317" y="42419"/>
                  <a:pt x="4148" y="42419"/>
                </a:cubicBezTo>
                <a:cubicBezTo>
                  <a:pt x="3926" y="42419"/>
                  <a:pt x="3697" y="42502"/>
                  <a:pt x="3513" y="42659"/>
                </a:cubicBezTo>
                <a:lnTo>
                  <a:pt x="3421" y="42659"/>
                </a:lnTo>
                <a:cubicBezTo>
                  <a:pt x="3362" y="42600"/>
                  <a:pt x="3312" y="42579"/>
                  <a:pt x="3267" y="42579"/>
                </a:cubicBezTo>
                <a:cubicBezTo>
                  <a:pt x="3172" y="42579"/>
                  <a:pt x="3099" y="42674"/>
                  <a:pt x="3005" y="42705"/>
                </a:cubicBezTo>
                <a:cubicBezTo>
                  <a:pt x="2959" y="42705"/>
                  <a:pt x="2866" y="42752"/>
                  <a:pt x="2866" y="42752"/>
                </a:cubicBezTo>
                <a:cubicBezTo>
                  <a:pt x="2775" y="42701"/>
                  <a:pt x="2688" y="42681"/>
                  <a:pt x="2604" y="42681"/>
                </a:cubicBezTo>
                <a:cubicBezTo>
                  <a:pt x="2326" y="42681"/>
                  <a:pt x="2081" y="42894"/>
                  <a:pt x="1816" y="42894"/>
                </a:cubicBezTo>
                <a:cubicBezTo>
                  <a:pt x="1797" y="42894"/>
                  <a:pt x="1777" y="42893"/>
                  <a:pt x="1757" y="42890"/>
                </a:cubicBezTo>
                <a:cubicBezTo>
                  <a:pt x="1740" y="42886"/>
                  <a:pt x="1723" y="42884"/>
                  <a:pt x="1706" y="42884"/>
                </a:cubicBezTo>
                <a:cubicBezTo>
                  <a:pt x="1555" y="42884"/>
                  <a:pt x="1397" y="43035"/>
                  <a:pt x="1184" y="43035"/>
                </a:cubicBezTo>
                <a:cubicBezTo>
                  <a:pt x="1160" y="43035"/>
                  <a:pt x="1136" y="43033"/>
                  <a:pt x="1110" y="43029"/>
                </a:cubicBezTo>
                <a:cubicBezTo>
                  <a:pt x="1095" y="43024"/>
                  <a:pt x="1079" y="43022"/>
                  <a:pt x="1062" y="43022"/>
                </a:cubicBezTo>
                <a:cubicBezTo>
                  <a:pt x="922" y="43022"/>
                  <a:pt x="720" y="43178"/>
                  <a:pt x="556" y="43260"/>
                </a:cubicBezTo>
                <a:lnTo>
                  <a:pt x="278" y="43260"/>
                </a:lnTo>
                <a:cubicBezTo>
                  <a:pt x="463" y="43583"/>
                  <a:pt x="140" y="43676"/>
                  <a:pt x="1" y="43815"/>
                </a:cubicBezTo>
                <a:cubicBezTo>
                  <a:pt x="140" y="43953"/>
                  <a:pt x="371" y="44046"/>
                  <a:pt x="371" y="44092"/>
                </a:cubicBezTo>
                <a:cubicBezTo>
                  <a:pt x="371" y="44225"/>
                  <a:pt x="399" y="44263"/>
                  <a:pt x="437" y="44263"/>
                </a:cubicBezTo>
                <a:cubicBezTo>
                  <a:pt x="491" y="44263"/>
                  <a:pt x="564" y="44189"/>
                  <a:pt x="608" y="44189"/>
                </a:cubicBezTo>
                <a:cubicBezTo>
                  <a:pt x="632" y="44189"/>
                  <a:pt x="648" y="44211"/>
                  <a:pt x="648" y="44277"/>
                </a:cubicBezTo>
                <a:cubicBezTo>
                  <a:pt x="602" y="44369"/>
                  <a:pt x="556" y="44462"/>
                  <a:pt x="463" y="44554"/>
                </a:cubicBezTo>
                <a:cubicBezTo>
                  <a:pt x="324" y="44646"/>
                  <a:pt x="324" y="44831"/>
                  <a:pt x="417" y="44970"/>
                </a:cubicBezTo>
                <a:cubicBezTo>
                  <a:pt x="463" y="45062"/>
                  <a:pt x="556" y="45155"/>
                  <a:pt x="602" y="45247"/>
                </a:cubicBezTo>
                <a:cubicBezTo>
                  <a:pt x="648" y="45340"/>
                  <a:pt x="648" y="45432"/>
                  <a:pt x="694" y="45571"/>
                </a:cubicBezTo>
                <a:lnTo>
                  <a:pt x="463" y="45386"/>
                </a:lnTo>
                <a:cubicBezTo>
                  <a:pt x="463" y="45478"/>
                  <a:pt x="417" y="45571"/>
                  <a:pt x="371" y="45663"/>
                </a:cubicBezTo>
                <a:lnTo>
                  <a:pt x="1711" y="45941"/>
                </a:lnTo>
                <a:lnTo>
                  <a:pt x="1572" y="45663"/>
                </a:lnTo>
                <a:cubicBezTo>
                  <a:pt x="1621" y="45639"/>
                  <a:pt x="1665" y="45629"/>
                  <a:pt x="1706" y="45629"/>
                </a:cubicBezTo>
                <a:cubicBezTo>
                  <a:pt x="1899" y="45629"/>
                  <a:pt x="2021" y="45856"/>
                  <a:pt x="2173" y="45894"/>
                </a:cubicBezTo>
                <a:cubicBezTo>
                  <a:pt x="2229" y="45820"/>
                  <a:pt x="2306" y="45813"/>
                  <a:pt x="2382" y="45813"/>
                </a:cubicBezTo>
                <a:cubicBezTo>
                  <a:pt x="2401" y="45813"/>
                  <a:pt x="2420" y="45813"/>
                  <a:pt x="2439" y="45813"/>
                </a:cubicBezTo>
                <a:cubicBezTo>
                  <a:pt x="2531" y="45813"/>
                  <a:pt x="2612" y="45802"/>
                  <a:pt x="2635" y="45663"/>
                </a:cubicBezTo>
                <a:lnTo>
                  <a:pt x="2728" y="45663"/>
                </a:lnTo>
                <a:cubicBezTo>
                  <a:pt x="2789" y="45787"/>
                  <a:pt x="2933" y="45807"/>
                  <a:pt x="3036" y="45807"/>
                </a:cubicBezTo>
                <a:cubicBezTo>
                  <a:pt x="3087" y="45807"/>
                  <a:pt x="3128" y="45802"/>
                  <a:pt x="3144" y="45802"/>
                </a:cubicBezTo>
                <a:cubicBezTo>
                  <a:pt x="3190" y="45848"/>
                  <a:pt x="3236" y="45941"/>
                  <a:pt x="3282" y="45987"/>
                </a:cubicBezTo>
                <a:lnTo>
                  <a:pt x="3375" y="45987"/>
                </a:lnTo>
                <a:cubicBezTo>
                  <a:pt x="3375" y="45802"/>
                  <a:pt x="3560" y="45709"/>
                  <a:pt x="3698" y="45709"/>
                </a:cubicBezTo>
                <a:cubicBezTo>
                  <a:pt x="3760" y="45709"/>
                  <a:pt x="3822" y="45730"/>
                  <a:pt x="3856" y="45730"/>
                </a:cubicBezTo>
                <a:cubicBezTo>
                  <a:pt x="3873" y="45730"/>
                  <a:pt x="3883" y="45725"/>
                  <a:pt x="3883" y="45709"/>
                </a:cubicBezTo>
                <a:cubicBezTo>
                  <a:pt x="3960" y="45581"/>
                  <a:pt x="4080" y="45553"/>
                  <a:pt x="4195" y="45553"/>
                </a:cubicBezTo>
                <a:cubicBezTo>
                  <a:pt x="4287" y="45553"/>
                  <a:pt x="4376" y="45571"/>
                  <a:pt x="4438" y="45571"/>
                </a:cubicBezTo>
                <a:cubicBezTo>
                  <a:pt x="4464" y="45580"/>
                  <a:pt x="4487" y="45583"/>
                  <a:pt x="4508" y="45583"/>
                </a:cubicBezTo>
                <a:cubicBezTo>
                  <a:pt x="4596" y="45583"/>
                  <a:pt x="4640" y="45516"/>
                  <a:pt x="4715" y="45478"/>
                </a:cubicBezTo>
                <a:cubicBezTo>
                  <a:pt x="4795" y="45452"/>
                  <a:pt x="4891" y="45425"/>
                  <a:pt x="4984" y="45425"/>
                </a:cubicBezTo>
                <a:cubicBezTo>
                  <a:pt x="5052" y="45425"/>
                  <a:pt x="5119" y="45439"/>
                  <a:pt x="5177" y="45478"/>
                </a:cubicBezTo>
                <a:cubicBezTo>
                  <a:pt x="5336" y="45542"/>
                  <a:pt x="5500" y="45573"/>
                  <a:pt x="5662" y="45573"/>
                </a:cubicBezTo>
                <a:cubicBezTo>
                  <a:pt x="5972" y="45573"/>
                  <a:pt x="6275" y="45460"/>
                  <a:pt x="6518" y="45247"/>
                </a:cubicBezTo>
                <a:cubicBezTo>
                  <a:pt x="6602" y="45381"/>
                  <a:pt x="6678" y="45428"/>
                  <a:pt x="6748" y="45428"/>
                </a:cubicBezTo>
                <a:cubicBezTo>
                  <a:pt x="6921" y="45428"/>
                  <a:pt x="7061" y="45137"/>
                  <a:pt x="7232" y="45137"/>
                </a:cubicBezTo>
                <a:cubicBezTo>
                  <a:pt x="7255" y="45137"/>
                  <a:pt x="7279" y="45143"/>
                  <a:pt x="7303" y="45155"/>
                </a:cubicBezTo>
                <a:lnTo>
                  <a:pt x="7165" y="45478"/>
                </a:lnTo>
                <a:lnTo>
                  <a:pt x="7165" y="45478"/>
                </a:lnTo>
                <a:lnTo>
                  <a:pt x="7765" y="45432"/>
                </a:lnTo>
                <a:cubicBezTo>
                  <a:pt x="7581" y="45294"/>
                  <a:pt x="7396" y="45340"/>
                  <a:pt x="7488" y="45109"/>
                </a:cubicBezTo>
                <a:lnTo>
                  <a:pt x="7488" y="45109"/>
                </a:lnTo>
                <a:cubicBezTo>
                  <a:pt x="7586" y="45141"/>
                  <a:pt x="7730" y="45174"/>
                  <a:pt x="7807" y="45174"/>
                </a:cubicBezTo>
                <a:cubicBezTo>
                  <a:pt x="7838" y="45174"/>
                  <a:pt x="7858" y="45168"/>
                  <a:pt x="7858" y="45155"/>
                </a:cubicBezTo>
                <a:cubicBezTo>
                  <a:pt x="7880" y="45110"/>
                  <a:pt x="7906" y="45095"/>
                  <a:pt x="7934" y="45095"/>
                </a:cubicBezTo>
                <a:cubicBezTo>
                  <a:pt x="7988" y="45095"/>
                  <a:pt x="8052" y="45149"/>
                  <a:pt x="8126" y="45149"/>
                </a:cubicBezTo>
                <a:cubicBezTo>
                  <a:pt x="8171" y="45149"/>
                  <a:pt x="8221" y="45129"/>
                  <a:pt x="8274" y="45062"/>
                </a:cubicBezTo>
                <a:cubicBezTo>
                  <a:pt x="8315" y="45021"/>
                  <a:pt x="8349" y="45005"/>
                  <a:pt x="8379" y="45005"/>
                </a:cubicBezTo>
                <a:cubicBezTo>
                  <a:pt x="8484" y="45005"/>
                  <a:pt x="8536" y="45201"/>
                  <a:pt x="8644" y="45201"/>
                </a:cubicBezTo>
                <a:cubicBezTo>
                  <a:pt x="8719" y="45226"/>
                  <a:pt x="8781" y="45265"/>
                  <a:pt x="8845" y="45265"/>
                </a:cubicBezTo>
                <a:cubicBezTo>
                  <a:pt x="8897" y="45265"/>
                  <a:pt x="8951" y="45239"/>
                  <a:pt x="9013" y="45155"/>
                </a:cubicBezTo>
                <a:cubicBezTo>
                  <a:pt x="9109" y="44995"/>
                  <a:pt x="9139" y="44946"/>
                  <a:pt x="9224" y="44946"/>
                </a:cubicBezTo>
                <a:cubicBezTo>
                  <a:pt x="9262" y="44946"/>
                  <a:pt x="9312" y="44956"/>
                  <a:pt x="9383" y="44970"/>
                </a:cubicBezTo>
                <a:lnTo>
                  <a:pt x="9337" y="45201"/>
                </a:lnTo>
                <a:cubicBezTo>
                  <a:pt x="9753" y="44924"/>
                  <a:pt x="10307" y="45155"/>
                  <a:pt x="10631" y="44693"/>
                </a:cubicBezTo>
                <a:cubicBezTo>
                  <a:pt x="10708" y="44795"/>
                  <a:pt x="10784" y="44826"/>
                  <a:pt x="10861" y="44826"/>
                </a:cubicBezTo>
                <a:cubicBezTo>
                  <a:pt x="10923" y="44826"/>
                  <a:pt x="10985" y="44806"/>
                  <a:pt x="11047" y="44785"/>
                </a:cubicBezTo>
                <a:cubicBezTo>
                  <a:pt x="10954" y="44508"/>
                  <a:pt x="11278" y="44600"/>
                  <a:pt x="11324" y="44462"/>
                </a:cubicBezTo>
                <a:cubicBezTo>
                  <a:pt x="11348" y="44426"/>
                  <a:pt x="11372" y="44412"/>
                  <a:pt x="11394" y="44412"/>
                </a:cubicBezTo>
                <a:cubicBezTo>
                  <a:pt x="11458" y="44412"/>
                  <a:pt x="11509" y="44532"/>
                  <a:pt x="11509" y="44600"/>
                </a:cubicBezTo>
                <a:cubicBezTo>
                  <a:pt x="11555" y="44646"/>
                  <a:pt x="11509" y="44693"/>
                  <a:pt x="11463" y="44831"/>
                </a:cubicBezTo>
                <a:cubicBezTo>
                  <a:pt x="11694" y="44693"/>
                  <a:pt x="11740" y="44600"/>
                  <a:pt x="11740" y="44415"/>
                </a:cubicBezTo>
                <a:lnTo>
                  <a:pt x="12017" y="44277"/>
                </a:lnTo>
                <a:lnTo>
                  <a:pt x="12156" y="44554"/>
                </a:lnTo>
                <a:lnTo>
                  <a:pt x="13312" y="44231"/>
                </a:lnTo>
                <a:cubicBezTo>
                  <a:pt x="13312" y="44127"/>
                  <a:pt x="13338" y="43997"/>
                  <a:pt x="13409" y="43997"/>
                </a:cubicBezTo>
                <a:cubicBezTo>
                  <a:pt x="13433" y="43997"/>
                  <a:pt x="13462" y="44011"/>
                  <a:pt x="13496" y="44046"/>
                </a:cubicBezTo>
                <a:cubicBezTo>
                  <a:pt x="13578" y="44154"/>
                  <a:pt x="13643" y="44199"/>
                  <a:pt x="13711" y="44199"/>
                </a:cubicBezTo>
                <a:cubicBezTo>
                  <a:pt x="13759" y="44199"/>
                  <a:pt x="13809" y="44176"/>
                  <a:pt x="13866" y="44138"/>
                </a:cubicBezTo>
                <a:cubicBezTo>
                  <a:pt x="14190" y="43999"/>
                  <a:pt x="14606" y="44138"/>
                  <a:pt x="14929" y="43907"/>
                </a:cubicBezTo>
                <a:cubicBezTo>
                  <a:pt x="14990" y="43980"/>
                  <a:pt x="15050" y="44005"/>
                  <a:pt x="15111" y="44005"/>
                </a:cubicBezTo>
                <a:cubicBezTo>
                  <a:pt x="15246" y="44005"/>
                  <a:pt x="15382" y="43878"/>
                  <a:pt x="15518" y="43878"/>
                </a:cubicBezTo>
                <a:cubicBezTo>
                  <a:pt x="15553" y="43878"/>
                  <a:pt x="15588" y="43886"/>
                  <a:pt x="15622" y="43907"/>
                </a:cubicBezTo>
                <a:cubicBezTo>
                  <a:pt x="16131" y="43630"/>
                  <a:pt x="16685" y="43399"/>
                  <a:pt x="17240" y="43260"/>
                </a:cubicBezTo>
                <a:cubicBezTo>
                  <a:pt x="17294" y="43233"/>
                  <a:pt x="17340" y="43222"/>
                  <a:pt x="17382" y="43222"/>
                </a:cubicBezTo>
                <a:cubicBezTo>
                  <a:pt x="17483" y="43222"/>
                  <a:pt x="17558" y="43287"/>
                  <a:pt x="17656" y="43352"/>
                </a:cubicBezTo>
                <a:cubicBezTo>
                  <a:pt x="17841" y="43214"/>
                  <a:pt x="18026" y="43121"/>
                  <a:pt x="18026" y="42798"/>
                </a:cubicBezTo>
                <a:cubicBezTo>
                  <a:pt x="18026" y="42752"/>
                  <a:pt x="18164" y="42705"/>
                  <a:pt x="18257" y="42659"/>
                </a:cubicBezTo>
                <a:cubicBezTo>
                  <a:pt x="18303" y="42798"/>
                  <a:pt x="18303" y="42936"/>
                  <a:pt x="18349" y="43075"/>
                </a:cubicBezTo>
                <a:cubicBezTo>
                  <a:pt x="18349" y="43075"/>
                  <a:pt x="18442" y="43121"/>
                  <a:pt x="18488" y="43121"/>
                </a:cubicBezTo>
                <a:cubicBezTo>
                  <a:pt x="18534" y="43029"/>
                  <a:pt x="18580" y="42936"/>
                  <a:pt x="18580" y="42844"/>
                </a:cubicBezTo>
                <a:cubicBezTo>
                  <a:pt x="18950" y="42844"/>
                  <a:pt x="19274" y="42705"/>
                  <a:pt x="19597" y="42520"/>
                </a:cubicBezTo>
                <a:lnTo>
                  <a:pt x="19458" y="42428"/>
                </a:lnTo>
                <a:cubicBezTo>
                  <a:pt x="19505" y="42382"/>
                  <a:pt x="19597" y="42336"/>
                  <a:pt x="19597" y="42336"/>
                </a:cubicBezTo>
                <a:cubicBezTo>
                  <a:pt x="19720" y="42459"/>
                  <a:pt x="19864" y="42520"/>
                  <a:pt x="20028" y="42520"/>
                </a:cubicBezTo>
                <a:cubicBezTo>
                  <a:pt x="20111" y="42520"/>
                  <a:pt x="20198" y="42505"/>
                  <a:pt x="20290" y="42474"/>
                </a:cubicBezTo>
                <a:cubicBezTo>
                  <a:pt x="20568" y="42382"/>
                  <a:pt x="20937" y="42336"/>
                  <a:pt x="21076" y="41920"/>
                </a:cubicBezTo>
                <a:cubicBezTo>
                  <a:pt x="21150" y="42044"/>
                  <a:pt x="21238" y="42088"/>
                  <a:pt x="21332" y="42088"/>
                </a:cubicBezTo>
                <a:cubicBezTo>
                  <a:pt x="21413" y="42088"/>
                  <a:pt x="21499" y="42055"/>
                  <a:pt x="21584" y="42012"/>
                </a:cubicBezTo>
                <a:cubicBezTo>
                  <a:pt x="21631" y="41966"/>
                  <a:pt x="21723" y="41920"/>
                  <a:pt x="21723" y="41920"/>
                </a:cubicBezTo>
                <a:cubicBezTo>
                  <a:pt x="21792" y="41939"/>
                  <a:pt x="21855" y="41949"/>
                  <a:pt x="21913" y="41949"/>
                </a:cubicBezTo>
                <a:cubicBezTo>
                  <a:pt x="22126" y="41949"/>
                  <a:pt x="22271" y="41824"/>
                  <a:pt x="22416" y="41642"/>
                </a:cubicBezTo>
                <a:cubicBezTo>
                  <a:pt x="22544" y="41697"/>
                  <a:pt x="22665" y="41730"/>
                  <a:pt x="22776" y="41730"/>
                </a:cubicBezTo>
                <a:cubicBezTo>
                  <a:pt x="22945" y="41730"/>
                  <a:pt x="23090" y="41653"/>
                  <a:pt x="23202" y="41457"/>
                </a:cubicBezTo>
                <a:cubicBezTo>
                  <a:pt x="23248" y="41411"/>
                  <a:pt x="23387" y="41411"/>
                  <a:pt x="23433" y="41411"/>
                </a:cubicBezTo>
                <a:cubicBezTo>
                  <a:pt x="23803" y="41411"/>
                  <a:pt x="24080" y="41273"/>
                  <a:pt x="24311" y="41042"/>
                </a:cubicBezTo>
                <a:lnTo>
                  <a:pt x="24820" y="41180"/>
                </a:lnTo>
                <a:lnTo>
                  <a:pt x="24820" y="40810"/>
                </a:lnTo>
                <a:lnTo>
                  <a:pt x="25282" y="40995"/>
                </a:lnTo>
                <a:cubicBezTo>
                  <a:pt x="25513" y="40949"/>
                  <a:pt x="25744" y="40857"/>
                  <a:pt x="25929" y="40718"/>
                </a:cubicBezTo>
                <a:cubicBezTo>
                  <a:pt x="26160" y="40626"/>
                  <a:pt x="26345" y="40533"/>
                  <a:pt x="26576" y="40441"/>
                </a:cubicBezTo>
                <a:lnTo>
                  <a:pt x="27177" y="40163"/>
                </a:lnTo>
                <a:cubicBezTo>
                  <a:pt x="27285" y="40179"/>
                  <a:pt x="27357" y="40189"/>
                  <a:pt x="27415" y="40189"/>
                </a:cubicBezTo>
                <a:cubicBezTo>
                  <a:pt x="27531" y="40189"/>
                  <a:pt x="27593" y="40148"/>
                  <a:pt x="27778" y="40025"/>
                </a:cubicBezTo>
                <a:cubicBezTo>
                  <a:pt x="27778" y="40025"/>
                  <a:pt x="27824" y="39979"/>
                  <a:pt x="27870" y="39932"/>
                </a:cubicBezTo>
                <a:cubicBezTo>
                  <a:pt x="28147" y="39886"/>
                  <a:pt x="28378" y="39747"/>
                  <a:pt x="28517" y="39563"/>
                </a:cubicBezTo>
                <a:cubicBezTo>
                  <a:pt x="28588" y="39598"/>
                  <a:pt x="28645" y="39613"/>
                  <a:pt x="28701" y="39613"/>
                </a:cubicBezTo>
                <a:cubicBezTo>
                  <a:pt x="28793" y="39613"/>
                  <a:pt x="28883" y="39573"/>
                  <a:pt x="29025" y="39516"/>
                </a:cubicBezTo>
                <a:lnTo>
                  <a:pt x="29072" y="39516"/>
                </a:lnTo>
                <a:lnTo>
                  <a:pt x="29626" y="39331"/>
                </a:lnTo>
                <a:cubicBezTo>
                  <a:pt x="29857" y="39239"/>
                  <a:pt x="30042" y="39147"/>
                  <a:pt x="30273" y="39100"/>
                </a:cubicBezTo>
                <a:cubicBezTo>
                  <a:pt x="30597" y="39008"/>
                  <a:pt x="30920" y="38777"/>
                  <a:pt x="31290" y="38731"/>
                </a:cubicBezTo>
                <a:cubicBezTo>
                  <a:pt x="31521" y="38684"/>
                  <a:pt x="31752" y="38546"/>
                  <a:pt x="31891" y="38361"/>
                </a:cubicBezTo>
                <a:cubicBezTo>
                  <a:pt x="31923" y="38297"/>
                  <a:pt x="32021" y="38189"/>
                  <a:pt x="32139" y="38189"/>
                </a:cubicBezTo>
                <a:cubicBezTo>
                  <a:pt x="32192" y="38189"/>
                  <a:pt x="32250" y="38211"/>
                  <a:pt x="32307" y="38268"/>
                </a:cubicBezTo>
                <a:cubicBezTo>
                  <a:pt x="32322" y="38284"/>
                  <a:pt x="32369" y="38289"/>
                  <a:pt x="32423" y="38289"/>
                </a:cubicBezTo>
                <a:cubicBezTo>
                  <a:pt x="32533" y="38289"/>
                  <a:pt x="32677" y="38268"/>
                  <a:pt x="32677" y="38268"/>
                </a:cubicBezTo>
                <a:cubicBezTo>
                  <a:pt x="32723" y="37991"/>
                  <a:pt x="32954" y="38130"/>
                  <a:pt x="33093" y="38037"/>
                </a:cubicBezTo>
                <a:cubicBezTo>
                  <a:pt x="33185" y="38037"/>
                  <a:pt x="33277" y="37991"/>
                  <a:pt x="33370" y="37991"/>
                </a:cubicBezTo>
                <a:lnTo>
                  <a:pt x="33185" y="37714"/>
                </a:lnTo>
                <a:lnTo>
                  <a:pt x="33647" y="37806"/>
                </a:lnTo>
                <a:cubicBezTo>
                  <a:pt x="33647" y="37483"/>
                  <a:pt x="34109" y="37760"/>
                  <a:pt x="34156" y="37437"/>
                </a:cubicBezTo>
                <a:lnTo>
                  <a:pt x="34248" y="37437"/>
                </a:lnTo>
                <a:cubicBezTo>
                  <a:pt x="34572" y="37437"/>
                  <a:pt x="34803" y="37298"/>
                  <a:pt x="34941" y="37021"/>
                </a:cubicBezTo>
                <a:lnTo>
                  <a:pt x="35265" y="37113"/>
                </a:lnTo>
                <a:cubicBezTo>
                  <a:pt x="35403" y="37067"/>
                  <a:pt x="35542" y="36974"/>
                  <a:pt x="35681" y="36928"/>
                </a:cubicBezTo>
                <a:cubicBezTo>
                  <a:pt x="35819" y="36836"/>
                  <a:pt x="35958" y="36697"/>
                  <a:pt x="36143" y="36605"/>
                </a:cubicBezTo>
                <a:cubicBezTo>
                  <a:pt x="36374" y="36466"/>
                  <a:pt x="36744" y="36466"/>
                  <a:pt x="36882" y="36142"/>
                </a:cubicBezTo>
                <a:cubicBezTo>
                  <a:pt x="36929" y="36096"/>
                  <a:pt x="36975" y="36096"/>
                  <a:pt x="37021" y="36096"/>
                </a:cubicBezTo>
                <a:cubicBezTo>
                  <a:pt x="37060" y="36109"/>
                  <a:pt x="37097" y="36115"/>
                  <a:pt x="37131" y="36115"/>
                </a:cubicBezTo>
                <a:cubicBezTo>
                  <a:pt x="37339" y="36115"/>
                  <a:pt x="37470" y="35905"/>
                  <a:pt x="37668" y="35865"/>
                </a:cubicBezTo>
                <a:cubicBezTo>
                  <a:pt x="37899" y="35865"/>
                  <a:pt x="38084" y="35588"/>
                  <a:pt x="38269" y="35403"/>
                </a:cubicBezTo>
                <a:cubicBezTo>
                  <a:pt x="38315" y="35403"/>
                  <a:pt x="38361" y="35403"/>
                  <a:pt x="38361" y="35357"/>
                </a:cubicBezTo>
                <a:cubicBezTo>
                  <a:pt x="38408" y="35403"/>
                  <a:pt x="38500" y="35449"/>
                  <a:pt x="38546" y="35495"/>
                </a:cubicBezTo>
                <a:cubicBezTo>
                  <a:pt x="38654" y="35423"/>
                  <a:pt x="38706" y="35267"/>
                  <a:pt x="38833" y="35267"/>
                </a:cubicBezTo>
                <a:cubicBezTo>
                  <a:pt x="38869" y="35267"/>
                  <a:pt x="38911" y="35280"/>
                  <a:pt x="38962" y="35311"/>
                </a:cubicBezTo>
                <a:cubicBezTo>
                  <a:pt x="39008" y="35311"/>
                  <a:pt x="39055" y="35264"/>
                  <a:pt x="39055" y="35264"/>
                </a:cubicBezTo>
                <a:cubicBezTo>
                  <a:pt x="39240" y="34756"/>
                  <a:pt x="39887" y="34895"/>
                  <a:pt x="40118" y="34479"/>
                </a:cubicBezTo>
                <a:cubicBezTo>
                  <a:pt x="40149" y="34487"/>
                  <a:pt x="40181" y="34490"/>
                  <a:pt x="40212" y="34490"/>
                </a:cubicBezTo>
                <a:cubicBezTo>
                  <a:pt x="40362" y="34490"/>
                  <a:pt x="40495" y="34401"/>
                  <a:pt x="40534" y="34248"/>
                </a:cubicBezTo>
                <a:cubicBezTo>
                  <a:pt x="40572" y="34263"/>
                  <a:pt x="40606" y="34269"/>
                  <a:pt x="40637" y="34269"/>
                </a:cubicBezTo>
                <a:cubicBezTo>
                  <a:pt x="40794" y="34269"/>
                  <a:pt x="40865" y="34101"/>
                  <a:pt x="40903" y="34063"/>
                </a:cubicBezTo>
                <a:cubicBezTo>
                  <a:pt x="40973" y="33959"/>
                  <a:pt x="41094" y="33907"/>
                  <a:pt x="41209" y="33907"/>
                </a:cubicBezTo>
                <a:cubicBezTo>
                  <a:pt x="41247" y="33907"/>
                  <a:pt x="41285" y="33912"/>
                  <a:pt x="41319" y="33924"/>
                </a:cubicBezTo>
                <a:cubicBezTo>
                  <a:pt x="41366" y="33832"/>
                  <a:pt x="41458" y="33693"/>
                  <a:pt x="41550" y="33693"/>
                </a:cubicBezTo>
                <a:cubicBezTo>
                  <a:pt x="41606" y="33702"/>
                  <a:pt x="41658" y="33708"/>
                  <a:pt x="41705" y="33708"/>
                </a:cubicBezTo>
                <a:cubicBezTo>
                  <a:pt x="41896" y="33708"/>
                  <a:pt x="42022" y="33619"/>
                  <a:pt x="42059" y="33323"/>
                </a:cubicBezTo>
                <a:cubicBezTo>
                  <a:pt x="42059" y="33323"/>
                  <a:pt x="42079" y="33303"/>
                  <a:pt x="42120" y="33303"/>
                </a:cubicBezTo>
                <a:cubicBezTo>
                  <a:pt x="42141" y="33303"/>
                  <a:pt x="42167" y="33308"/>
                  <a:pt x="42197" y="33323"/>
                </a:cubicBezTo>
                <a:cubicBezTo>
                  <a:pt x="42228" y="33338"/>
                  <a:pt x="42251" y="33345"/>
                  <a:pt x="42268" y="33345"/>
                </a:cubicBezTo>
                <a:cubicBezTo>
                  <a:pt x="42357" y="33345"/>
                  <a:pt x="42305" y="33177"/>
                  <a:pt x="42382" y="33138"/>
                </a:cubicBezTo>
                <a:lnTo>
                  <a:pt x="42613" y="33231"/>
                </a:lnTo>
                <a:cubicBezTo>
                  <a:pt x="42798" y="33046"/>
                  <a:pt x="43029" y="32907"/>
                  <a:pt x="43168" y="32722"/>
                </a:cubicBezTo>
                <a:cubicBezTo>
                  <a:pt x="43307" y="32584"/>
                  <a:pt x="43538" y="32676"/>
                  <a:pt x="43676" y="32445"/>
                </a:cubicBezTo>
                <a:cubicBezTo>
                  <a:pt x="43861" y="32260"/>
                  <a:pt x="44139" y="32353"/>
                  <a:pt x="44323" y="32168"/>
                </a:cubicBezTo>
                <a:lnTo>
                  <a:pt x="44046" y="32075"/>
                </a:lnTo>
                <a:cubicBezTo>
                  <a:pt x="44092" y="31983"/>
                  <a:pt x="44185" y="31937"/>
                  <a:pt x="44277" y="31890"/>
                </a:cubicBezTo>
                <a:cubicBezTo>
                  <a:pt x="44339" y="31942"/>
                  <a:pt x="44394" y="31961"/>
                  <a:pt x="44445" y="31961"/>
                </a:cubicBezTo>
                <a:cubicBezTo>
                  <a:pt x="44598" y="31961"/>
                  <a:pt x="44711" y="31784"/>
                  <a:pt x="44856" y="31784"/>
                </a:cubicBezTo>
                <a:cubicBezTo>
                  <a:pt x="44878" y="31784"/>
                  <a:pt x="44900" y="31789"/>
                  <a:pt x="44924" y="31798"/>
                </a:cubicBezTo>
                <a:cubicBezTo>
                  <a:pt x="44898" y="31587"/>
                  <a:pt x="45007" y="31572"/>
                  <a:pt x="45106" y="31572"/>
                </a:cubicBezTo>
                <a:cubicBezTo>
                  <a:pt x="45122" y="31572"/>
                  <a:pt x="45138" y="31572"/>
                  <a:pt x="45154" y="31572"/>
                </a:cubicBezTo>
                <a:cubicBezTo>
                  <a:pt x="45207" y="31572"/>
                  <a:pt x="45248" y="31567"/>
                  <a:pt x="45248" y="31521"/>
                </a:cubicBezTo>
                <a:cubicBezTo>
                  <a:pt x="45248" y="31197"/>
                  <a:pt x="45525" y="31290"/>
                  <a:pt x="45664" y="31151"/>
                </a:cubicBezTo>
                <a:cubicBezTo>
                  <a:pt x="45802" y="31059"/>
                  <a:pt x="46080" y="31059"/>
                  <a:pt x="46172" y="30920"/>
                </a:cubicBezTo>
                <a:cubicBezTo>
                  <a:pt x="46449" y="30596"/>
                  <a:pt x="46773" y="30319"/>
                  <a:pt x="47143" y="30088"/>
                </a:cubicBezTo>
                <a:cubicBezTo>
                  <a:pt x="47189" y="30042"/>
                  <a:pt x="47281" y="29949"/>
                  <a:pt x="47281" y="29903"/>
                </a:cubicBezTo>
                <a:cubicBezTo>
                  <a:pt x="47281" y="29718"/>
                  <a:pt x="47374" y="29718"/>
                  <a:pt x="47466" y="29626"/>
                </a:cubicBezTo>
                <a:cubicBezTo>
                  <a:pt x="47697" y="29487"/>
                  <a:pt x="47975" y="29533"/>
                  <a:pt x="48159" y="29348"/>
                </a:cubicBezTo>
                <a:cubicBezTo>
                  <a:pt x="48529" y="28933"/>
                  <a:pt x="48991" y="28563"/>
                  <a:pt x="49500" y="28239"/>
                </a:cubicBezTo>
                <a:cubicBezTo>
                  <a:pt x="49685" y="28147"/>
                  <a:pt x="49870" y="28101"/>
                  <a:pt x="49962" y="27916"/>
                </a:cubicBezTo>
                <a:cubicBezTo>
                  <a:pt x="50008" y="27685"/>
                  <a:pt x="50332" y="27777"/>
                  <a:pt x="50332" y="27546"/>
                </a:cubicBezTo>
                <a:cubicBezTo>
                  <a:pt x="50424" y="27500"/>
                  <a:pt x="50517" y="27500"/>
                  <a:pt x="50609" y="27500"/>
                </a:cubicBezTo>
                <a:cubicBezTo>
                  <a:pt x="50701" y="27130"/>
                  <a:pt x="50979" y="26991"/>
                  <a:pt x="51348" y="26991"/>
                </a:cubicBezTo>
                <a:lnTo>
                  <a:pt x="51348" y="26807"/>
                </a:lnTo>
                <a:cubicBezTo>
                  <a:pt x="51363" y="26809"/>
                  <a:pt x="51377" y="26810"/>
                  <a:pt x="51390" y="26810"/>
                </a:cubicBezTo>
                <a:cubicBezTo>
                  <a:pt x="51613" y="26810"/>
                  <a:pt x="51638" y="26479"/>
                  <a:pt x="51861" y="26479"/>
                </a:cubicBezTo>
                <a:cubicBezTo>
                  <a:pt x="51875" y="26479"/>
                  <a:pt x="51888" y="26481"/>
                  <a:pt x="51903" y="26483"/>
                </a:cubicBezTo>
                <a:cubicBezTo>
                  <a:pt x="52319" y="26159"/>
                  <a:pt x="52689" y="25790"/>
                  <a:pt x="53105" y="25466"/>
                </a:cubicBezTo>
                <a:cubicBezTo>
                  <a:pt x="53336" y="25328"/>
                  <a:pt x="53567" y="25096"/>
                  <a:pt x="53752" y="24865"/>
                </a:cubicBezTo>
                <a:cubicBezTo>
                  <a:pt x="53844" y="24681"/>
                  <a:pt x="53983" y="24588"/>
                  <a:pt x="54168" y="24542"/>
                </a:cubicBezTo>
                <a:cubicBezTo>
                  <a:pt x="54306" y="24542"/>
                  <a:pt x="54399" y="24496"/>
                  <a:pt x="54491" y="24403"/>
                </a:cubicBezTo>
                <a:cubicBezTo>
                  <a:pt x="54769" y="24218"/>
                  <a:pt x="55092" y="24033"/>
                  <a:pt x="55369" y="23849"/>
                </a:cubicBezTo>
                <a:cubicBezTo>
                  <a:pt x="55462" y="23756"/>
                  <a:pt x="55462" y="23664"/>
                  <a:pt x="55554" y="23571"/>
                </a:cubicBezTo>
                <a:cubicBezTo>
                  <a:pt x="55600" y="23479"/>
                  <a:pt x="55693" y="23340"/>
                  <a:pt x="55785" y="23340"/>
                </a:cubicBezTo>
                <a:cubicBezTo>
                  <a:pt x="56109" y="23340"/>
                  <a:pt x="56201" y="23063"/>
                  <a:pt x="56386" y="22878"/>
                </a:cubicBezTo>
                <a:cubicBezTo>
                  <a:pt x="56525" y="22693"/>
                  <a:pt x="56663" y="22555"/>
                  <a:pt x="56848" y="22416"/>
                </a:cubicBezTo>
                <a:cubicBezTo>
                  <a:pt x="57126" y="22277"/>
                  <a:pt x="57403" y="22092"/>
                  <a:pt x="57680" y="21861"/>
                </a:cubicBezTo>
                <a:cubicBezTo>
                  <a:pt x="57958" y="21630"/>
                  <a:pt x="58235" y="21353"/>
                  <a:pt x="58512" y="21122"/>
                </a:cubicBezTo>
                <a:cubicBezTo>
                  <a:pt x="58558" y="21076"/>
                  <a:pt x="58651" y="20983"/>
                  <a:pt x="58651" y="20983"/>
                </a:cubicBezTo>
                <a:cubicBezTo>
                  <a:pt x="58605" y="20752"/>
                  <a:pt x="58789" y="20706"/>
                  <a:pt x="58928" y="20660"/>
                </a:cubicBezTo>
                <a:cubicBezTo>
                  <a:pt x="59205" y="20475"/>
                  <a:pt x="59437" y="20290"/>
                  <a:pt x="59621" y="20013"/>
                </a:cubicBezTo>
                <a:cubicBezTo>
                  <a:pt x="59714" y="19920"/>
                  <a:pt x="59806" y="19828"/>
                  <a:pt x="59945" y="19689"/>
                </a:cubicBezTo>
                <a:cubicBezTo>
                  <a:pt x="60084" y="19550"/>
                  <a:pt x="60315" y="19412"/>
                  <a:pt x="60361" y="19227"/>
                </a:cubicBezTo>
                <a:cubicBezTo>
                  <a:pt x="60453" y="18950"/>
                  <a:pt x="60731" y="18765"/>
                  <a:pt x="60823" y="18672"/>
                </a:cubicBezTo>
                <a:cubicBezTo>
                  <a:pt x="60915" y="18534"/>
                  <a:pt x="61054" y="18487"/>
                  <a:pt x="61193" y="18349"/>
                </a:cubicBezTo>
                <a:cubicBezTo>
                  <a:pt x="61609" y="17887"/>
                  <a:pt x="62071" y="17378"/>
                  <a:pt x="62487" y="16916"/>
                </a:cubicBezTo>
                <a:cubicBezTo>
                  <a:pt x="62533" y="16870"/>
                  <a:pt x="62626" y="16824"/>
                  <a:pt x="62672" y="16777"/>
                </a:cubicBezTo>
                <a:cubicBezTo>
                  <a:pt x="62810" y="16546"/>
                  <a:pt x="62949" y="16315"/>
                  <a:pt x="63134" y="16130"/>
                </a:cubicBezTo>
                <a:cubicBezTo>
                  <a:pt x="63177" y="16145"/>
                  <a:pt x="63215" y="16151"/>
                  <a:pt x="63248" y="16151"/>
                </a:cubicBezTo>
                <a:cubicBezTo>
                  <a:pt x="63427" y="16151"/>
                  <a:pt x="63472" y="15963"/>
                  <a:pt x="63550" y="15807"/>
                </a:cubicBezTo>
                <a:cubicBezTo>
                  <a:pt x="63735" y="15483"/>
                  <a:pt x="63966" y="15206"/>
                  <a:pt x="64243" y="14975"/>
                </a:cubicBezTo>
                <a:cubicBezTo>
                  <a:pt x="64382" y="14836"/>
                  <a:pt x="64659" y="14836"/>
                  <a:pt x="64659" y="14559"/>
                </a:cubicBezTo>
                <a:cubicBezTo>
                  <a:pt x="64659" y="14282"/>
                  <a:pt x="64983" y="14328"/>
                  <a:pt x="65121" y="14143"/>
                </a:cubicBezTo>
                <a:cubicBezTo>
                  <a:pt x="65121" y="14143"/>
                  <a:pt x="65121" y="14097"/>
                  <a:pt x="65121" y="14051"/>
                </a:cubicBezTo>
                <a:cubicBezTo>
                  <a:pt x="65167" y="13773"/>
                  <a:pt x="65306" y="13542"/>
                  <a:pt x="65583" y="13403"/>
                </a:cubicBezTo>
                <a:cubicBezTo>
                  <a:pt x="65722" y="13311"/>
                  <a:pt x="65768" y="13126"/>
                  <a:pt x="65907" y="13034"/>
                </a:cubicBezTo>
                <a:cubicBezTo>
                  <a:pt x="66046" y="12941"/>
                  <a:pt x="66184" y="12803"/>
                  <a:pt x="66277" y="12618"/>
                </a:cubicBezTo>
                <a:cubicBezTo>
                  <a:pt x="66462" y="12387"/>
                  <a:pt x="66646" y="12156"/>
                  <a:pt x="66831" y="11925"/>
                </a:cubicBezTo>
                <a:cubicBezTo>
                  <a:pt x="67062" y="11693"/>
                  <a:pt x="67340" y="11555"/>
                  <a:pt x="67340" y="11185"/>
                </a:cubicBezTo>
                <a:cubicBezTo>
                  <a:pt x="67353" y="11187"/>
                  <a:pt x="67365" y="11188"/>
                  <a:pt x="67377" y="11188"/>
                </a:cubicBezTo>
                <a:cubicBezTo>
                  <a:pt x="67583" y="11188"/>
                  <a:pt x="67512" y="10849"/>
                  <a:pt x="67724" y="10849"/>
                </a:cubicBezTo>
                <a:cubicBezTo>
                  <a:pt x="67747" y="10849"/>
                  <a:pt x="67772" y="10853"/>
                  <a:pt x="67802" y="10862"/>
                </a:cubicBezTo>
                <a:cubicBezTo>
                  <a:pt x="67756" y="10584"/>
                  <a:pt x="68125" y="10677"/>
                  <a:pt x="68172" y="10446"/>
                </a:cubicBezTo>
                <a:cubicBezTo>
                  <a:pt x="68218" y="10168"/>
                  <a:pt x="68495" y="10076"/>
                  <a:pt x="68495" y="9799"/>
                </a:cubicBezTo>
                <a:cubicBezTo>
                  <a:pt x="68495" y="9614"/>
                  <a:pt x="68588" y="9475"/>
                  <a:pt x="68680" y="9290"/>
                </a:cubicBezTo>
                <a:lnTo>
                  <a:pt x="68865" y="9383"/>
                </a:lnTo>
                <a:cubicBezTo>
                  <a:pt x="68911" y="9244"/>
                  <a:pt x="69004" y="9105"/>
                  <a:pt x="69096" y="8967"/>
                </a:cubicBezTo>
                <a:cubicBezTo>
                  <a:pt x="69188" y="8874"/>
                  <a:pt x="69327" y="8828"/>
                  <a:pt x="69373" y="8736"/>
                </a:cubicBezTo>
                <a:cubicBezTo>
                  <a:pt x="69419" y="8689"/>
                  <a:pt x="69373" y="8551"/>
                  <a:pt x="69373" y="8458"/>
                </a:cubicBezTo>
                <a:lnTo>
                  <a:pt x="69604" y="8412"/>
                </a:lnTo>
                <a:lnTo>
                  <a:pt x="69882" y="7950"/>
                </a:lnTo>
                <a:cubicBezTo>
                  <a:pt x="69928" y="7857"/>
                  <a:pt x="70020" y="7719"/>
                  <a:pt x="70020" y="7673"/>
                </a:cubicBezTo>
                <a:cubicBezTo>
                  <a:pt x="69928" y="7534"/>
                  <a:pt x="69974" y="7441"/>
                  <a:pt x="70113" y="7395"/>
                </a:cubicBezTo>
                <a:cubicBezTo>
                  <a:pt x="70205" y="7303"/>
                  <a:pt x="70344" y="7164"/>
                  <a:pt x="70390" y="7072"/>
                </a:cubicBezTo>
                <a:cubicBezTo>
                  <a:pt x="70575" y="6841"/>
                  <a:pt x="70714" y="6610"/>
                  <a:pt x="70898" y="6378"/>
                </a:cubicBezTo>
                <a:cubicBezTo>
                  <a:pt x="71222" y="6009"/>
                  <a:pt x="71453" y="5639"/>
                  <a:pt x="71684" y="5223"/>
                </a:cubicBezTo>
                <a:cubicBezTo>
                  <a:pt x="71777" y="5038"/>
                  <a:pt x="71869" y="4899"/>
                  <a:pt x="72008" y="4761"/>
                </a:cubicBezTo>
                <a:cubicBezTo>
                  <a:pt x="72054" y="4761"/>
                  <a:pt x="72054" y="4761"/>
                  <a:pt x="72054" y="4807"/>
                </a:cubicBezTo>
                <a:cubicBezTo>
                  <a:pt x="72193" y="5038"/>
                  <a:pt x="72054" y="5315"/>
                  <a:pt x="72100" y="5639"/>
                </a:cubicBezTo>
                <a:cubicBezTo>
                  <a:pt x="72146" y="5962"/>
                  <a:pt x="72193" y="6240"/>
                  <a:pt x="72239" y="6563"/>
                </a:cubicBezTo>
                <a:lnTo>
                  <a:pt x="72239" y="6702"/>
                </a:lnTo>
                <a:cubicBezTo>
                  <a:pt x="71961" y="6841"/>
                  <a:pt x="72193" y="7072"/>
                  <a:pt x="72193" y="7257"/>
                </a:cubicBezTo>
                <a:cubicBezTo>
                  <a:pt x="72146" y="7441"/>
                  <a:pt x="72146" y="7580"/>
                  <a:pt x="72193" y="7765"/>
                </a:cubicBezTo>
                <a:cubicBezTo>
                  <a:pt x="72193" y="7996"/>
                  <a:pt x="72146" y="8320"/>
                  <a:pt x="72193" y="8504"/>
                </a:cubicBezTo>
                <a:cubicBezTo>
                  <a:pt x="72285" y="8736"/>
                  <a:pt x="72331" y="8967"/>
                  <a:pt x="72285" y="9198"/>
                </a:cubicBezTo>
                <a:cubicBezTo>
                  <a:pt x="72285" y="9383"/>
                  <a:pt x="72285" y="9614"/>
                  <a:pt x="72331" y="9845"/>
                </a:cubicBezTo>
                <a:lnTo>
                  <a:pt x="72331" y="11046"/>
                </a:lnTo>
                <a:cubicBezTo>
                  <a:pt x="72331" y="11231"/>
                  <a:pt x="72331" y="11277"/>
                  <a:pt x="72470" y="11370"/>
                </a:cubicBezTo>
                <a:cubicBezTo>
                  <a:pt x="72655" y="11462"/>
                  <a:pt x="72424" y="11601"/>
                  <a:pt x="72424" y="11740"/>
                </a:cubicBezTo>
                <a:cubicBezTo>
                  <a:pt x="72793" y="12017"/>
                  <a:pt x="73209" y="11925"/>
                  <a:pt x="73579" y="11971"/>
                </a:cubicBezTo>
                <a:cubicBezTo>
                  <a:pt x="73600" y="11974"/>
                  <a:pt x="73620" y="11976"/>
                  <a:pt x="73638" y="11976"/>
                </a:cubicBezTo>
                <a:cubicBezTo>
                  <a:pt x="73864" y="11976"/>
                  <a:pt x="73913" y="11733"/>
                  <a:pt x="74041" y="11647"/>
                </a:cubicBezTo>
                <a:cubicBezTo>
                  <a:pt x="74180" y="11647"/>
                  <a:pt x="74226" y="11555"/>
                  <a:pt x="74319" y="11462"/>
                </a:cubicBezTo>
                <a:cubicBezTo>
                  <a:pt x="74319" y="11370"/>
                  <a:pt x="74319" y="11277"/>
                  <a:pt x="74319" y="11185"/>
                </a:cubicBezTo>
                <a:lnTo>
                  <a:pt x="74550" y="11093"/>
                </a:lnTo>
                <a:cubicBezTo>
                  <a:pt x="74503" y="10862"/>
                  <a:pt x="74642" y="10677"/>
                  <a:pt x="74596" y="10353"/>
                </a:cubicBezTo>
                <a:cubicBezTo>
                  <a:pt x="74596" y="10030"/>
                  <a:pt x="74457" y="9752"/>
                  <a:pt x="74642" y="9475"/>
                </a:cubicBezTo>
                <a:cubicBezTo>
                  <a:pt x="74688" y="9429"/>
                  <a:pt x="74596" y="9290"/>
                  <a:pt x="74596" y="9198"/>
                </a:cubicBezTo>
                <a:cubicBezTo>
                  <a:pt x="74596" y="9151"/>
                  <a:pt x="74550" y="9013"/>
                  <a:pt x="74550" y="9013"/>
                </a:cubicBezTo>
                <a:cubicBezTo>
                  <a:pt x="74735" y="8874"/>
                  <a:pt x="74596" y="8689"/>
                  <a:pt x="74642" y="8504"/>
                </a:cubicBezTo>
                <a:cubicBezTo>
                  <a:pt x="74735" y="8320"/>
                  <a:pt x="74688" y="8088"/>
                  <a:pt x="74735" y="7904"/>
                </a:cubicBezTo>
                <a:cubicBezTo>
                  <a:pt x="74735" y="7488"/>
                  <a:pt x="74735" y="7118"/>
                  <a:pt x="74735" y="6748"/>
                </a:cubicBezTo>
                <a:cubicBezTo>
                  <a:pt x="74735" y="6517"/>
                  <a:pt x="74781" y="6286"/>
                  <a:pt x="74550" y="6147"/>
                </a:cubicBezTo>
                <a:lnTo>
                  <a:pt x="74827" y="5315"/>
                </a:lnTo>
                <a:cubicBezTo>
                  <a:pt x="74688" y="5269"/>
                  <a:pt x="74642" y="5084"/>
                  <a:pt x="74642" y="4899"/>
                </a:cubicBezTo>
                <a:cubicBezTo>
                  <a:pt x="74596" y="4576"/>
                  <a:pt x="74642" y="4299"/>
                  <a:pt x="74781" y="4068"/>
                </a:cubicBezTo>
                <a:lnTo>
                  <a:pt x="74642" y="3883"/>
                </a:lnTo>
                <a:cubicBezTo>
                  <a:pt x="74688" y="3652"/>
                  <a:pt x="74919" y="3420"/>
                  <a:pt x="74688" y="3143"/>
                </a:cubicBezTo>
                <a:cubicBezTo>
                  <a:pt x="74873" y="2912"/>
                  <a:pt x="74781" y="2727"/>
                  <a:pt x="74642" y="2542"/>
                </a:cubicBezTo>
                <a:cubicBezTo>
                  <a:pt x="74596" y="2542"/>
                  <a:pt x="74642" y="2404"/>
                  <a:pt x="74642" y="2357"/>
                </a:cubicBezTo>
                <a:cubicBezTo>
                  <a:pt x="74735" y="2034"/>
                  <a:pt x="74735" y="2034"/>
                  <a:pt x="74503" y="1895"/>
                </a:cubicBezTo>
                <a:cubicBezTo>
                  <a:pt x="74642" y="1618"/>
                  <a:pt x="74550" y="1294"/>
                  <a:pt x="74272" y="1110"/>
                </a:cubicBezTo>
                <a:cubicBezTo>
                  <a:pt x="74226" y="1063"/>
                  <a:pt x="74272" y="971"/>
                  <a:pt x="74226" y="925"/>
                </a:cubicBezTo>
                <a:cubicBezTo>
                  <a:pt x="74095" y="706"/>
                  <a:pt x="74129" y="320"/>
                  <a:pt x="73700" y="320"/>
                </a:cubicBezTo>
                <a:cubicBezTo>
                  <a:pt x="73677" y="320"/>
                  <a:pt x="73652" y="322"/>
                  <a:pt x="73625" y="324"/>
                </a:cubicBezTo>
                <a:cubicBezTo>
                  <a:pt x="73625" y="333"/>
                  <a:pt x="73623" y="337"/>
                  <a:pt x="73620" y="337"/>
                </a:cubicBezTo>
                <a:cubicBezTo>
                  <a:pt x="73609" y="337"/>
                  <a:pt x="73579" y="278"/>
                  <a:pt x="73579" y="278"/>
                </a:cubicBezTo>
                <a:cubicBezTo>
                  <a:pt x="73524" y="141"/>
                  <a:pt x="73453" y="101"/>
                  <a:pt x="73366" y="101"/>
                </a:cubicBezTo>
                <a:cubicBezTo>
                  <a:pt x="73306" y="101"/>
                  <a:pt x="73239" y="120"/>
                  <a:pt x="73163" y="139"/>
                </a:cubicBezTo>
                <a:cubicBezTo>
                  <a:pt x="73071" y="170"/>
                  <a:pt x="72978" y="185"/>
                  <a:pt x="72888" y="185"/>
                </a:cubicBezTo>
                <a:cubicBezTo>
                  <a:pt x="72706" y="185"/>
                  <a:pt x="72531" y="124"/>
                  <a:pt x="72377" y="0"/>
                </a:cubicBezTo>
                <a:close/>
              </a:path>
            </a:pathLst>
          </a:custGeom>
          <a:solidFill>
            <a:srgbClr val="222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36"/>
          <p:cNvSpPr/>
          <p:nvPr/>
        </p:nvSpPr>
        <p:spPr>
          <a:xfrm flipH="1">
            <a:off x="3208691" y="1533254"/>
            <a:ext cx="333868" cy="1285268"/>
          </a:xfrm>
          <a:custGeom>
            <a:rect b="b" l="l" r="r" t="t"/>
            <a:pathLst>
              <a:path extrusionOk="0" h="85227" w="22139">
                <a:moveTo>
                  <a:pt x="2388" y="0"/>
                </a:moveTo>
                <a:cubicBezTo>
                  <a:pt x="2258" y="0"/>
                  <a:pt x="2132" y="65"/>
                  <a:pt x="1988" y="94"/>
                </a:cubicBezTo>
                <a:cubicBezTo>
                  <a:pt x="1849" y="140"/>
                  <a:pt x="1710" y="186"/>
                  <a:pt x="1572" y="186"/>
                </a:cubicBezTo>
                <a:cubicBezTo>
                  <a:pt x="1433" y="140"/>
                  <a:pt x="1248" y="94"/>
                  <a:pt x="1110" y="1"/>
                </a:cubicBezTo>
                <a:cubicBezTo>
                  <a:pt x="1110" y="325"/>
                  <a:pt x="832" y="602"/>
                  <a:pt x="509" y="602"/>
                </a:cubicBezTo>
                <a:cubicBezTo>
                  <a:pt x="555" y="694"/>
                  <a:pt x="601" y="787"/>
                  <a:pt x="601" y="879"/>
                </a:cubicBezTo>
                <a:cubicBezTo>
                  <a:pt x="555" y="972"/>
                  <a:pt x="509" y="1157"/>
                  <a:pt x="463" y="1157"/>
                </a:cubicBezTo>
                <a:cubicBezTo>
                  <a:pt x="324" y="1157"/>
                  <a:pt x="232" y="1295"/>
                  <a:pt x="185" y="1388"/>
                </a:cubicBezTo>
                <a:cubicBezTo>
                  <a:pt x="185" y="1526"/>
                  <a:pt x="93" y="1665"/>
                  <a:pt x="185" y="1757"/>
                </a:cubicBezTo>
                <a:cubicBezTo>
                  <a:pt x="324" y="1988"/>
                  <a:pt x="139" y="2081"/>
                  <a:pt x="47" y="2220"/>
                </a:cubicBezTo>
                <a:cubicBezTo>
                  <a:pt x="185" y="2404"/>
                  <a:pt x="185" y="2682"/>
                  <a:pt x="47" y="2913"/>
                </a:cubicBezTo>
                <a:cubicBezTo>
                  <a:pt x="0" y="3051"/>
                  <a:pt x="47" y="3190"/>
                  <a:pt x="93" y="3329"/>
                </a:cubicBezTo>
                <a:cubicBezTo>
                  <a:pt x="324" y="3606"/>
                  <a:pt x="185" y="3976"/>
                  <a:pt x="185" y="4253"/>
                </a:cubicBezTo>
                <a:cubicBezTo>
                  <a:pt x="185" y="4484"/>
                  <a:pt x="185" y="4761"/>
                  <a:pt x="185" y="4993"/>
                </a:cubicBezTo>
                <a:cubicBezTo>
                  <a:pt x="278" y="5131"/>
                  <a:pt x="232" y="5316"/>
                  <a:pt x="185" y="5501"/>
                </a:cubicBezTo>
                <a:cubicBezTo>
                  <a:pt x="93" y="5686"/>
                  <a:pt x="93" y="5871"/>
                  <a:pt x="47" y="6056"/>
                </a:cubicBezTo>
                <a:cubicBezTo>
                  <a:pt x="370" y="6102"/>
                  <a:pt x="232" y="6333"/>
                  <a:pt x="232" y="6472"/>
                </a:cubicBezTo>
                <a:cubicBezTo>
                  <a:pt x="185" y="7072"/>
                  <a:pt x="232" y="7673"/>
                  <a:pt x="370" y="8274"/>
                </a:cubicBezTo>
                <a:cubicBezTo>
                  <a:pt x="370" y="8413"/>
                  <a:pt x="139" y="8505"/>
                  <a:pt x="324" y="8598"/>
                </a:cubicBezTo>
                <a:cubicBezTo>
                  <a:pt x="463" y="8644"/>
                  <a:pt x="370" y="8782"/>
                  <a:pt x="370" y="8921"/>
                </a:cubicBezTo>
                <a:cubicBezTo>
                  <a:pt x="370" y="9060"/>
                  <a:pt x="370" y="9198"/>
                  <a:pt x="416" y="9383"/>
                </a:cubicBezTo>
                <a:cubicBezTo>
                  <a:pt x="463" y="9522"/>
                  <a:pt x="555" y="9661"/>
                  <a:pt x="555" y="9845"/>
                </a:cubicBezTo>
                <a:cubicBezTo>
                  <a:pt x="601" y="10354"/>
                  <a:pt x="786" y="10862"/>
                  <a:pt x="1063" y="11278"/>
                </a:cubicBezTo>
                <a:cubicBezTo>
                  <a:pt x="1063" y="11324"/>
                  <a:pt x="1110" y="11371"/>
                  <a:pt x="1110" y="11371"/>
                </a:cubicBezTo>
                <a:cubicBezTo>
                  <a:pt x="1156" y="11648"/>
                  <a:pt x="1295" y="11740"/>
                  <a:pt x="1526" y="11833"/>
                </a:cubicBezTo>
                <a:cubicBezTo>
                  <a:pt x="1618" y="11879"/>
                  <a:pt x="1757" y="11971"/>
                  <a:pt x="1849" y="12018"/>
                </a:cubicBezTo>
                <a:cubicBezTo>
                  <a:pt x="1942" y="11971"/>
                  <a:pt x="2126" y="11787"/>
                  <a:pt x="2219" y="11787"/>
                </a:cubicBezTo>
                <a:cubicBezTo>
                  <a:pt x="2240" y="11790"/>
                  <a:pt x="2261" y="11791"/>
                  <a:pt x="2281" y="11791"/>
                </a:cubicBezTo>
                <a:cubicBezTo>
                  <a:pt x="2556" y="11791"/>
                  <a:pt x="2653" y="11509"/>
                  <a:pt x="2912" y="11509"/>
                </a:cubicBezTo>
                <a:cubicBezTo>
                  <a:pt x="2958" y="11509"/>
                  <a:pt x="3051" y="11417"/>
                  <a:pt x="3051" y="11371"/>
                </a:cubicBezTo>
                <a:cubicBezTo>
                  <a:pt x="3143" y="11186"/>
                  <a:pt x="3143" y="10908"/>
                  <a:pt x="3143" y="10677"/>
                </a:cubicBezTo>
                <a:cubicBezTo>
                  <a:pt x="3097" y="10400"/>
                  <a:pt x="3328" y="10215"/>
                  <a:pt x="3328" y="9938"/>
                </a:cubicBezTo>
                <a:cubicBezTo>
                  <a:pt x="3328" y="9892"/>
                  <a:pt x="3328" y="9845"/>
                  <a:pt x="3328" y="9799"/>
                </a:cubicBezTo>
                <a:cubicBezTo>
                  <a:pt x="3236" y="9337"/>
                  <a:pt x="3236" y="8829"/>
                  <a:pt x="3236" y="8366"/>
                </a:cubicBezTo>
                <a:cubicBezTo>
                  <a:pt x="3236" y="8089"/>
                  <a:pt x="3189" y="7858"/>
                  <a:pt x="3005" y="7627"/>
                </a:cubicBezTo>
                <a:cubicBezTo>
                  <a:pt x="2958" y="7535"/>
                  <a:pt x="2912" y="7488"/>
                  <a:pt x="2912" y="7396"/>
                </a:cubicBezTo>
                <a:cubicBezTo>
                  <a:pt x="3005" y="7303"/>
                  <a:pt x="3051" y="7211"/>
                  <a:pt x="3051" y="6749"/>
                </a:cubicBezTo>
                <a:cubicBezTo>
                  <a:pt x="3097" y="6518"/>
                  <a:pt x="3005" y="6240"/>
                  <a:pt x="2820" y="6102"/>
                </a:cubicBezTo>
                <a:lnTo>
                  <a:pt x="3005" y="5824"/>
                </a:lnTo>
                <a:cubicBezTo>
                  <a:pt x="2773" y="5409"/>
                  <a:pt x="2773" y="5362"/>
                  <a:pt x="3097" y="5039"/>
                </a:cubicBezTo>
                <a:cubicBezTo>
                  <a:pt x="3143" y="5224"/>
                  <a:pt x="3143" y="5455"/>
                  <a:pt x="3236" y="5547"/>
                </a:cubicBezTo>
                <a:cubicBezTo>
                  <a:pt x="3374" y="5686"/>
                  <a:pt x="3513" y="5871"/>
                  <a:pt x="3605" y="6009"/>
                </a:cubicBezTo>
                <a:cubicBezTo>
                  <a:pt x="3698" y="6194"/>
                  <a:pt x="3836" y="6379"/>
                  <a:pt x="3929" y="6564"/>
                </a:cubicBezTo>
                <a:cubicBezTo>
                  <a:pt x="4021" y="6795"/>
                  <a:pt x="4206" y="6980"/>
                  <a:pt x="4437" y="7119"/>
                </a:cubicBezTo>
                <a:cubicBezTo>
                  <a:pt x="4668" y="7211"/>
                  <a:pt x="4807" y="7396"/>
                  <a:pt x="4899" y="7627"/>
                </a:cubicBezTo>
                <a:lnTo>
                  <a:pt x="4622" y="7766"/>
                </a:lnTo>
                <a:lnTo>
                  <a:pt x="4530" y="7858"/>
                </a:lnTo>
                <a:cubicBezTo>
                  <a:pt x="5038" y="7858"/>
                  <a:pt x="5038" y="8228"/>
                  <a:pt x="5177" y="8459"/>
                </a:cubicBezTo>
                <a:cubicBezTo>
                  <a:pt x="5223" y="8551"/>
                  <a:pt x="5269" y="8598"/>
                  <a:pt x="5315" y="8644"/>
                </a:cubicBezTo>
                <a:cubicBezTo>
                  <a:pt x="5454" y="8736"/>
                  <a:pt x="5454" y="9013"/>
                  <a:pt x="5685" y="9013"/>
                </a:cubicBezTo>
                <a:cubicBezTo>
                  <a:pt x="5639" y="9291"/>
                  <a:pt x="5963" y="9245"/>
                  <a:pt x="6055" y="9383"/>
                </a:cubicBezTo>
                <a:cubicBezTo>
                  <a:pt x="6147" y="9476"/>
                  <a:pt x="6378" y="9568"/>
                  <a:pt x="6240" y="9799"/>
                </a:cubicBezTo>
                <a:cubicBezTo>
                  <a:pt x="6240" y="9892"/>
                  <a:pt x="6240" y="9938"/>
                  <a:pt x="6286" y="9984"/>
                </a:cubicBezTo>
                <a:cubicBezTo>
                  <a:pt x="6517" y="10123"/>
                  <a:pt x="6471" y="10446"/>
                  <a:pt x="6748" y="10585"/>
                </a:cubicBezTo>
                <a:cubicBezTo>
                  <a:pt x="6887" y="10631"/>
                  <a:pt x="6933" y="11001"/>
                  <a:pt x="7026" y="11186"/>
                </a:cubicBezTo>
                <a:cubicBezTo>
                  <a:pt x="7072" y="11278"/>
                  <a:pt x="7210" y="11324"/>
                  <a:pt x="7257" y="11417"/>
                </a:cubicBezTo>
                <a:cubicBezTo>
                  <a:pt x="7303" y="11509"/>
                  <a:pt x="7257" y="11648"/>
                  <a:pt x="7349" y="11740"/>
                </a:cubicBezTo>
                <a:cubicBezTo>
                  <a:pt x="7626" y="11971"/>
                  <a:pt x="7811" y="12295"/>
                  <a:pt x="7857" y="12665"/>
                </a:cubicBezTo>
                <a:cubicBezTo>
                  <a:pt x="7857" y="12757"/>
                  <a:pt x="7904" y="12803"/>
                  <a:pt x="7996" y="12850"/>
                </a:cubicBezTo>
                <a:cubicBezTo>
                  <a:pt x="8227" y="12988"/>
                  <a:pt x="8320" y="13219"/>
                  <a:pt x="8273" y="13497"/>
                </a:cubicBezTo>
                <a:cubicBezTo>
                  <a:pt x="8273" y="13681"/>
                  <a:pt x="8320" y="13866"/>
                  <a:pt x="8504" y="13866"/>
                </a:cubicBezTo>
                <a:cubicBezTo>
                  <a:pt x="8689" y="13866"/>
                  <a:pt x="8689" y="13959"/>
                  <a:pt x="8736" y="14051"/>
                </a:cubicBezTo>
                <a:cubicBezTo>
                  <a:pt x="8782" y="14190"/>
                  <a:pt x="8828" y="14421"/>
                  <a:pt x="8874" y="14421"/>
                </a:cubicBezTo>
                <a:cubicBezTo>
                  <a:pt x="9152" y="14467"/>
                  <a:pt x="9013" y="14652"/>
                  <a:pt x="9013" y="14791"/>
                </a:cubicBezTo>
                <a:cubicBezTo>
                  <a:pt x="9059" y="14837"/>
                  <a:pt x="9059" y="14883"/>
                  <a:pt x="9105" y="14929"/>
                </a:cubicBezTo>
                <a:cubicBezTo>
                  <a:pt x="9429" y="15160"/>
                  <a:pt x="9475" y="15576"/>
                  <a:pt x="9614" y="15900"/>
                </a:cubicBezTo>
                <a:cubicBezTo>
                  <a:pt x="9660" y="16085"/>
                  <a:pt x="9706" y="16223"/>
                  <a:pt x="9799" y="16362"/>
                </a:cubicBezTo>
                <a:cubicBezTo>
                  <a:pt x="9891" y="16593"/>
                  <a:pt x="10261" y="16686"/>
                  <a:pt x="10076" y="17055"/>
                </a:cubicBezTo>
                <a:cubicBezTo>
                  <a:pt x="10076" y="17102"/>
                  <a:pt x="10168" y="17148"/>
                  <a:pt x="10215" y="17240"/>
                </a:cubicBezTo>
                <a:cubicBezTo>
                  <a:pt x="10446" y="17471"/>
                  <a:pt x="10769" y="17656"/>
                  <a:pt x="10677" y="18118"/>
                </a:cubicBezTo>
                <a:cubicBezTo>
                  <a:pt x="10908" y="18257"/>
                  <a:pt x="10862" y="18442"/>
                  <a:pt x="11000" y="18812"/>
                </a:cubicBezTo>
                <a:cubicBezTo>
                  <a:pt x="11139" y="19135"/>
                  <a:pt x="11324" y="19459"/>
                  <a:pt x="11462" y="19736"/>
                </a:cubicBezTo>
                <a:cubicBezTo>
                  <a:pt x="11555" y="19967"/>
                  <a:pt x="11647" y="20291"/>
                  <a:pt x="11740" y="20522"/>
                </a:cubicBezTo>
                <a:cubicBezTo>
                  <a:pt x="11878" y="20753"/>
                  <a:pt x="12017" y="21030"/>
                  <a:pt x="12109" y="21261"/>
                </a:cubicBezTo>
                <a:cubicBezTo>
                  <a:pt x="12294" y="21538"/>
                  <a:pt x="12433" y="21816"/>
                  <a:pt x="12479" y="22139"/>
                </a:cubicBezTo>
                <a:cubicBezTo>
                  <a:pt x="12525" y="22417"/>
                  <a:pt x="12618" y="22694"/>
                  <a:pt x="12803" y="22925"/>
                </a:cubicBezTo>
                <a:cubicBezTo>
                  <a:pt x="12895" y="23202"/>
                  <a:pt x="12895" y="23480"/>
                  <a:pt x="13126" y="23664"/>
                </a:cubicBezTo>
                <a:cubicBezTo>
                  <a:pt x="13172" y="23711"/>
                  <a:pt x="13172" y="23803"/>
                  <a:pt x="13172" y="23849"/>
                </a:cubicBezTo>
                <a:cubicBezTo>
                  <a:pt x="13172" y="23988"/>
                  <a:pt x="13219" y="24127"/>
                  <a:pt x="13265" y="24265"/>
                </a:cubicBezTo>
                <a:cubicBezTo>
                  <a:pt x="13542" y="24589"/>
                  <a:pt x="13450" y="25051"/>
                  <a:pt x="13681" y="25374"/>
                </a:cubicBezTo>
                <a:cubicBezTo>
                  <a:pt x="13866" y="25606"/>
                  <a:pt x="13958" y="25883"/>
                  <a:pt x="13958" y="26160"/>
                </a:cubicBezTo>
                <a:cubicBezTo>
                  <a:pt x="14004" y="26437"/>
                  <a:pt x="14328" y="26622"/>
                  <a:pt x="14189" y="26946"/>
                </a:cubicBezTo>
                <a:cubicBezTo>
                  <a:pt x="14189" y="26992"/>
                  <a:pt x="14420" y="27131"/>
                  <a:pt x="14513" y="27269"/>
                </a:cubicBezTo>
                <a:cubicBezTo>
                  <a:pt x="14559" y="27408"/>
                  <a:pt x="14559" y="27547"/>
                  <a:pt x="14559" y="27732"/>
                </a:cubicBezTo>
                <a:cubicBezTo>
                  <a:pt x="14605" y="27870"/>
                  <a:pt x="14651" y="28055"/>
                  <a:pt x="14698" y="28194"/>
                </a:cubicBezTo>
                <a:cubicBezTo>
                  <a:pt x="14790" y="28610"/>
                  <a:pt x="14929" y="29026"/>
                  <a:pt x="15114" y="29395"/>
                </a:cubicBezTo>
                <a:cubicBezTo>
                  <a:pt x="15206" y="29580"/>
                  <a:pt x="15298" y="29765"/>
                  <a:pt x="15345" y="29996"/>
                </a:cubicBezTo>
                <a:cubicBezTo>
                  <a:pt x="15391" y="30227"/>
                  <a:pt x="15483" y="30505"/>
                  <a:pt x="15530" y="30736"/>
                </a:cubicBezTo>
                <a:cubicBezTo>
                  <a:pt x="15530" y="30967"/>
                  <a:pt x="15761" y="31198"/>
                  <a:pt x="15714" y="31383"/>
                </a:cubicBezTo>
                <a:cubicBezTo>
                  <a:pt x="15622" y="31752"/>
                  <a:pt x="15899" y="31937"/>
                  <a:pt x="16038" y="32168"/>
                </a:cubicBezTo>
                <a:cubicBezTo>
                  <a:pt x="15992" y="32307"/>
                  <a:pt x="15899" y="32400"/>
                  <a:pt x="15945" y="32538"/>
                </a:cubicBezTo>
                <a:cubicBezTo>
                  <a:pt x="16084" y="33047"/>
                  <a:pt x="16454" y="33463"/>
                  <a:pt x="16361" y="34017"/>
                </a:cubicBezTo>
                <a:cubicBezTo>
                  <a:pt x="16361" y="34063"/>
                  <a:pt x="16408" y="34110"/>
                  <a:pt x="16408" y="34110"/>
                </a:cubicBezTo>
                <a:cubicBezTo>
                  <a:pt x="16639" y="34387"/>
                  <a:pt x="16500" y="34757"/>
                  <a:pt x="16685" y="35034"/>
                </a:cubicBezTo>
                <a:cubicBezTo>
                  <a:pt x="16731" y="35219"/>
                  <a:pt x="16777" y="35450"/>
                  <a:pt x="16777" y="35635"/>
                </a:cubicBezTo>
                <a:lnTo>
                  <a:pt x="16962" y="35681"/>
                </a:lnTo>
                <a:cubicBezTo>
                  <a:pt x="16916" y="36143"/>
                  <a:pt x="16824" y="36559"/>
                  <a:pt x="17193" y="36836"/>
                </a:cubicBezTo>
                <a:cubicBezTo>
                  <a:pt x="17193" y="37021"/>
                  <a:pt x="17147" y="37160"/>
                  <a:pt x="17193" y="37252"/>
                </a:cubicBezTo>
                <a:cubicBezTo>
                  <a:pt x="17424" y="37576"/>
                  <a:pt x="17147" y="38038"/>
                  <a:pt x="17471" y="38408"/>
                </a:cubicBezTo>
                <a:cubicBezTo>
                  <a:pt x="17378" y="38916"/>
                  <a:pt x="17517" y="39425"/>
                  <a:pt x="17794" y="39887"/>
                </a:cubicBezTo>
                <a:cubicBezTo>
                  <a:pt x="17794" y="39933"/>
                  <a:pt x="17794" y="39979"/>
                  <a:pt x="17794" y="40025"/>
                </a:cubicBezTo>
                <a:cubicBezTo>
                  <a:pt x="17563" y="40349"/>
                  <a:pt x="17748" y="40672"/>
                  <a:pt x="17887" y="40857"/>
                </a:cubicBezTo>
                <a:cubicBezTo>
                  <a:pt x="17979" y="41042"/>
                  <a:pt x="17933" y="41181"/>
                  <a:pt x="17933" y="41320"/>
                </a:cubicBezTo>
                <a:cubicBezTo>
                  <a:pt x="17933" y="41458"/>
                  <a:pt x="17979" y="41643"/>
                  <a:pt x="18071" y="41782"/>
                </a:cubicBezTo>
                <a:cubicBezTo>
                  <a:pt x="18071" y="41782"/>
                  <a:pt x="18025" y="41828"/>
                  <a:pt x="18025" y="41828"/>
                </a:cubicBezTo>
                <a:cubicBezTo>
                  <a:pt x="18025" y="42105"/>
                  <a:pt x="17887" y="42383"/>
                  <a:pt x="18025" y="42614"/>
                </a:cubicBezTo>
                <a:cubicBezTo>
                  <a:pt x="18164" y="42845"/>
                  <a:pt x="18164" y="43122"/>
                  <a:pt x="18395" y="43261"/>
                </a:cubicBezTo>
                <a:cubicBezTo>
                  <a:pt x="18303" y="43399"/>
                  <a:pt x="18210" y="43538"/>
                  <a:pt x="18210" y="43630"/>
                </a:cubicBezTo>
                <a:cubicBezTo>
                  <a:pt x="18164" y="43908"/>
                  <a:pt x="18210" y="44231"/>
                  <a:pt x="18349" y="44555"/>
                </a:cubicBezTo>
                <a:cubicBezTo>
                  <a:pt x="18395" y="44647"/>
                  <a:pt x="18395" y="44786"/>
                  <a:pt x="18395" y="44924"/>
                </a:cubicBezTo>
                <a:cubicBezTo>
                  <a:pt x="18256" y="45433"/>
                  <a:pt x="18395" y="45941"/>
                  <a:pt x="18672" y="46311"/>
                </a:cubicBezTo>
                <a:cubicBezTo>
                  <a:pt x="18580" y="46450"/>
                  <a:pt x="18395" y="46542"/>
                  <a:pt x="18534" y="46773"/>
                </a:cubicBezTo>
                <a:cubicBezTo>
                  <a:pt x="18626" y="46912"/>
                  <a:pt x="18626" y="47050"/>
                  <a:pt x="18580" y="47189"/>
                </a:cubicBezTo>
                <a:cubicBezTo>
                  <a:pt x="18441" y="47420"/>
                  <a:pt x="18626" y="47513"/>
                  <a:pt x="18672" y="47698"/>
                </a:cubicBezTo>
                <a:cubicBezTo>
                  <a:pt x="18719" y="47882"/>
                  <a:pt x="18672" y="47975"/>
                  <a:pt x="18672" y="48206"/>
                </a:cubicBezTo>
                <a:cubicBezTo>
                  <a:pt x="18672" y="48483"/>
                  <a:pt x="18719" y="48714"/>
                  <a:pt x="18719" y="48945"/>
                </a:cubicBezTo>
                <a:cubicBezTo>
                  <a:pt x="18811" y="49084"/>
                  <a:pt x="18903" y="49223"/>
                  <a:pt x="18950" y="49269"/>
                </a:cubicBezTo>
                <a:cubicBezTo>
                  <a:pt x="18903" y="49500"/>
                  <a:pt x="18765" y="49639"/>
                  <a:pt x="18811" y="49731"/>
                </a:cubicBezTo>
                <a:cubicBezTo>
                  <a:pt x="18903" y="50055"/>
                  <a:pt x="18672" y="50471"/>
                  <a:pt x="18996" y="50748"/>
                </a:cubicBezTo>
                <a:lnTo>
                  <a:pt x="18996" y="50794"/>
                </a:lnTo>
                <a:cubicBezTo>
                  <a:pt x="18719" y="51025"/>
                  <a:pt x="18996" y="51395"/>
                  <a:pt x="18719" y="51626"/>
                </a:cubicBezTo>
                <a:lnTo>
                  <a:pt x="18950" y="51765"/>
                </a:lnTo>
                <a:cubicBezTo>
                  <a:pt x="18950" y="51950"/>
                  <a:pt x="18903" y="52134"/>
                  <a:pt x="18903" y="52319"/>
                </a:cubicBezTo>
                <a:cubicBezTo>
                  <a:pt x="18811" y="52689"/>
                  <a:pt x="18811" y="52966"/>
                  <a:pt x="19273" y="53151"/>
                </a:cubicBezTo>
                <a:cubicBezTo>
                  <a:pt x="18903" y="53336"/>
                  <a:pt x="19042" y="53706"/>
                  <a:pt x="18857" y="53983"/>
                </a:cubicBezTo>
                <a:cubicBezTo>
                  <a:pt x="18811" y="53983"/>
                  <a:pt x="18950" y="54122"/>
                  <a:pt x="18996" y="54168"/>
                </a:cubicBezTo>
                <a:cubicBezTo>
                  <a:pt x="19011" y="54199"/>
                  <a:pt x="19032" y="54209"/>
                  <a:pt x="19057" y="54209"/>
                </a:cubicBezTo>
                <a:cubicBezTo>
                  <a:pt x="19109" y="54209"/>
                  <a:pt x="19181" y="54168"/>
                  <a:pt x="19273" y="54168"/>
                </a:cubicBezTo>
                <a:cubicBezTo>
                  <a:pt x="18950" y="54491"/>
                  <a:pt x="18765" y="54723"/>
                  <a:pt x="18950" y="55000"/>
                </a:cubicBezTo>
                <a:cubicBezTo>
                  <a:pt x="19181" y="55323"/>
                  <a:pt x="18811" y="55554"/>
                  <a:pt x="18950" y="55832"/>
                </a:cubicBezTo>
                <a:cubicBezTo>
                  <a:pt x="18996" y="55878"/>
                  <a:pt x="18857" y="56017"/>
                  <a:pt x="18811" y="56109"/>
                </a:cubicBezTo>
                <a:lnTo>
                  <a:pt x="18996" y="56340"/>
                </a:lnTo>
                <a:lnTo>
                  <a:pt x="18765" y="56433"/>
                </a:lnTo>
                <a:lnTo>
                  <a:pt x="19134" y="56710"/>
                </a:lnTo>
                <a:cubicBezTo>
                  <a:pt x="19042" y="56895"/>
                  <a:pt x="18996" y="57080"/>
                  <a:pt x="18903" y="57265"/>
                </a:cubicBezTo>
                <a:cubicBezTo>
                  <a:pt x="18903" y="57403"/>
                  <a:pt x="19042" y="57588"/>
                  <a:pt x="18903" y="57773"/>
                </a:cubicBezTo>
                <a:cubicBezTo>
                  <a:pt x="18811" y="57912"/>
                  <a:pt x="18811" y="58096"/>
                  <a:pt x="18903" y="58235"/>
                </a:cubicBezTo>
                <a:cubicBezTo>
                  <a:pt x="19088" y="58512"/>
                  <a:pt x="18672" y="58836"/>
                  <a:pt x="18950" y="59113"/>
                </a:cubicBezTo>
                <a:cubicBezTo>
                  <a:pt x="18672" y="59298"/>
                  <a:pt x="18950" y="59483"/>
                  <a:pt x="18950" y="59668"/>
                </a:cubicBezTo>
                <a:lnTo>
                  <a:pt x="18719" y="60084"/>
                </a:lnTo>
                <a:lnTo>
                  <a:pt x="19088" y="60222"/>
                </a:lnTo>
                <a:lnTo>
                  <a:pt x="18672" y="60638"/>
                </a:lnTo>
                <a:cubicBezTo>
                  <a:pt x="18719" y="60731"/>
                  <a:pt x="18719" y="60823"/>
                  <a:pt x="18765" y="60962"/>
                </a:cubicBezTo>
                <a:cubicBezTo>
                  <a:pt x="18719" y="61193"/>
                  <a:pt x="18626" y="61424"/>
                  <a:pt x="18903" y="61609"/>
                </a:cubicBezTo>
                <a:cubicBezTo>
                  <a:pt x="18950" y="61609"/>
                  <a:pt x="18950" y="61748"/>
                  <a:pt x="18903" y="61794"/>
                </a:cubicBezTo>
                <a:cubicBezTo>
                  <a:pt x="18672" y="61979"/>
                  <a:pt x="18719" y="62256"/>
                  <a:pt x="18719" y="62533"/>
                </a:cubicBezTo>
                <a:cubicBezTo>
                  <a:pt x="18765" y="62626"/>
                  <a:pt x="18765" y="62764"/>
                  <a:pt x="18719" y="62811"/>
                </a:cubicBezTo>
                <a:cubicBezTo>
                  <a:pt x="18441" y="63042"/>
                  <a:pt x="18534" y="63273"/>
                  <a:pt x="18580" y="63504"/>
                </a:cubicBezTo>
                <a:lnTo>
                  <a:pt x="18857" y="63596"/>
                </a:lnTo>
                <a:cubicBezTo>
                  <a:pt x="18303" y="63874"/>
                  <a:pt x="18487" y="64243"/>
                  <a:pt x="18626" y="64567"/>
                </a:cubicBezTo>
                <a:cubicBezTo>
                  <a:pt x="18349" y="64937"/>
                  <a:pt x="18441" y="65353"/>
                  <a:pt x="18303" y="65676"/>
                </a:cubicBezTo>
                <a:cubicBezTo>
                  <a:pt x="18256" y="65907"/>
                  <a:pt x="18164" y="66185"/>
                  <a:pt x="18164" y="66416"/>
                </a:cubicBezTo>
                <a:cubicBezTo>
                  <a:pt x="18210" y="66462"/>
                  <a:pt x="18303" y="66554"/>
                  <a:pt x="18303" y="66600"/>
                </a:cubicBezTo>
                <a:cubicBezTo>
                  <a:pt x="18349" y="66739"/>
                  <a:pt x="18303" y="66878"/>
                  <a:pt x="18210" y="66970"/>
                </a:cubicBezTo>
                <a:cubicBezTo>
                  <a:pt x="18071" y="67109"/>
                  <a:pt x="18025" y="67248"/>
                  <a:pt x="18071" y="67432"/>
                </a:cubicBezTo>
                <a:cubicBezTo>
                  <a:pt x="18118" y="67617"/>
                  <a:pt x="18118" y="67848"/>
                  <a:pt x="18071" y="68079"/>
                </a:cubicBezTo>
                <a:cubicBezTo>
                  <a:pt x="17887" y="68357"/>
                  <a:pt x="18025" y="68726"/>
                  <a:pt x="17840" y="69050"/>
                </a:cubicBezTo>
                <a:cubicBezTo>
                  <a:pt x="17840" y="69050"/>
                  <a:pt x="17887" y="69096"/>
                  <a:pt x="17979" y="69189"/>
                </a:cubicBezTo>
                <a:cubicBezTo>
                  <a:pt x="18025" y="69281"/>
                  <a:pt x="18071" y="69374"/>
                  <a:pt x="18118" y="69512"/>
                </a:cubicBezTo>
                <a:lnTo>
                  <a:pt x="17840" y="69651"/>
                </a:lnTo>
                <a:cubicBezTo>
                  <a:pt x="17794" y="69836"/>
                  <a:pt x="17840" y="70021"/>
                  <a:pt x="17748" y="70113"/>
                </a:cubicBezTo>
                <a:cubicBezTo>
                  <a:pt x="17609" y="70252"/>
                  <a:pt x="17563" y="70483"/>
                  <a:pt x="17702" y="70621"/>
                </a:cubicBezTo>
                <a:cubicBezTo>
                  <a:pt x="17748" y="70714"/>
                  <a:pt x="17702" y="70806"/>
                  <a:pt x="17656" y="70899"/>
                </a:cubicBezTo>
                <a:cubicBezTo>
                  <a:pt x="17471" y="71037"/>
                  <a:pt x="17563" y="71222"/>
                  <a:pt x="17563" y="71407"/>
                </a:cubicBezTo>
                <a:cubicBezTo>
                  <a:pt x="17563" y="71500"/>
                  <a:pt x="17563" y="71546"/>
                  <a:pt x="17563" y="71638"/>
                </a:cubicBezTo>
                <a:cubicBezTo>
                  <a:pt x="17471" y="72054"/>
                  <a:pt x="17378" y="72424"/>
                  <a:pt x="17286" y="72840"/>
                </a:cubicBezTo>
                <a:lnTo>
                  <a:pt x="17517" y="73025"/>
                </a:lnTo>
                <a:lnTo>
                  <a:pt x="17147" y="73348"/>
                </a:lnTo>
                <a:cubicBezTo>
                  <a:pt x="17193" y="73718"/>
                  <a:pt x="16962" y="74088"/>
                  <a:pt x="17240" y="74411"/>
                </a:cubicBezTo>
                <a:cubicBezTo>
                  <a:pt x="17147" y="74457"/>
                  <a:pt x="17008" y="74504"/>
                  <a:pt x="16962" y="74596"/>
                </a:cubicBezTo>
                <a:cubicBezTo>
                  <a:pt x="16777" y="74966"/>
                  <a:pt x="16731" y="75428"/>
                  <a:pt x="16824" y="75844"/>
                </a:cubicBezTo>
                <a:lnTo>
                  <a:pt x="16546" y="76167"/>
                </a:lnTo>
                <a:cubicBezTo>
                  <a:pt x="16546" y="76260"/>
                  <a:pt x="16408" y="76352"/>
                  <a:pt x="16593" y="76399"/>
                </a:cubicBezTo>
                <a:lnTo>
                  <a:pt x="16593" y="76537"/>
                </a:lnTo>
                <a:cubicBezTo>
                  <a:pt x="16315" y="76722"/>
                  <a:pt x="16546" y="76907"/>
                  <a:pt x="16593" y="77092"/>
                </a:cubicBezTo>
                <a:lnTo>
                  <a:pt x="16223" y="77462"/>
                </a:lnTo>
                <a:lnTo>
                  <a:pt x="16454" y="77878"/>
                </a:lnTo>
                <a:lnTo>
                  <a:pt x="16038" y="78109"/>
                </a:lnTo>
                <a:cubicBezTo>
                  <a:pt x="16038" y="78293"/>
                  <a:pt x="16130" y="78525"/>
                  <a:pt x="16038" y="78571"/>
                </a:cubicBezTo>
                <a:cubicBezTo>
                  <a:pt x="15761" y="78802"/>
                  <a:pt x="15945" y="78894"/>
                  <a:pt x="16130" y="78987"/>
                </a:cubicBezTo>
                <a:lnTo>
                  <a:pt x="16130" y="79033"/>
                </a:lnTo>
                <a:lnTo>
                  <a:pt x="15807" y="79310"/>
                </a:lnTo>
                <a:lnTo>
                  <a:pt x="16084" y="79449"/>
                </a:lnTo>
                <a:lnTo>
                  <a:pt x="15622" y="79819"/>
                </a:lnTo>
                <a:cubicBezTo>
                  <a:pt x="15622" y="79865"/>
                  <a:pt x="15668" y="80004"/>
                  <a:pt x="15714" y="80004"/>
                </a:cubicBezTo>
                <a:cubicBezTo>
                  <a:pt x="15853" y="80096"/>
                  <a:pt x="15853" y="80281"/>
                  <a:pt x="15714" y="80373"/>
                </a:cubicBezTo>
                <a:cubicBezTo>
                  <a:pt x="15437" y="80419"/>
                  <a:pt x="15530" y="80651"/>
                  <a:pt x="15483" y="80789"/>
                </a:cubicBezTo>
                <a:cubicBezTo>
                  <a:pt x="15391" y="80974"/>
                  <a:pt x="15576" y="81251"/>
                  <a:pt x="15345" y="81482"/>
                </a:cubicBezTo>
                <a:cubicBezTo>
                  <a:pt x="15530" y="81760"/>
                  <a:pt x="15345" y="81945"/>
                  <a:pt x="15114" y="82176"/>
                </a:cubicBezTo>
                <a:cubicBezTo>
                  <a:pt x="15160" y="82314"/>
                  <a:pt x="15252" y="82453"/>
                  <a:pt x="15298" y="82592"/>
                </a:cubicBezTo>
                <a:cubicBezTo>
                  <a:pt x="15252" y="82684"/>
                  <a:pt x="15160" y="82777"/>
                  <a:pt x="15160" y="82915"/>
                </a:cubicBezTo>
                <a:cubicBezTo>
                  <a:pt x="15114" y="83146"/>
                  <a:pt x="15252" y="83470"/>
                  <a:pt x="14882" y="83655"/>
                </a:cubicBezTo>
                <a:cubicBezTo>
                  <a:pt x="14836" y="83701"/>
                  <a:pt x="14882" y="84071"/>
                  <a:pt x="14882" y="84071"/>
                </a:cubicBezTo>
                <a:cubicBezTo>
                  <a:pt x="15252" y="84163"/>
                  <a:pt x="14882" y="84440"/>
                  <a:pt x="14975" y="84487"/>
                </a:cubicBezTo>
                <a:cubicBezTo>
                  <a:pt x="15114" y="84533"/>
                  <a:pt x="15206" y="84579"/>
                  <a:pt x="15298" y="84671"/>
                </a:cubicBezTo>
                <a:cubicBezTo>
                  <a:pt x="15345" y="84764"/>
                  <a:pt x="15345" y="84856"/>
                  <a:pt x="15391" y="85041"/>
                </a:cubicBezTo>
                <a:lnTo>
                  <a:pt x="15807" y="84718"/>
                </a:lnTo>
                <a:lnTo>
                  <a:pt x="16038" y="84856"/>
                </a:lnTo>
                <a:cubicBezTo>
                  <a:pt x="15992" y="84718"/>
                  <a:pt x="15992" y="84671"/>
                  <a:pt x="15992" y="84487"/>
                </a:cubicBezTo>
                <a:lnTo>
                  <a:pt x="15992" y="84487"/>
                </a:lnTo>
                <a:cubicBezTo>
                  <a:pt x="16130" y="84625"/>
                  <a:pt x="16223" y="84671"/>
                  <a:pt x="16269" y="84810"/>
                </a:cubicBezTo>
                <a:cubicBezTo>
                  <a:pt x="16315" y="84995"/>
                  <a:pt x="16361" y="84995"/>
                  <a:pt x="16593" y="85041"/>
                </a:cubicBezTo>
                <a:cubicBezTo>
                  <a:pt x="16824" y="85087"/>
                  <a:pt x="17055" y="85180"/>
                  <a:pt x="17286" y="85226"/>
                </a:cubicBezTo>
                <a:cubicBezTo>
                  <a:pt x="17332" y="85134"/>
                  <a:pt x="17424" y="85087"/>
                  <a:pt x="17471" y="84995"/>
                </a:cubicBezTo>
                <a:cubicBezTo>
                  <a:pt x="17609" y="84764"/>
                  <a:pt x="17887" y="84533"/>
                  <a:pt x="17887" y="84302"/>
                </a:cubicBezTo>
                <a:cubicBezTo>
                  <a:pt x="17979" y="83978"/>
                  <a:pt x="18071" y="83655"/>
                  <a:pt x="18210" y="83331"/>
                </a:cubicBezTo>
                <a:cubicBezTo>
                  <a:pt x="18256" y="83193"/>
                  <a:pt x="18303" y="83054"/>
                  <a:pt x="18349" y="82961"/>
                </a:cubicBezTo>
                <a:cubicBezTo>
                  <a:pt x="18580" y="82592"/>
                  <a:pt x="18672" y="82176"/>
                  <a:pt x="18626" y="81806"/>
                </a:cubicBezTo>
                <a:cubicBezTo>
                  <a:pt x="18626" y="81760"/>
                  <a:pt x="18719" y="81714"/>
                  <a:pt x="18719" y="81621"/>
                </a:cubicBezTo>
                <a:cubicBezTo>
                  <a:pt x="18903" y="81159"/>
                  <a:pt x="19088" y="80697"/>
                  <a:pt x="19181" y="80188"/>
                </a:cubicBezTo>
                <a:cubicBezTo>
                  <a:pt x="19227" y="79957"/>
                  <a:pt x="19227" y="79726"/>
                  <a:pt x="19273" y="79495"/>
                </a:cubicBezTo>
                <a:cubicBezTo>
                  <a:pt x="19412" y="79403"/>
                  <a:pt x="19597" y="79310"/>
                  <a:pt x="19504" y="79079"/>
                </a:cubicBezTo>
                <a:cubicBezTo>
                  <a:pt x="19504" y="78987"/>
                  <a:pt x="19504" y="78941"/>
                  <a:pt x="19550" y="78848"/>
                </a:cubicBezTo>
                <a:cubicBezTo>
                  <a:pt x="19735" y="78478"/>
                  <a:pt x="19874" y="78109"/>
                  <a:pt x="19966" y="77693"/>
                </a:cubicBezTo>
                <a:lnTo>
                  <a:pt x="19504" y="77646"/>
                </a:lnTo>
                <a:lnTo>
                  <a:pt x="20105" y="77230"/>
                </a:lnTo>
                <a:cubicBezTo>
                  <a:pt x="20013" y="77138"/>
                  <a:pt x="19828" y="76999"/>
                  <a:pt x="19782" y="76953"/>
                </a:cubicBezTo>
                <a:cubicBezTo>
                  <a:pt x="19782" y="76953"/>
                  <a:pt x="19735" y="76861"/>
                  <a:pt x="19735" y="76815"/>
                </a:cubicBezTo>
                <a:lnTo>
                  <a:pt x="20059" y="76722"/>
                </a:lnTo>
                <a:cubicBezTo>
                  <a:pt x="20105" y="76352"/>
                  <a:pt x="20151" y="76075"/>
                  <a:pt x="20197" y="75798"/>
                </a:cubicBezTo>
                <a:cubicBezTo>
                  <a:pt x="20197" y="75613"/>
                  <a:pt x="20244" y="75428"/>
                  <a:pt x="20290" y="75289"/>
                </a:cubicBezTo>
                <a:cubicBezTo>
                  <a:pt x="20475" y="74873"/>
                  <a:pt x="20660" y="74457"/>
                  <a:pt x="20336" y="74041"/>
                </a:cubicBezTo>
                <a:cubicBezTo>
                  <a:pt x="20429" y="73903"/>
                  <a:pt x="20567" y="73810"/>
                  <a:pt x="20567" y="73764"/>
                </a:cubicBezTo>
                <a:cubicBezTo>
                  <a:pt x="20521" y="73394"/>
                  <a:pt x="20567" y="73071"/>
                  <a:pt x="20660" y="72747"/>
                </a:cubicBezTo>
                <a:lnTo>
                  <a:pt x="20382" y="72470"/>
                </a:lnTo>
                <a:lnTo>
                  <a:pt x="20382" y="72470"/>
                </a:lnTo>
                <a:cubicBezTo>
                  <a:pt x="20429" y="72478"/>
                  <a:pt x="20470" y="72482"/>
                  <a:pt x="20506" y="72482"/>
                </a:cubicBezTo>
                <a:cubicBezTo>
                  <a:pt x="20688" y="72482"/>
                  <a:pt x="20752" y="72385"/>
                  <a:pt x="20752" y="72193"/>
                </a:cubicBezTo>
                <a:cubicBezTo>
                  <a:pt x="20798" y="72008"/>
                  <a:pt x="20752" y="71777"/>
                  <a:pt x="20845" y="71638"/>
                </a:cubicBezTo>
                <a:cubicBezTo>
                  <a:pt x="20937" y="71453"/>
                  <a:pt x="20937" y="71222"/>
                  <a:pt x="20845" y="71037"/>
                </a:cubicBezTo>
                <a:lnTo>
                  <a:pt x="21122" y="70899"/>
                </a:lnTo>
                <a:cubicBezTo>
                  <a:pt x="21076" y="70806"/>
                  <a:pt x="21029" y="70668"/>
                  <a:pt x="21029" y="70575"/>
                </a:cubicBezTo>
                <a:cubicBezTo>
                  <a:pt x="21029" y="70205"/>
                  <a:pt x="21076" y="69789"/>
                  <a:pt x="21076" y="69420"/>
                </a:cubicBezTo>
                <a:cubicBezTo>
                  <a:pt x="21076" y="69142"/>
                  <a:pt x="21122" y="68865"/>
                  <a:pt x="21260" y="68588"/>
                </a:cubicBezTo>
                <a:cubicBezTo>
                  <a:pt x="21353" y="68403"/>
                  <a:pt x="21353" y="68126"/>
                  <a:pt x="21214" y="67941"/>
                </a:cubicBezTo>
                <a:cubicBezTo>
                  <a:pt x="21168" y="67848"/>
                  <a:pt x="21029" y="67802"/>
                  <a:pt x="20937" y="67710"/>
                </a:cubicBezTo>
                <a:cubicBezTo>
                  <a:pt x="21122" y="67663"/>
                  <a:pt x="21353" y="67710"/>
                  <a:pt x="21445" y="67479"/>
                </a:cubicBezTo>
                <a:lnTo>
                  <a:pt x="21214" y="67294"/>
                </a:lnTo>
                <a:cubicBezTo>
                  <a:pt x="21260" y="66970"/>
                  <a:pt x="21445" y="66739"/>
                  <a:pt x="21307" y="66416"/>
                </a:cubicBezTo>
                <a:cubicBezTo>
                  <a:pt x="21214" y="66231"/>
                  <a:pt x="21260" y="65953"/>
                  <a:pt x="21353" y="65907"/>
                </a:cubicBezTo>
                <a:cubicBezTo>
                  <a:pt x="21630" y="65769"/>
                  <a:pt x="21538" y="65630"/>
                  <a:pt x="21445" y="65445"/>
                </a:cubicBezTo>
                <a:cubicBezTo>
                  <a:pt x="21445" y="65353"/>
                  <a:pt x="21445" y="65306"/>
                  <a:pt x="21445" y="65214"/>
                </a:cubicBezTo>
                <a:cubicBezTo>
                  <a:pt x="21445" y="64844"/>
                  <a:pt x="21630" y="64521"/>
                  <a:pt x="21445" y="64151"/>
                </a:cubicBezTo>
                <a:cubicBezTo>
                  <a:pt x="21445" y="64105"/>
                  <a:pt x="21445" y="64059"/>
                  <a:pt x="21445" y="64012"/>
                </a:cubicBezTo>
                <a:cubicBezTo>
                  <a:pt x="21676" y="63781"/>
                  <a:pt x="21492" y="63596"/>
                  <a:pt x="21492" y="63365"/>
                </a:cubicBezTo>
                <a:cubicBezTo>
                  <a:pt x="21492" y="63134"/>
                  <a:pt x="21584" y="62949"/>
                  <a:pt x="21630" y="62718"/>
                </a:cubicBezTo>
                <a:cubicBezTo>
                  <a:pt x="21676" y="62718"/>
                  <a:pt x="21676" y="62672"/>
                  <a:pt x="21630" y="62626"/>
                </a:cubicBezTo>
                <a:cubicBezTo>
                  <a:pt x="21445" y="62441"/>
                  <a:pt x="21584" y="62210"/>
                  <a:pt x="21630" y="62071"/>
                </a:cubicBezTo>
                <a:cubicBezTo>
                  <a:pt x="21769" y="61794"/>
                  <a:pt x="21723" y="61517"/>
                  <a:pt x="21538" y="61332"/>
                </a:cubicBezTo>
                <a:cubicBezTo>
                  <a:pt x="21630" y="61193"/>
                  <a:pt x="21723" y="61101"/>
                  <a:pt x="21815" y="60962"/>
                </a:cubicBezTo>
                <a:cubicBezTo>
                  <a:pt x="21954" y="60731"/>
                  <a:pt x="21584" y="60823"/>
                  <a:pt x="21630" y="60685"/>
                </a:cubicBezTo>
                <a:cubicBezTo>
                  <a:pt x="21676" y="60592"/>
                  <a:pt x="21861" y="60546"/>
                  <a:pt x="21861" y="60500"/>
                </a:cubicBezTo>
                <a:cubicBezTo>
                  <a:pt x="21861" y="60176"/>
                  <a:pt x="21861" y="59899"/>
                  <a:pt x="21861" y="59622"/>
                </a:cubicBezTo>
                <a:cubicBezTo>
                  <a:pt x="21676" y="59483"/>
                  <a:pt x="21815" y="59344"/>
                  <a:pt x="21815" y="59206"/>
                </a:cubicBezTo>
                <a:cubicBezTo>
                  <a:pt x="21815" y="59021"/>
                  <a:pt x="21815" y="58928"/>
                  <a:pt x="21815" y="58743"/>
                </a:cubicBezTo>
                <a:cubicBezTo>
                  <a:pt x="21769" y="58559"/>
                  <a:pt x="21584" y="58281"/>
                  <a:pt x="21908" y="58096"/>
                </a:cubicBezTo>
                <a:cubicBezTo>
                  <a:pt x="21954" y="58096"/>
                  <a:pt x="21908" y="58004"/>
                  <a:pt x="21908" y="57865"/>
                </a:cubicBezTo>
                <a:cubicBezTo>
                  <a:pt x="21861" y="57727"/>
                  <a:pt x="21723" y="57588"/>
                  <a:pt x="21908" y="57449"/>
                </a:cubicBezTo>
                <a:cubicBezTo>
                  <a:pt x="21723" y="57311"/>
                  <a:pt x="21908" y="57172"/>
                  <a:pt x="21908" y="57033"/>
                </a:cubicBezTo>
                <a:lnTo>
                  <a:pt x="21676" y="56895"/>
                </a:lnTo>
                <a:lnTo>
                  <a:pt x="22139" y="56525"/>
                </a:lnTo>
                <a:cubicBezTo>
                  <a:pt x="21861" y="56479"/>
                  <a:pt x="21723" y="56386"/>
                  <a:pt x="21861" y="56248"/>
                </a:cubicBezTo>
                <a:cubicBezTo>
                  <a:pt x="22000" y="56155"/>
                  <a:pt x="22092" y="56109"/>
                  <a:pt x="21908" y="55970"/>
                </a:cubicBezTo>
                <a:cubicBezTo>
                  <a:pt x="21815" y="55924"/>
                  <a:pt x="21723" y="55924"/>
                  <a:pt x="21861" y="55832"/>
                </a:cubicBezTo>
                <a:cubicBezTo>
                  <a:pt x="22000" y="55739"/>
                  <a:pt x="22000" y="55693"/>
                  <a:pt x="21861" y="55601"/>
                </a:cubicBezTo>
                <a:cubicBezTo>
                  <a:pt x="21815" y="55554"/>
                  <a:pt x="21815" y="55462"/>
                  <a:pt x="21815" y="55370"/>
                </a:cubicBezTo>
                <a:cubicBezTo>
                  <a:pt x="21908" y="54861"/>
                  <a:pt x="21954" y="54353"/>
                  <a:pt x="21908" y="53844"/>
                </a:cubicBezTo>
                <a:cubicBezTo>
                  <a:pt x="21954" y="53706"/>
                  <a:pt x="21954" y="53475"/>
                  <a:pt x="22000" y="53428"/>
                </a:cubicBezTo>
                <a:cubicBezTo>
                  <a:pt x="22046" y="53382"/>
                  <a:pt x="22000" y="53151"/>
                  <a:pt x="22000" y="53105"/>
                </a:cubicBezTo>
                <a:cubicBezTo>
                  <a:pt x="22000" y="53059"/>
                  <a:pt x="21861" y="53059"/>
                  <a:pt x="21769" y="53013"/>
                </a:cubicBezTo>
                <a:cubicBezTo>
                  <a:pt x="22000" y="52689"/>
                  <a:pt x="22000" y="52689"/>
                  <a:pt x="21954" y="52365"/>
                </a:cubicBezTo>
                <a:cubicBezTo>
                  <a:pt x="21861" y="51996"/>
                  <a:pt x="21815" y="51580"/>
                  <a:pt x="21815" y="51210"/>
                </a:cubicBezTo>
                <a:cubicBezTo>
                  <a:pt x="21861" y="51025"/>
                  <a:pt x="21584" y="50933"/>
                  <a:pt x="21769" y="50702"/>
                </a:cubicBezTo>
                <a:cubicBezTo>
                  <a:pt x="21908" y="50517"/>
                  <a:pt x="21815" y="50286"/>
                  <a:pt x="21769" y="50101"/>
                </a:cubicBezTo>
                <a:cubicBezTo>
                  <a:pt x="21769" y="50055"/>
                  <a:pt x="21676" y="50008"/>
                  <a:pt x="21723" y="49870"/>
                </a:cubicBezTo>
                <a:cubicBezTo>
                  <a:pt x="21908" y="49546"/>
                  <a:pt x="21769" y="49269"/>
                  <a:pt x="21723" y="48992"/>
                </a:cubicBezTo>
                <a:cubicBezTo>
                  <a:pt x="21723" y="48899"/>
                  <a:pt x="21676" y="48807"/>
                  <a:pt x="21676" y="48714"/>
                </a:cubicBezTo>
                <a:cubicBezTo>
                  <a:pt x="21676" y="48437"/>
                  <a:pt x="21630" y="48206"/>
                  <a:pt x="21584" y="47975"/>
                </a:cubicBezTo>
                <a:cubicBezTo>
                  <a:pt x="21399" y="47698"/>
                  <a:pt x="21676" y="47420"/>
                  <a:pt x="21538" y="47143"/>
                </a:cubicBezTo>
                <a:cubicBezTo>
                  <a:pt x="21769" y="47050"/>
                  <a:pt x="21630" y="46958"/>
                  <a:pt x="21538" y="46866"/>
                </a:cubicBezTo>
                <a:cubicBezTo>
                  <a:pt x="21538" y="46773"/>
                  <a:pt x="21492" y="46681"/>
                  <a:pt x="21492" y="46635"/>
                </a:cubicBezTo>
                <a:cubicBezTo>
                  <a:pt x="21445" y="46496"/>
                  <a:pt x="21399" y="46403"/>
                  <a:pt x="21353" y="46311"/>
                </a:cubicBezTo>
                <a:cubicBezTo>
                  <a:pt x="21353" y="46172"/>
                  <a:pt x="21538" y="46034"/>
                  <a:pt x="21492" y="45987"/>
                </a:cubicBezTo>
                <a:cubicBezTo>
                  <a:pt x="21353" y="45803"/>
                  <a:pt x="21445" y="45618"/>
                  <a:pt x="21399" y="45433"/>
                </a:cubicBezTo>
                <a:cubicBezTo>
                  <a:pt x="21399" y="45202"/>
                  <a:pt x="21307" y="45017"/>
                  <a:pt x="21260" y="44832"/>
                </a:cubicBezTo>
                <a:cubicBezTo>
                  <a:pt x="21168" y="44693"/>
                  <a:pt x="21307" y="44416"/>
                  <a:pt x="21168" y="44277"/>
                </a:cubicBezTo>
                <a:cubicBezTo>
                  <a:pt x="21076" y="44093"/>
                  <a:pt x="21307" y="43861"/>
                  <a:pt x="21076" y="43677"/>
                </a:cubicBezTo>
                <a:cubicBezTo>
                  <a:pt x="21214" y="43492"/>
                  <a:pt x="20937" y="43353"/>
                  <a:pt x="20983" y="43168"/>
                </a:cubicBezTo>
                <a:cubicBezTo>
                  <a:pt x="21029" y="42937"/>
                  <a:pt x="20891" y="42706"/>
                  <a:pt x="20937" y="42521"/>
                </a:cubicBezTo>
                <a:cubicBezTo>
                  <a:pt x="20983" y="42290"/>
                  <a:pt x="20891" y="42059"/>
                  <a:pt x="20752" y="41967"/>
                </a:cubicBezTo>
                <a:cubicBezTo>
                  <a:pt x="20706" y="41920"/>
                  <a:pt x="20752" y="41874"/>
                  <a:pt x="20752" y="41874"/>
                </a:cubicBezTo>
                <a:cubicBezTo>
                  <a:pt x="20798" y="41643"/>
                  <a:pt x="20798" y="41458"/>
                  <a:pt x="20752" y="41227"/>
                </a:cubicBezTo>
                <a:cubicBezTo>
                  <a:pt x="20752" y="40857"/>
                  <a:pt x="20244" y="40626"/>
                  <a:pt x="20567" y="40210"/>
                </a:cubicBezTo>
                <a:cubicBezTo>
                  <a:pt x="20290" y="40072"/>
                  <a:pt x="20521" y="39841"/>
                  <a:pt x="20475" y="39702"/>
                </a:cubicBezTo>
                <a:lnTo>
                  <a:pt x="20475" y="39517"/>
                </a:lnTo>
                <a:cubicBezTo>
                  <a:pt x="20151" y="39147"/>
                  <a:pt x="20290" y="38593"/>
                  <a:pt x="20059" y="38177"/>
                </a:cubicBezTo>
                <a:cubicBezTo>
                  <a:pt x="19966" y="37992"/>
                  <a:pt x="20059" y="37668"/>
                  <a:pt x="19966" y="37483"/>
                </a:cubicBezTo>
                <a:cubicBezTo>
                  <a:pt x="19828" y="37299"/>
                  <a:pt x="19920" y="37068"/>
                  <a:pt x="19782" y="36883"/>
                </a:cubicBezTo>
                <a:cubicBezTo>
                  <a:pt x="19689" y="36605"/>
                  <a:pt x="19597" y="36374"/>
                  <a:pt x="19550" y="36097"/>
                </a:cubicBezTo>
                <a:cubicBezTo>
                  <a:pt x="19504" y="36051"/>
                  <a:pt x="19504" y="35958"/>
                  <a:pt x="19504" y="35958"/>
                </a:cubicBezTo>
                <a:cubicBezTo>
                  <a:pt x="19134" y="35820"/>
                  <a:pt x="19273" y="35404"/>
                  <a:pt x="19227" y="35265"/>
                </a:cubicBezTo>
                <a:cubicBezTo>
                  <a:pt x="19181" y="35080"/>
                  <a:pt x="19134" y="34849"/>
                  <a:pt x="19088" y="34664"/>
                </a:cubicBezTo>
                <a:cubicBezTo>
                  <a:pt x="18950" y="34341"/>
                  <a:pt x="18903" y="33971"/>
                  <a:pt x="18811" y="33647"/>
                </a:cubicBezTo>
                <a:cubicBezTo>
                  <a:pt x="18719" y="33093"/>
                  <a:pt x="18534" y="32584"/>
                  <a:pt x="18210" y="32122"/>
                </a:cubicBezTo>
                <a:lnTo>
                  <a:pt x="18395" y="31984"/>
                </a:lnTo>
                <a:cubicBezTo>
                  <a:pt x="18256" y="31845"/>
                  <a:pt x="18118" y="31752"/>
                  <a:pt x="18164" y="31521"/>
                </a:cubicBezTo>
                <a:cubicBezTo>
                  <a:pt x="18210" y="31337"/>
                  <a:pt x="18164" y="31152"/>
                  <a:pt x="18071" y="31013"/>
                </a:cubicBezTo>
                <a:cubicBezTo>
                  <a:pt x="17794" y="30458"/>
                  <a:pt x="17748" y="29858"/>
                  <a:pt x="17517" y="29303"/>
                </a:cubicBezTo>
                <a:cubicBezTo>
                  <a:pt x="17286" y="28841"/>
                  <a:pt x="17332" y="28286"/>
                  <a:pt x="16916" y="27963"/>
                </a:cubicBezTo>
                <a:cubicBezTo>
                  <a:pt x="16870" y="27916"/>
                  <a:pt x="16870" y="27870"/>
                  <a:pt x="16824" y="27778"/>
                </a:cubicBezTo>
                <a:lnTo>
                  <a:pt x="17008" y="27685"/>
                </a:lnTo>
                <a:cubicBezTo>
                  <a:pt x="16962" y="27408"/>
                  <a:pt x="16824" y="27131"/>
                  <a:pt x="16685" y="26900"/>
                </a:cubicBezTo>
                <a:cubicBezTo>
                  <a:pt x="16500" y="26530"/>
                  <a:pt x="16593" y="26068"/>
                  <a:pt x="16223" y="25790"/>
                </a:cubicBezTo>
                <a:cubicBezTo>
                  <a:pt x="16223" y="25744"/>
                  <a:pt x="16177" y="25652"/>
                  <a:pt x="16223" y="25606"/>
                </a:cubicBezTo>
                <a:cubicBezTo>
                  <a:pt x="16361" y="25282"/>
                  <a:pt x="16084" y="25051"/>
                  <a:pt x="15945" y="24820"/>
                </a:cubicBezTo>
                <a:cubicBezTo>
                  <a:pt x="15853" y="24727"/>
                  <a:pt x="15807" y="24635"/>
                  <a:pt x="15761" y="24543"/>
                </a:cubicBezTo>
                <a:cubicBezTo>
                  <a:pt x="15483" y="23711"/>
                  <a:pt x="15206" y="22879"/>
                  <a:pt x="14929" y="22047"/>
                </a:cubicBezTo>
                <a:cubicBezTo>
                  <a:pt x="14882" y="21954"/>
                  <a:pt x="14836" y="21862"/>
                  <a:pt x="14790" y="21862"/>
                </a:cubicBezTo>
                <a:cubicBezTo>
                  <a:pt x="14605" y="21816"/>
                  <a:pt x="14605" y="21631"/>
                  <a:pt x="14605" y="21492"/>
                </a:cubicBezTo>
                <a:cubicBezTo>
                  <a:pt x="14605" y="21169"/>
                  <a:pt x="14420" y="20984"/>
                  <a:pt x="14282" y="20707"/>
                </a:cubicBezTo>
                <a:cubicBezTo>
                  <a:pt x="14143" y="20429"/>
                  <a:pt x="14051" y="20106"/>
                  <a:pt x="13912" y="19828"/>
                </a:cubicBezTo>
                <a:cubicBezTo>
                  <a:pt x="13819" y="19690"/>
                  <a:pt x="13588" y="19597"/>
                  <a:pt x="13588" y="19412"/>
                </a:cubicBezTo>
                <a:cubicBezTo>
                  <a:pt x="13588" y="19181"/>
                  <a:pt x="13496" y="18904"/>
                  <a:pt x="13311" y="18673"/>
                </a:cubicBezTo>
                <a:cubicBezTo>
                  <a:pt x="13080" y="18118"/>
                  <a:pt x="12803" y="17610"/>
                  <a:pt x="12572" y="17055"/>
                </a:cubicBezTo>
                <a:cubicBezTo>
                  <a:pt x="12479" y="16870"/>
                  <a:pt x="12433" y="16686"/>
                  <a:pt x="12387" y="16501"/>
                </a:cubicBezTo>
                <a:cubicBezTo>
                  <a:pt x="12109" y="16501"/>
                  <a:pt x="12063" y="16131"/>
                  <a:pt x="12017" y="16085"/>
                </a:cubicBezTo>
                <a:cubicBezTo>
                  <a:pt x="11971" y="16039"/>
                  <a:pt x="11925" y="15946"/>
                  <a:pt x="11925" y="15946"/>
                </a:cubicBezTo>
                <a:cubicBezTo>
                  <a:pt x="12063" y="15669"/>
                  <a:pt x="11832" y="15484"/>
                  <a:pt x="11693" y="15345"/>
                </a:cubicBezTo>
                <a:cubicBezTo>
                  <a:pt x="11462" y="14976"/>
                  <a:pt x="11278" y="14560"/>
                  <a:pt x="11185" y="14144"/>
                </a:cubicBezTo>
                <a:lnTo>
                  <a:pt x="11185" y="14005"/>
                </a:lnTo>
                <a:cubicBezTo>
                  <a:pt x="10769" y="13774"/>
                  <a:pt x="10815" y="13266"/>
                  <a:pt x="10446" y="13034"/>
                </a:cubicBezTo>
                <a:cubicBezTo>
                  <a:pt x="10307" y="12942"/>
                  <a:pt x="10261" y="12850"/>
                  <a:pt x="10261" y="12711"/>
                </a:cubicBezTo>
                <a:cubicBezTo>
                  <a:pt x="10261" y="12387"/>
                  <a:pt x="9983" y="12156"/>
                  <a:pt x="9891" y="11879"/>
                </a:cubicBezTo>
                <a:cubicBezTo>
                  <a:pt x="9614" y="11463"/>
                  <a:pt x="9383" y="11001"/>
                  <a:pt x="9152" y="10585"/>
                </a:cubicBezTo>
                <a:cubicBezTo>
                  <a:pt x="9152" y="10492"/>
                  <a:pt x="9105" y="10446"/>
                  <a:pt x="9059" y="10400"/>
                </a:cubicBezTo>
                <a:cubicBezTo>
                  <a:pt x="8920" y="10215"/>
                  <a:pt x="8736" y="9984"/>
                  <a:pt x="8643" y="9753"/>
                </a:cubicBezTo>
                <a:cubicBezTo>
                  <a:pt x="8504" y="9522"/>
                  <a:pt x="8597" y="9106"/>
                  <a:pt x="8181" y="9013"/>
                </a:cubicBezTo>
                <a:cubicBezTo>
                  <a:pt x="8181" y="8690"/>
                  <a:pt x="7765" y="8782"/>
                  <a:pt x="7765" y="8459"/>
                </a:cubicBezTo>
                <a:cubicBezTo>
                  <a:pt x="7765" y="8135"/>
                  <a:pt x="7488" y="8089"/>
                  <a:pt x="7349" y="7904"/>
                </a:cubicBezTo>
                <a:cubicBezTo>
                  <a:pt x="7441" y="7719"/>
                  <a:pt x="7395" y="7488"/>
                  <a:pt x="7210" y="7442"/>
                </a:cubicBezTo>
                <a:cubicBezTo>
                  <a:pt x="7164" y="7396"/>
                  <a:pt x="7072" y="7350"/>
                  <a:pt x="7026" y="7350"/>
                </a:cubicBezTo>
                <a:cubicBezTo>
                  <a:pt x="7164" y="7072"/>
                  <a:pt x="6841" y="7072"/>
                  <a:pt x="6794" y="6887"/>
                </a:cubicBezTo>
                <a:cubicBezTo>
                  <a:pt x="6702" y="6703"/>
                  <a:pt x="6610" y="6518"/>
                  <a:pt x="6471" y="6333"/>
                </a:cubicBezTo>
                <a:cubicBezTo>
                  <a:pt x="6332" y="6148"/>
                  <a:pt x="6147" y="5963"/>
                  <a:pt x="5963" y="5824"/>
                </a:cubicBezTo>
                <a:cubicBezTo>
                  <a:pt x="5824" y="5593"/>
                  <a:pt x="5685" y="5409"/>
                  <a:pt x="5593" y="5177"/>
                </a:cubicBezTo>
                <a:cubicBezTo>
                  <a:pt x="5269" y="4715"/>
                  <a:pt x="4946" y="4253"/>
                  <a:pt x="4622" y="3745"/>
                </a:cubicBezTo>
                <a:cubicBezTo>
                  <a:pt x="4761" y="3698"/>
                  <a:pt x="4853" y="3652"/>
                  <a:pt x="4899" y="3652"/>
                </a:cubicBezTo>
                <a:cubicBezTo>
                  <a:pt x="5269" y="3883"/>
                  <a:pt x="5685" y="4022"/>
                  <a:pt x="6101" y="4068"/>
                </a:cubicBezTo>
                <a:cubicBezTo>
                  <a:pt x="6194" y="4068"/>
                  <a:pt x="6286" y="4114"/>
                  <a:pt x="6332" y="4114"/>
                </a:cubicBezTo>
                <a:cubicBezTo>
                  <a:pt x="6471" y="4392"/>
                  <a:pt x="6702" y="4346"/>
                  <a:pt x="6933" y="4392"/>
                </a:cubicBezTo>
                <a:cubicBezTo>
                  <a:pt x="7072" y="4438"/>
                  <a:pt x="7210" y="4484"/>
                  <a:pt x="7303" y="4577"/>
                </a:cubicBezTo>
                <a:cubicBezTo>
                  <a:pt x="7534" y="4715"/>
                  <a:pt x="7857" y="4577"/>
                  <a:pt x="8042" y="4854"/>
                </a:cubicBezTo>
                <a:cubicBezTo>
                  <a:pt x="8130" y="4804"/>
                  <a:pt x="8208" y="4784"/>
                  <a:pt x="8279" y="4784"/>
                </a:cubicBezTo>
                <a:cubicBezTo>
                  <a:pt x="8470" y="4784"/>
                  <a:pt x="8613" y="4925"/>
                  <a:pt x="8782" y="4993"/>
                </a:cubicBezTo>
                <a:cubicBezTo>
                  <a:pt x="8920" y="5085"/>
                  <a:pt x="9105" y="5131"/>
                  <a:pt x="9290" y="5177"/>
                </a:cubicBezTo>
                <a:cubicBezTo>
                  <a:pt x="9660" y="5270"/>
                  <a:pt x="10030" y="5409"/>
                  <a:pt x="10353" y="5547"/>
                </a:cubicBezTo>
                <a:cubicBezTo>
                  <a:pt x="10479" y="5579"/>
                  <a:pt x="10606" y="5653"/>
                  <a:pt x="10732" y="5653"/>
                </a:cubicBezTo>
                <a:cubicBezTo>
                  <a:pt x="10791" y="5653"/>
                  <a:pt x="10849" y="5637"/>
                  <a:pt x="10908" y="5593"/>
                </a:cubicBezTo>
                <a:cubicBezTo>
                  <a:pt x="10954" y="5593"/>
                  <a:pt x="11046" y="5686"/>
                  <a:pt x="11139" y="5732"/>
                </a:cubicBezTo>
                <a:lnTo>
                  <a:pt x="11693" y="5455"/>
                </a:lnTo>
                <a:lnTo>
                  <a:pt x="11509" y="5316"/>
                </a:lnTo>
                <a:cubicBezTo>
                  <a:pt x="11647" y="5085"/>
                  <a:pt x="11740" y="4808"/>
                  <a:pt x="11878" y="4577"/>
                </a:cubicBezTo>
                <a:lnTo>
                  <a:pt x="11878" y="4484"/>
                </a:lnTo>
                <a:cubicBezTo>
                  <a:pt x="11647" y="4346"/>
                  <a:pt x="11693" y="4114"/>
                  <a:pt x="11601" y="3930"/>
                </a:cubicBezTo>
                <a:cubicBezTo>
                  <a:pt x="11509" y="3745"/>
                  <a:pt x="11416" y="3514"/>
                  <a:pt x="11278" y="3421"/>
                </a:cubicBezTo>
                <a:cubicBezTo>
                  <a:pt x="11046" y="3283"/>
                  <a:pt x="10769" y="3190"/>
                  <a:pt x="10446" y="3144"/>
                </a:cubicBezTo>
                <a:cubicBezTo>
                  <a:pt x="10353" y="3098"/>
                  <a:pt x="10307" y="3051"/>
                  <a:pt x="10215" y="2959"/>
                </a:cubicBezTo>
                <a:cubicBezTo>
                  <a:pt x="10201" y="2945"/>
                  <a:pt x="10188" y="2940"/>
                  <a:pt x="10175" y="2940"/>
                </a:cubicBezTo>
                <a:cubicBezTo>
                  <a:pt x="10127" y="2940"/>
                  <a:pt x="10088" y="3024"/>
                  <a:pt x="10030" y="3024"/>
                </a:cubicBezTo>
                <a:cubicBezTo>
                  <a:pt x="10003" y="3024"/>
                  <a:pt x="9973" y="3007"/>
                  <a:pt x="9937" y="2959"/>
                </a:cubicBezTo>
                <a:cubicBezTo>
                  <a:pt x="9706" y="2728"/>
                  <a:pt x="9475" y="2589"/>
                  <a:pt x="9152" y="2543"/>
                </a:cubicBezTo>
                <a:cubicBezTo>
                  <a:pt x="8874" y="2451"/>
                  <a:pt x="8597" y="2358"/>
                  <a:pt x="8320" y="2173"/>
                </a:cubicBezTo>
                <a:cubicBezTo>
                  <a:pt x="8181" y="2035"/>
                  <a:pt x="8042" y="1988"/>
                  <a:pt x="7857" y="1942"/>
                </a:cubicBezTo>
                <a:cubicBezTo>
                  <a:pt x="7534" y="1850"/>
                  <a:pt x="7257" y="1757"/>
                  <a:pt x="6979" y="1572"/>
                </a:cubicBezTo>
                <a:lnTo>
                  <a:pt x="6748" y="1711"/>
                </a:lnTo>
                <a:cubicBezTo>
                  <a:pt x="6610" y="1619"/>
                  <a:pt x="6425" y="1434"/>
                  <a:pt x="6332" y="1388"/>
                </a:cubicBezTo>
                <a:cubicBezTo>
                  <a:pt x="6240" y="1295"/>
                  <a:pt x="6147" y="1157"/>
                  <a:pt x="6101" y="1110"/>
                </a:cubicBezTo>
                <a:cubicBezTo>
                  <a:pt x="6087" y="1103"/>
                  <a:pt x="6073" y="1101"/>
                  <a:pt x="6059" y="1101"/>
                </a:cubicBezTo>
                <a:cubicBezTo>
                  <a:pt x="6004" y="1101"/>
                  <a:pt x="5947" y="1143"/>
                  <a:pt x="5878" y="1143"/>
                </a:cubicBezTo>
                <a:cubicBezTo>
                  <a:pt x="5847" y="1143"/>
                  <a:pt x="5814" y="1134"/>
                  <a:pt x="5778" y="1110"/>
                </a:cubicBezTo>
                <a:cubicBezTo>
                  <a:pt x="5500" y="972"/>
                  <a:pt x="5084" y="1110"/>
                  <a:pt x="4899" y="741"/>
                </a:cubicBezTo>
                <a:cubicBezTo>
                  <a:pt x="4861" y="755"/>
                  <a:pt x="4824" y="762"/>
                  <a:pt x="4789" y="762"/>
                </a:cubicBezTo>
                <a:cubicBezTo>
                  <a:pt x="4534" y="762"/>
                  <a:pt x="4364" y="428"/>
                  <a:pt x="4116" y="428"/>
                </a:cubicBezTo>
                <a:cubicBezTo>
                  <a:pt x="4072" y="428"/>
                  <a:pt x="4025" y="438"/>
                  <a:pt x="3975" y="463"/>
                </a:cubicBezTo>
                <a:cubicBezTo>
                  <a:pt x="3914" y="340"/>
                  <a:pt x="3790" y="258"/>
                  <a:pt x="3660" y="258"/>
                </a:cubicBezTo>
                <a:cubicBezTo>
                  <a:pt x="3595" y="258"/>
                  <a:pt x="3528" y="278"/>
                  <a:pt x="3467" y="325"/>
                </a:cubicBezTo>
                <a:lnTo>
                  <a:pt x="3421" y="325"/>
                </a:lnTo>
                <a:cubicBezTo>
                  <a:pt x="3283" y="153"/>
                  <a:pt x="3070" y="58"/>
                  <a:pt x="2856" y="58"/>
                </a:cubicBezTo>
                <a:cubicBezTo>
                  <a:pt x="2781" y="58"/>
                  <a:pt x="2706" y="70"/>
                  <a:pt x="2635" y="94"/>
                </a:cubicBezTo>
                <a:cubicBezTo>
                  <a:pt x="2548" y="24"/>
                  <a:pt x="2467" y="0"/>
                  <a:pt x="2388" y="0"/>
                </a:cubicBezTo>
                <a:close/>
              </a:path>
            </a:pathLst>
          </a:custGeom>
          <a:solidFill>
            <a:srgbClr val="222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36"/>
          <p:cNvSpPr/>
          <p:nvPr/>
        </p:nvSpPr>
        <p:spPr>
          <a:xfrm flipH="1">
            <a:off x="3782309" y="1137375"/>
            <a:ext cx="1304073" cy="228621"/>
          </a:xfrm>
          <a:custGeom>
            <a:rect b="b" l="l" r="r" t="t"/>
            <a:pathLst>
              <a:path extrusionOk="0" h="15160" w="86474">
                <a:moveTo>
                  <a:pt x="42567" y="1"/>
                </a:moveTo>
                <a:lnTo>
                  <a:pt x="42382" y="324"/>
                </a:lnTo>
                <a:cubicBezTo>
                  <a:pt x="42224" y="113"/>
                  <a:pt x="42005" y="98"/>
                  <a:pt x="41786" y="98"/>
                </a:cubicBezTo>
                <a:cubicBezTo>
                  <a:pt x="41750" y="98"/>
                  <a:pt x="41713" y="98"/>
                  <a:pt x="41677" y="98"/>
                </a:cubicBezTo>
                <a:cubicBezTo>
                  <a:pt x="41550" y="98"/>
                  <a:pt x="41427" y="93"/>
                  <a:pt x="41319" y="47"/>
                </a:cubicBezTo>
                <a:cubicBezTo>
                  <a:pt x="41214" y="152"/>
                  <a:pt x="41100" y="180"/>
                  <a:pt x="40984" y="180"/>
                </a:cubicBezTo>
                <a:cubicBezTo>
                  <a:pt x="40846" y="180"/>
                  <a:pt x="40706" y="139"/>
                  <a:pt x="40580" y="139"/>
                </a:cubicBezTo>
                <a:cubicBezTo>
                  <a:pt x="40025" y="185"/>
                  <a:pt x="39517" y="185"/>
                  <a:pt x="38916" y="185"/>
                </a:cubicBezTo>
                <a:cubicBezTo>
                  <a:pt x="38870" y="185"/>
                  <a:pt x="38824" y="232"/>
                  <a:pt x="38777" y="232"/>
                </a:cubicBezTo>
                <a:cubicBezTo>
                  <a:pt x="38670" y="339"/>
                  <a:pt x="38552" y="377"/>
                  <a:pt x="38429" y="377"/>
                </a:cubicBezTo>
                <a:cubicBezTo>
                  <a:pt x="38288" y="377"/>
                  <a:pt x="38140" y="327"/>
                  <a:pt x="37992" y="278"/>
                </a:cubicBezTo>
                <a:lnTo>
                  <a:pt x="37668" y="278"/>
                </a:lnTo>
                <a:cubicBezTo>
                  <a:pt x="37252" y="509"/>
                  <a:pt x="36790" y="324"/>
                  <a:pt x="36420" y="555"/>
                </a:cubicBezTo>
                <a:lnTo>
                  <a:pt x="36328" y="555"/>
                </a:lnTo>
                <a:cubicBezTo>
                  <a:pt x="36113" y="491"/>
                  <a:pt x="35899" y="456"/>
                  <a:pt x="35689" y="456"/>
                </a:cubicBezTo>
                <a:cubicBezTo>
                  <a:pt x="35447" y="456"/>
                  <a:pt x="35210" y="502"/>
                  <a:pt x="34987" y="601"/>
                </a:cubicBezTo>
                <a:cubicBezTo>
                  <a:pt x="34895" y="601"/>
                  <a:pt x="34803" y="648"/>
                  <a:pt x="34803" y="648"/>
                </a:cubicBezTo>
                <a:cubicBezTo>
                  <a:pt x="34756" y="571"/>
                  <a:pt x="34710" y="545"/>
                  <a:pt x="34664" y="545"/>
                </a:cubicBezTo>
                <a:cubicBezTo>
                  <a:pt x="34572" y="545"/>
                  <a:pt x="34479" y="648"/>
                  <a:pt x="34387" y="648"/>
                </a:cubicBezTo>
                <a:lnTo>
                  <a:pt x="34017" y="648"/>
                </a:lnTo>
                <a:cubicBezTo>
                  <a:pt x="33948" y="625"/>
                  <a:pt x="33890" y="613"/>
                  <a:pt x="33832" y="613"/>
                </a:cubicBezTo>
                <a:cubicBezTo>
                  <a:pt x="33774" y="613"/>
                  <a:pt x="33716" y="625"/>
                  <a:pt x="33647" y="648"/>
                </a:cubicBezTo>
                <a:lnTo>
                  <a:pt x="33046" y="648"/>
                </a:lnTo>
                <a:cubicBezTo>
                  <a:pt x="32769" y="648"/>
                  <a:pt x="32538" y="648"/>
                  <a:pt x="32307" y="694"/>
                </a:cubicBezTo>
                <a:cubicBezTo>
                  <a:pt x="31983" y="786"/>
                  <a:pt x="31660" y="786"/>
                  <a:pt x="31336" y="786"/>
                </a:cubicBezTo>
                <a:cubicBezTo>
                  <a:pt x="31295" y="778"/>
                  <a:pt x="31254" y="774"/>
                  <a:pt x="31214" y="774"/>
                </a:cubicBezTo>
                <a:cubicBezTo>
                  <a:pt x="31025" y="774"/>
                  <a:pt x="30841" y="857"/>
                  <a:pt x="30689" y="971"/>
                </a:cubicBezTo>
                <a:cubicBezTo>
                  <a:pt x="30597" y="1017"/>
                  <a:pt x="30516" y="1029"/>
                  <a:pt x="30435" y="1029"/>
                </a:cubicBezTo>
                <a:cubicBezTo>
                  <a:pt x="30354" y="1029"/>
                  <a:pt x="30273" y="1017"/>
                  <a:pt x="30181" y="1017"/>
                </a:cubicBezTo>
                <a:cubicBezTo>
                  <a:pt x="29981" y="960"/>
                  <a:pt x="29781" y="921"/>
                  <a:pt x="29581" y="921"/>
                </a:cubicBezTo>
                <a:cubicBezTo>
                  <a:pt x="29457" y="921"/>
                  <a:pt x="29334" y="936"/>
                  <a:pt x="29210" y="971"/>
                </a:cubicBezTo>
                <a:cubicBezTo>
                  <a:pt x="28841" y="971"/>
                  <a:pt x="28471" y="1017"/>
                  <a:pt x="28101" y="1156"/>
                </a:cubicBezTo>
                <a:lnTo>
                  <a:pt x="27916" y="1156"/>
                </a:lnTo>
                <a:cubicBezTo>
                  <a:pt x="27847" y="1144"/>
                  <a:pt x="27778" y="1139"/>
                  <a:pt x="27709" y="1139"/>
                </a:cubicBezTo>
                <a:cubicBezTo>
                  <a:pt x="27503" y="1139"/>
                  <a:pt x="27304" y="1191"/>
                  <a:pt x="27131" y="1295"/>
                </a:cubicBezTo>
                <a:cubicBezTo>
                  <a:pt x="27084" y="1341"/>
                  <a:pt x="26992" y="1341"/>
                  <a:pt x="26946" y="1341"/>
                </a:cubicBezTo>
                <a:cubicBezTo>
                  <a:pt x="26903" y="1337"/>
                  <a:pt x="26860" y="1335"/>
                  <a:pt x="26817" y="1335"/>
                </a:cubicBezTo>
                <a:cubicBezTo>
                  <a:pt x="26477" y="1335"/>
                  <a:pt x="26138" y="1455"/>
                  <a:pt x="25821" y="1455"/>
                </a:cubicBezTo>
                <a:cubicBezTo>
                  <a:pt x="25748" y="1455"/>
                  <a:pt x="25676" y="1449"/>
                  <a:pt x="25605" y="1433"/>
                </a:cubicBezTo>
                <a:cubicBezTo>
                  <a:pt x="25559" y="1410"/>
                  <a:pt x="25513" y="1399"/>
                  <a:pt x="25467" y="1399"/>
                </a:cubicBezTo>
                <a:cubicBezTo>
                  <a:pt x="25420" y="1399"/>
                  <a:pt x="25374" y="1410"/>
                  <a:pt x="25328" y="1433"/>
                </a:cubicBezTo>
                <a:cubicBezTo>
                  <a:pt x="25051" y="1572"/>
                  <a:pt x="24773" y="1618"/>
                  <a:pt x="24450" y="1618"/>
                </a:cubicBezTo>
                <a:cubicBezTo>
                  <a:pt x="24357" y="1618"/>
                  <a:pt x="24173" y="1618"/>
                  <a:pt x="24173" y="1664"/>
                </a:cubicBezTo>
                <a:cubicBezTo>
                  <a:pt x="24067" y="1806"/>
                  <a:pt x="23934" y="1866"/>
                  <a:pt x="23795" y="1866"/>
                </a:cubicBezTo>
                <a:cubicBezTo>
                  <a:pt x="23751" y="1866"/>
                  <a:pt x="23708" y="1860"/>
                  <a:pt x="23664" y="1849"/>
                </a:cubicBezTo>
                <a:cubicBezTo>
                  <a:pt x="23590" y="1837"/>
                  <a:pt x="23519" y="1831"/>
                  <a:pt x="23450" y="1831"/>
                </a:cubicBezTo>
                <a:cubicBezTo>
                  <a:pt x="23263" y="1831"/>
                  <a:pt x="23094" y="1874"/>
                  <a:pt x="22925" y="1942"/>
                </a:cubicBezTo>
                <a:cubicBezTo>
                  <a:pt x="22740" y="1988"/>
                  <a:pt x="22509" y="1988"/>
                  <a:pt x="22278" y="2034"/>
                </a:cubicBezTo>
                <a:cubicBezTo>
                  <a:pt x="22093" y="2080"/>
                  <a:pt x="21862" y="2173"/>
                  <a:pt x="21677" y="2265"/>
                </a:cubicBezTo>
                <a:cubicBezTo>
                  <a:pt x="21584" y="2265"/>
                  <a:pt x="21492" y="2311"/>
                  <a:pt x="21446" y="2311"/>
                </a:cubicBezTo>
                <a:cubicBezTo>
                  <a:pt x="21122" y="2404"/>
                  <a:pt x="20752" y="2404"/>
                  <a:pt x="20429" y="2496"/>
                </a:cubicBezTo>
                <a:cubicBezTo>
                  <a:pt x="19736" y="2635"/>
                  <a:pt x="19089" y="2820"/>
                  <a:pt x="18442" y="3051"/>
                </a:cubicBezTo>
                <a:cubicBezTo>
                  <a:pt x="18263" y="3158"/>
                  <a:pt x="18056" y="3266"/>
                  <a:pt x="17886" y="3266"/>
                </a:cubicBezTo>
                <a:cubicBezTo>
                  <a:pt x="17836" y="3266"/>
                  <a:pt x="17790" y="3257"/>
                  <a:pt x="17748" y="3236"/>
                </a:cubicBezTo>
                <a:cubicBezTo>
                  <a:pt x="17678" y="3200"/>
                  <a:pt x="17600" y="3185"/>
                  <a:pt x="17524" y="3185"/>
                </a:cubicBezTo>
                <a:cubicBezTo>
                  <a:pt x="17400" y="3185"/>
                  <a:pt x="17279" y="3225"/>
                  <a:pt x="17194" y="3282"/>
                </a:cubicBezTo>
                <a:cubicBezTo>
                  <a:pt x="16870" y="3467"/>
                  <a:pt x="16547" y="3559"/>
                  <a:pt x="16177" y="3559"/>
                </a:cubicBezTo>
                <a:cubicBezTo>
                  <a:pt x="16038" y="3606"/>
                  <a:pt x="15807" y="3559"/>
                  <a:pt x="15715" y="3652"/>
                </a:cubicBezTo>
                <a:cubicBezTo>
                  <a:pt x="15437" y="3883"/>
                  <a:pt x="15022" y="3790"/>
                  <a:pt x="14698" y="4021"/>
                </a:cubicBezTo>
                <a:cubicBezTo>
                  <a:pt x="14618" y="4101"/>
                  <a:pt x="14401" y="4216"/>
                  <a:pt x="14283" y="4216"/>
                </a:cubicBezTo>
                <a:cubicBezTo>
                  <a:pt x="14265" y="4216"/>
                  <a:pt x="14248" y="4213"/>
                  <a:pt x="14236" y="4206"/>
                </a:cubicBezTo>
                <a:cubicBezTo>
                  <a:pt x="14190" y="4188"/>
                  <a:pt x="14149" y="4180"/>
                  <a:pt x="14112" y="4180"/>
                </a:cubicBezTo>
                <a:cubicBezTo>
                  <a:pt x="13966" y="4180"/>
                  <a:pt x="13885" y="4299"/>
                  <a:pt x="13774" y="4299"/>
                </a:cubicBezTo>
                <a:cubicBezTo>
                  <a:pt x="13589" y="4299"/>
                  <a:pt x="13358" y="4345"/>
                  <a:pt x="13173" y="4391"/>
                </a:cubicBezTo>
                <a:cubicBezTo>
                  <a:pt x="12803" y="4576"/>
                  <a:pt x="12387" y="4715"/>
                  <a:pt x="11971" y="4807"/>
                </a:cubicBezTo>
                <a:cubicBezTo>
                  <a:pt x="11902" y="4830"/>
                  <a:pt x="11833" y="4830"/>
                  <a:pt x="11781" y="4830"/>
                </a:cubicBezTo>
                <a:cubicBezTo>
                  <a:pt x="11729" y="4830"/>
                  <a:pt x="11694" y="4830"/>
                  <a:pt x="11694" y="4853"/>
                </a:cubicBezTo>
                <a:cubicBezTo>
                  <a:pt x="11555" y="5131"/>
                  <a:pt x="11232" y="5038"/>
                  <a:pt x="11047" y="5084"/>
                </a:cubicBezTo>
                <a:cubicBezTo>
                  <a:pt x="10816" y="5131"/>
                  <a:pt x="10585" y="5177"/>
                  <a:pt x="10354" y="5223"/>
                </a:cubicBezTo>
                <a:cubicBezTo>
                  <a:pt x="9984" y="5408"/>
                  <a:pt x="9660" y="5593"/>
                  <a:pt x="9337" y="5824"/>
                </a:cubicBezTo>
                <a:lnTo>
                  <a:pt x="9198" y="5685"/>
                </a:lnTo>
                <a:cubicBezTo>
                  <a:pt x="9083" y="5838"/>
                  <a:pt x="8905" y="5928"/>
                  <a:pt x="8716" y="5928"/>
                </a:cubicBezTo>
                <a:cubicBezTo>
                  <a:pt x="8677" y="5928"/>
                  <a:pt x="8637" y="5924"/>
                  <a:pt x="8597" y="5916"/>
                </a:cubicBezTo>
                <a:cubicBezTo>
                  <a:pt x="8412" y="5916"/>
                  <a:pt x="8366" y="6055"/>
                  <a:pt x="8366" y="6101"/>
                </a:cubicBezTo>
                <a:cubicBezTo>
                  <a:pt x="8320" y="6101"/>
                  <a:pt x="8228" y="6147"/>
                  <a:pt x="8228" y="6147"/>
                </a:cubicBezTo>
                <a:cubicBezTo>
                  <a:pt x="8198" y="6139"/>
                  <a:pt x="8169" y="6135"/>
                  <a:pt x="8142" y="6135"/>
                </a:cubicBezTo>
                <a:cubicBezTo>
                  <a:pt x="7896" y="6135"/>
                  <a:pt x="7723" y="6437"/>
                  <a:pt x="7447" y="6437"/>
                </a:cubicBezTo>
                <a:cubicBezTo>
                  <a:pt x="7416" y="6437"/>
                  <a:pt x="7383" y="6433"/>
                  <a:pt x="7349" y="6425"/>
                </a:cubicBezTo>
                <a:cubicBezTo>
                  <a:pt x="7303" y="6471"/>
                  <a:pt x="7303" y="6563"/>
                  <a:pt x="7257" y="6610"/>
                </a:cubicBezTo>
                <a:cubicBezTo>
                  <a:pt x="7072" y="6702"/>
                  <a:pt x="6841" y="6702"/>
                  <a:pt x="6702" y="6795"/>
                </a:cubicBezTo>
                <a:cubicBezTo>
                  <a:pt x="6518" y="6841"/>
                  <a:pt x="6379" y="6979"/>
                  <a:pt x="6194" y="7026"/>
                </a:cubicBezTo>
                <a:cubicBezTo>
                  <a:pt x="6055" y="7072"/>
                  <a:pt x="5870" y="7072"/>
                  <a:pt x="5732" y="7118"/>
                </a:cubicBezTo>
                <a:cubicBezTo>
                  <a:pt x="5408" y="7257"/>
                  <a:pt x="5131" y="7349"/>
                  <a:pt x="4854" y="7488"/>
                </a:cubicBezTo>
                <a:cubicBezTo>
                  <a:pt x="4576" y="7626"/>
                  <a:pt x="4253" y="7626"/>
                  <a:pt x="4022" y="7904"/>
                </a:cubicBezTo>
                <a:cubicBezTo>
                  <a:pt x="4022" y="7534"/>
                  <a:pt x="4299" y="7349"/>
                  <a:pt x="4392" y="7118"/>
                </a:cubicBezTo>
                <a:cubicBezTo>
                  <a:pt x="4715" y="6517"/>
                  <a:pt x="5039" y="5916"/>
                  <a:pt x="5408" y="5362"/>
                </a:cubicBezTo>
                <a:cubicBezTo>
                  <a:pt x="5593" y="4992"/>
                  <a:pt x="5963" y="4669"/>
                  <a:pt x="6009" y="4206"/>
                </a:cubicBezTo>
                <a:cubicBezTo>
                  <a:pt x="6009" y="4160"/>
                  <a:pt x="6102" y="4114"/>
                  <a:pt x="6148" y="4068"/>
                </a:cubicBezTo>
                <a:cubicBezTo>
                  <a:pt x="6240" y="3929"/>
                  <a:pt x="6333" y="3790"/>
                  <a:pt x="6425" y="3698"/>
                </a:cubicBezTo>
                <a:cubicBezTo>
                  <a:pt x="6564" y="3467"/>
                  <a:pt x="6656" y="3282"/>
                  <a:pt x="6749" y="3051"/>
                </a:cubicBezTo>
                <a:cubicBezTo>
                  <a:pt x="6887" y="2866"/>
                  <a:pt x="6933" y="2543"/>
                  <a:pt x="7118" y="2450"/>
                </a:cubicBezTo>
                <a:cubicBezTo>
                  <a:pt x="7442" y="2265"/>
                  <a:pt x="7257" y="2034"/>
                  <a:pt x="7349" y="1849"/>
                </a:cubicBezTo>
                <a:cubicBezTo>
                  <a:pt x="7396" y="1803"/>
                  <a:pt x="7488" y="1757"/>
                  <a:pt x="7534" y="1711"/>
                </a:cubicBezTo>
                <a:cubicBezTo>
                  <a:pt x="7349" y="1341"/>
                  <a:pt x="7026" y="1064"/>
                  <a:pt x="6656" y="925"/>
                </a:cubicBezTo>
                <a:cubicBezTo>
                  <a:pt x="6610" y="894"/>
                  <a:pt x="6548" y="884"/>
                  <a:pt x="6480" y="884"/>
                </a:cubicBezTo>
                <a:cubicBezTo>
                  <a:pt x="6343" y="884"/>
                  <a:pt x="6179" y="925"/>
                  <a:pt x="6055" y="925"/>
                </a:cubicBezTo>
                <a:cubicBezTo>
                  <a:pt x="5824" y="925"/>
                  <a:pt x="5732" y="1017"/>
                  <a:pt x="5686" y="1295"/>
                </a:cubicBezTo>
                <a:lnTo>
                  <a:pt x="5501" y="1064"/>
                </a:lnTo>
                <a:cubicBezTo>
                  <a:pt x="5362" y="1202"/>
                  <a:pt x="5223" y="1295"/>
                  <a:pt x="5177" y="1433"/>
                </a:cubicBezTo>
                <a:cubicBezTo>
                  <a:pt x="5039" y="1988"/>
                  <a:pt x="4438" y="2265"/>
                  <a:pt x="4345" y="2866"/>
                </a:cubicBezTo>
                <a:cubicBezTo>
                  <a:pt x="3976" y="2958"/>
                  <a:pt x="3929" y="3374"/>
                  <a:pt x="3652" y="3559"/>
                </a:cubicBezTo>
                <a:cubicBezTo>
                  <a:pt x="3375" y="3837"/>
                  <a:pt x="3097" y="4206"/>
                  <a:pt x="2913" y="4576"/>
                </a:cubicBezTo>
                <a:cubicBezTo>
                  <a:pt x="2866" y="4669"/>
                  <a:pt x="2728" y="4761"/>
                  <a:pt x="2728" y="4807"/>
                </a:cubicBezTo>
                <a:cubicBezTo>
                  <a:pt x="2820" y="5177"/>
                  <a:pt x="2497" y="5269"/>
                  <a:pt x="2312" y="5454"/>
                </a:cubicBezTo>
                <a:cubicBezTo>
                  <a:pt x="2219" y="5547"/>
                  <a:pt x="2081" y="5639"/>
                  <a:pt x="2081" y="5732"/>
                </a:cubicBezTo>
                <a:cubicBezTo>
                  <a:pt x="2081" y="6332"/>
                  <a:pt x="1572" y="6610"/>
                  <a:pt x="1341" y="7026"/>
                </a:cubicBezTo>
                <a:cubicBezTo>
                  <a:pt x="1249" y="7210"/>
                  <a:pt x="925" y="7210"/>
                  <a:pt x="971" y="7534"/>
                </a:cubicBezTo>
                <a:cubicBezTo>
                  <a:pt x="555" y="7626"/>
                  <a:pt x="740" y="8089"/>
                  <a:pt x="417" y="8320"/>
                </a:cubicBezTo>
                <a:cubicBezTo>
                  <a:pt x="278" y="8412"/>
                  <a:pt x="417" y="8828"/>
                  <a:pt x="140" y="8967"/>
                </a:cubicBezTo>
                <a:lnTo>
                  <a:pt x="140" y="9198"/>
                </a:lnTo>
                <a:cubicBezTo>
                  <a:pt x="186" y="9521"/>
                  <a:pt x="140" y="9891"/>
                  <a:pt x="1" y="10215"/>
                </a:cubicBezTo>
                <a:cubicBezTo>
                  <a:pt x="93" y="10261"/>
                  <a:pt x="140" y="10353"/>
                  <a:pt x="232" y="10446"/>
                </a:cubicBezTo>
                <a:cubicBezTo>
                  <a:pt x="278" y="10538"/>
                  <a:pt x="324" y="10677"/>
                  <a:pt x="371" y="10769"/>
                </a:cubicBezTo>
                <a:cubicBezTo>
                  <a:pt x="417" y="10815"/>
                  <a:pt x="463" y="10862"/>
                  <a:pt x="555" y="10908"/>
                </a:cubicBezTo>
                <a:cubicBezTo>
                  <a:pt x="833" y="11000"/>
                  <a:pt x="1156" y="11047"/>
                  <a:pt x="1156" y="11462"/>
                </a:cubicBezTo>
                <a:cubicBezTo>
                  <a:pt x="1249" y="11486"/>
                  <a:pt x="1353" y="11486"/>
                  <a:pt x="1439" y="11486"/>
                </a:cubicBezTo>
                <a:cubicBezTo>
                  <a:pt x="1526" y="11486"/>
                  <a:pt x="1595" y="11486"/>
                  <a:pt x="1618" y="11509"/>
                </a:cubicBezTo>
                <a:cubicBezTo>
                  <a:pt x="1688" y="11647"/>
                  <a:pt x="1769" y="11670"/>
                  <a:pt x="1855" y="11670"/>
                </a:cubicBezTo>
                <a:cubicBezTo>
                  <a:pt x="1899" y="11670"/>
                  <a:pt x="1943" y="11665"/>
                  <a:pt x="1989" y="11665"/>
                </a:cubicBezTo>
                <a:cubicBezTo>
                  <a:pt x="2034" y="11665"/>
                  <a:pt x="2081" y="11670"/>
                  <a:pt x="2127" y="11694"/>
                </a:cubicBezTo>
                <a:lnTo>
                  <a:pt x="2450" y="11786"/>
                </a:lnTo>
                <a:cubicBezTo>
                  <a:pt x="2543" y="11832"/>
                  <a:pt x="2635" y="11878"/>
                  <a:pt x="2681" y="11878"/>
                </a:cubicBezTo>
                <a:cubicBezTo>
                  <a:pt x="2796" y="11859"/>
                  <a:pt x="2911" y="11848"/>
                  <a:pt x="3026" y="11848"/>
                </a:cubicBezTo>
                <a:cubicBezTo>
                  <a:pt x="3189" y="11848"/>
                  <a:pt x="3351" y="11871"/>
                  <a:pt x="3513" y="11925"/>
                </a:cubicBezTo>
                <a:cubicBezTo>
                  <a:pt x="3929" y="12063"/>
                  <a:pt x="4392" y="12156"/>
                  <a:pt x="4807" y="12202"/>
                </a:cubicBezTo>
                <a:cubicBezTo>
                  <a:pt x="4827" y="12196"/>
                  <a:pt x="4845" y="12193"/>
                  <a:pt x="4863" y="12193"/>
                </a:cubicBezTo>
                <a:cubicBezTo>
                  <a:pt x="4972" y="12193"/>
                  <a:pt x="5051" y="12301"/>
                  <a:pt x="5131" y="12341"/>
                </a:cubicBezTo>
                <a:cubicBezTo>
                  <a:pt x="5243" y="12378"/>
                  <a:pt x="5355" y="12446"/>
                  <a:pt x="5443" y="12446"/>
                </a:cubicBezTo>
                <a:cubicBezTo>
                  <a:pt x="5464" y="12446"/>
                  <a:pt x="5483" y="12442"/>
                  <a:pt x="5501" y="12433"/>
                </a:cubicBezTo>
                <a:cubicBezTo>
                  <a:pt x="5562" y="12387"/>
                  <a:pt x="5624" y="12371"/>
                  <a:pt x="5686" y="12371"/>
                </a:cubicBezTo>
                <a:cubicBezTo>
                  <a:pt x="5809" y="12371"/>
                  <a:pt x="5932" y="12433"/>
                  <a:pt x="6055" y="12433"/>
                </a:cubicBezTo>
                <a:cubicBezTo>
                  <a:pt x="6286" y="12479"/>
                  <a:pt x="6518" y="12525"/>
                  <a:pt x="6749" y="12572"/>
                </a:cubicBezTo>
                <a:cubicBezTo>
                  <a:pt x="7349" y="12849"/>
                  <a:pt x="7996" y="12572"/>
                  <a:pt x="8551" y="12895"/>
                </a:cubicBezTo>
                <a:lnTo>
                  <a:pt x="8690" y="12895"/>
                </a:lnTo>
                <a:cubicBezTo>
                  <a:pt x="8852" y="12872"/>
                  <a:pt x="9013" y="12861"/>
                  <a:pt x="9175" y="12861"/>
                </a:cubicBezTo>
                <a:cubicBezTo>
                  <a:pt x="9337" y="12861"/>
                  <a:pt x="9499" y="12872"/>
                  <a:pt x="9660" y="12895"/>
                </a:cubicBezTo>
                <a:cubicBezTo>
                  <a:pt x="9701" y="12909"/>
                  <a:pt x="9742" y="12914"/>
                  <a:pt x="9782" y="12914"/>
                </a:cubicBezTo>
                <a:cubicBezTo>
                  <a:pt x="9880" y="12914"/>
                  <a:pt x="9978" y="12882"/>
                  <a:pt x="10076" y="12849"/>
                </a:cubicBezTo>
                <a:cubicBezTo>
                  <a:pt x="10354" y="12803"/>
                  <a:pt x="10677" y="12710"/>
                  <a:pt x="10954" y="12664"/>
                </a:cubicBezTo>
                <a:cubicBezTo>
                  <a:pt x="11093" y="12664"/>
                  <a:pt x="11232" y="12618"/>
                  <a:pt x="11324" y="12525"/>
                </a:cubicBezTo>
                <a:cubicBezTo>
                  <a:pt x="11463" y="12387"/>
                  <a:pt x="11555" y="12248"/>
                  <a:pt x="11694" y="12110"/>
                </a:cubicBezTo>
                <a:cubicBezTo>
                  <a:pt x="11601" y="11925"/>
                  <a:pt x="11555" y="11740"/>
                  <a:pt x="11555" y="11509"/>
                </a:cubicBezTo>
                <a:cubicBezTo>
                  <a:pt x="11555" y="11278"/>
                  <a:pt x="11509" y="11093"/>
                  <a:pt x="11370" y="10908"/>
                </a:cubicBezTo>
                <a:cubicBezTo>
                  <a:pt x="11185" y="10769"/>
                  <a:pt x="10954" y="10677"/>
                  <a:pt x="10723" y="10584"/>
                </a:cubicBezTo>
                <a:cubicBezTo>
                  <a:pt x="10585" y="10538"/>
                  <a:pt x="10400" y="10492"/>
                  <a:pt x="10215" y="10446"/>
                </a:cubicBezTo>
                <a:lnTo>
                  <a:pt x="10076" y="10584"/>
                </a:lnTo>
                <a:lnTo>
                  <a:pt x="9891" y="10307"/>
                </a:lnTo>
                <a:cubicBezTo>
                  <a:pt x="9828" y="10371"/>
                  <a:pt x="9786" y="10479"/>
                  <a:pt x="9736" y="10479"/>
                </a:cubicBezTo>
                <a:cubicBezTo>
                  <a:pt x="9713" y="10479"/>
                  <a:pt x="9689" y="10457"/>
                  <a:pt x="9660" y="10399"/>
                </a:cubicBezTo>
                <a:cubicBezTo>
                  <a:pt x="9614" y="10261"/>
                  <a:pt x="9614" y="10261"/>
                  <a:pt x="9522" y="10261"/>
                </a:cubicBezTo>
                <a:cubicBezTo>
                  <a:pt x="9431" y="10287"/>
                  <a:pt x="9341" y="10298"/>
                  <a:pt x="9252" y="10298"/>
                </a:cubicBezTo>
                <a:cubicBezTo>
                  <a:pt x="9021" y="10298"/>
                  <a:pt x="8797" y="10222"/>
                  <a:pt x="8597" y="10122"/>
                </a:cubicBezTo>
                <a:cubicBezTo>
                  <a:pt x="8445" y="10035"/>
                  <a:pt x="8271" y="9989"/>
                  <a:pt x="8092" y="9989"/>
                </a:cubicBezTo>
                <a:cubicBezTo>
                  <a:pt x="7891" y="9989"/>
                  <a:pt x="7683" y="10046"/>
                  <a:pt x="7488" y="10168"/>
                </a:cubicBezTo>
                <a:cubicBezTo>
                  <a:pt x="7177" y="10013"/>
                  <a:pt x="6908" y="9816"/>
                  <a:pt x="6625" y="9816"/>
                </a:cubicBezTo>
                <a:cubicBezTo>
                  <a:pt x="6487" y="9816"/>
                  <a:pt x="6345" y="9862"/>
                  <a:pt x="6194" y="9984"/>
                </a:cubicBezTo>
                <a:lnTo>
                  <a:pt x="5917" y="9706"/>
                </a:lnTo>
                <a:cubicBezTo>
                  <a:pt x="5748" y="9757"/>
                  <a:pt x="5634" y="9789"/>
                  <a:pt x="5542" y="9789"/>
                </a:cubicBezTo>
                <a:cubicBezTo>
                  <a:pt x="5384" y="9789"/>
                  <a:pt x="5290" y="9693"/>
                  <a:pt x="5085" y="9429"/>
                </a:cubicBezTo>
                <a:lnTo>
                  <a:pt x="5732" y="9429"/>
                </a:lnTo>
                <a:cubicBezTo>
                  <a:pt x="5778" y="9105"/>
                  <a:pt x="6102" y="9198"/>
                  <a:pt x="6286" y="9105"/>
                </a:cubicBezTo>
                <a:lnTo>
                  <a:pt x="6379" y="8782"/>
                </a:lnTo>
                <a:lnTo>
                  <a:pt x="6564" y="9013"/>
                </a:lnTo>
                <a:cubicBezTo>
                  <a:pt x="6933" y="8921"/>
                  <a:pt x="7303" y="8736"/>
                  <a:pt x="7534" y="8412"/>
                </a:cubicBezTo>
                <a:cubicBezTo>
                  <a:pt x="7754" y="8193"/>
                  <a:pt x="8031" y="8060"/>
                  <a:pt x="8320" y="8060"/>
                </a:cubicBezTo>
                <a:cubicBezTo>
                  <a:pt x="8397" y="8060"/>
                  <a:pt x="8474" y="8069"/>
                  <a:pt x="8551" y="8089"/>
                </a:cubicBezTo>
                <a:cubicBezTo>
                  <a:pt x="8736" y="8089"/>
                  <a:pt x="8875" y="8089"/>
                  <a:pt x="9013" y="8042"/>
                </a:cubicBezTo>
                <a:cubicBezTo>
                  <a:pt x="9260" y="7960"/>
                  <a:pt x="9434" y="7658"/>
                  <a:pt x="9730" y="7658"/>
                </a:cubicBezTo>
                <a:cubicBezTo>
                  <a:pt x="9766" y="7658"/>
                  <a:pt x="9805" y="7663"/>
                  <a:pt x="9845" y="7673"/>
                </a:cubicBezTo>
                <a:cubicBezTo>
                  <a:pt x="9845" y="7673"/>
                  <a:pt x="9845" y="7626"/>
                  <a:pt x="9891" y="7580"/>
                </a:cubicBezTo>
                <a:cubicBezTo>
                  <a:pt x="9984" y="7303"/>
                  <a:pt x="10215" y="7303"/>
                  <a:pt x="10446" y="7303"/>
                </a:cubicBezTo>
                <a:cubicBezTo>
                  <a:pt x="10723" y="7303"/>
                  <a:pt x="11001" y="7210"/>
                  <a:pt x="11278" y="7072"/>
                </a:cubicBezTo>
                <a:cubicBezTo>
                  <a:pt x="11324" y="7026"/>
                  <a:pt x="11417" y="6933"/>
                  <a:pt x="11463" y="6933"/>
                </a:cubicBezTo>
                <a:cubicBezTo>
                  <a:pt x="11971" y="6887"/>
                  <a:pt x="12433" y="6748"/>
                  <a:pt x="12896" y="6517"/>
                </a:cubicBezTo>
                <a:cubicBezTo>
                  <a:pt x="13127" y="6471"/>
                  <a:pt x="13358" y="6379"/>
                  <a:pt x="13589" y="6332"/>
                </a:cubicBezTo>
                <a:cubicBezTo>
                  <a:pt x="13612" y="6332"/>
                  <a:pt x="13658" y="6344"/>
                  <a:pt x="13704" y="6344"/>
                </a:cubicBezTo>
                <a:cubicBezTo>
                  <a:pt x="13751" y="6344"/>
                  <a:pt x="13797" y="6332"/>
                  <a:pt x="13820" y="6286"/>
                </a:cubicBezTo>
                <a:cubicBezTo>
                  <a:pt x="13985" y="6121"/>
                  <a:pt x="14174" y="6097"/>
                  <a:pt x="14352" y="6097"/>
                </a:cubicBezTo>
                <a:cubicBezTo>
                  <a:pt x="14424" y="6097"/>
                  <a:pt x="14493" y="6101"/>
                  <a:pt x="14559" y="6101"/>
                </a:cubicBezTo>
                <a:cubicBezTo>
                  <a:pt x="14652" y="6101"/>
                  <a:pt x="14837" y="6101"/>
                  <a:pt x="14837" y="6009"/>
                </a:cubicBezTo>
                <a:cubicBezTo>
                  <a:pt x="14929" y="5778"/>
                  <a:pt x="15114" y="5778"/>
                  <a:pt x="15345" y="5778"/>
                </a:cubicBezTo>
                <a:cubicBezTo>
                  <a:pt x="15518" y="5778"/>
                  <a:pt x="15692" y="5622"/>
                  <a:pt x="15865" y="5622"/>
                </a:cubicBezTo>
                <a:cubicBezTo>
                  <a:pt x="15923" y="5622"/>
                  <a:pt x="15981" y="5639"/>
                  <a:pt x="16038" y="5685"/>
                </a:cubicBezTo>
                <a:cubicBezTo>
                  <a:pt x="16085" y="5685"/>
                  <a:pt x="16131" y="5593"/>
                  <a:pt x="16177" y="5593"/>
                </a:cubicBezTo>
                <a:cubicBezTo>
                  <a:pt x="16362" y="5547"/>
                  <a:pt x="16500" y="5454"/>
                  <a:pt x="16685" y="5408"/>
                </a:cubicBezTo>
                <a:cubicBezTo>
                  <a:pt x="17009" y="5362"/>
                  <a:pt x="17240" y="5362"/>
                  <a:pt x="17563" y="5316"/>
                </a:cubicBezTo>
                <a:cubicBezTo>
                  <a:pt x="17816" y="5279"/>
                  <a:pt x="18013" y="5074"/>
                  <a:pt x="18241" y="5074"/>
                </a:cubicBezTo>
                <a:cubicBezTo>
                  <a:pt x="18304" y="5074"/>
                  <a:pt x="18371" y="5090"/>
                  <a:pt x="18442" y="5131"/>
                </a:cubicBezTo>
                <a:cubicBezTo>
                  <a:pt x="18488" y="5131"/>
                  <a:pt x="18534" y="5084"/>
                  <a:pt x="18580" y="5038"/>
                </a:cubicBezTo>
                <a:cubicBezTo>
                  <a:pt x="18820" y="4901"/>
                  <a:pt x="19034" y="4739"/>
                  <a:pt x="19279" y="4739"/>
                </a:cubicBezTo>
                <a:cubicBezTo>
                  <a:pt x="19365" y="4739"/>
                  <a:pt x="19455" y="4759"/>
                  <a:pt x="19551" y="4807"/>
                </a:cubicBezTo>
                <a:cubicBezTo>
                  <a:pt x="19597" y="4807"/>
                  <a:pt x="19643" y="4807"/>
                  <a:pt x="19643" y="4761"/>
                </a:cubicBezTo>
                <a:cubicBezTo>
                  <a:pt x="19967" y="4530"/>
                  <a:pt x="20383" y="4669"/>
                  <a:pt x="20706" y="4530"/>
                </a:cubicBezTo>
                <a:cubicBezTo>
                  <a:pt x="20984" y="4437"/>
                  <a:pt x="21261" y="4391"/>
                  <a:pt x="21584" y="4345"/>
                </a:cubicBezTo>
                <a:cubicBezTo>
                  <a:pt x="21815" y="4299"/>
                  <a:pt x="22093" y="4253"/>
                  <a:pt x="22324" y="4206"/>
                </a:cubicBezTo>
                <a:cubicBezTo>
                  <a:pt x="22601" y="4160"/>
                  <a:pt x="22878" y="4114"/>
                  <a:pt x="23110" y="4021"/>
                </a:cubicBezTo>
                <a:cubicBezTo>
                  <a:pt x="23341" y="3929"/>
                  <a:pt x="23618" y="4021"/>
                  <a:pt x="23849" y="3837"/>
                </a:cubicBezTo>
                <a:cubicBezTo>
                  <a:pt x="23849" y="3837"/>
                  <a:pt x="23942" y="3929"/>
                  <a:pt x="23988" y="3929"/>
                </a:cubicBezTo>
                <a:cubicBezTo>
                  <a:pt x="24080" y="3929"/>
                  <a:pt x="24173" y="3929"/>
                  <a:pt x="24265" y="3975"/>
                </a:cubicBezTo>
                <a:cubicBezTo>
                  <a:pt x="24509" y="3940"/>
                  <a:pt x="24701" y="3774"/>
                  <a:pt x="24919" y="3774"/>
                </a:cubicBezTo>
                <a:cubicBezTo>
                  <a:pt x="24990" y="3774"/>
                  <a:pt x="25064" y="3791"/>
                  <a:pt x="25143" y="3837"/>
                </a:cubicBezTo>
                <a:cubicBezTo>
                  <a:pt x="25189" y="3837"/>
                  <a:pt x="25236" y="3790"/>
                  <a:pt x="25236" y="3790"/>
                </a:cubicBezTo>
                <a:cubicBezTo>
                  <a:pt x="25368" y="3625"/>
                  <a:pt x="25500" y="3602"/>
                  <a:pt x="25649" y="3602"/>
                </a:cubicBezTo>
                <a:cubicBezTo>
                  <a:pt x="25708" y="3602"/>
                  <a:pt x="25770" y="3606"/>
                  <a:pt x="25836" y="3606"/>
                </a:cubicBezTo>
                <a:lnTo>
                  <a:pt x="26252" y="3606"/>
                </a:lnTo>
                <a:cubicBezTo>
                  <a:pt x="26393" y="3570"/>
                  <a:pt x="26507" y="3482"/>
                  <a:pt x="26654" y="3482"/>
                </a:cubicBezTo>
                <a:cubicBezTo>
                  <a:pt x="26701" y="3482"/>
                  <a:pt x="26751" y="3491"/>
                  <a:pt x="26807" y="3513"/>
                </a:cubicBezTo>
                <a:cubicBezTo>
                  <a:pt x="26992" y="3513"/>
                  <a:pt x="27177" y="3513"/>
                  <a:pt x="27408" y="3467"/>
                </a:cubicBezTo>
                <a:cubicBezTo>
                  <a:pt x="27778" y="3421"/>
                  <a:pt x="28147" y="3374"/>
                  <a:pt x="28563" y="3282"/>
                </a:cubicBezTo>
                <a:cubicBezTo>
                  <a:pt x="28841" y="3190"/>
                  <a:pt x="29210" y="3282"/>
                  <a:pt x="29488" y="3051"/>
                </a:cubicBezTo>
                <a:cubicBezTo>
                  <a:pt x="29488" y="3028"/>
                  <a:pt x="29499" y="3016"/>
                  <a:pt x="29516" y="3016"/>
                </a:cubicBezTo>
                <a:cubicBezTo>
                  <a:pt x="29534" y="3016"/>
                  <a:pt x="29557" y="3028"/>
                  <a:pt x="29580" y="3051"/>
                </a:cubicBezTo>
                <a:cubicBezTo>
                  <a:pt x="29626" y="3120"/>
                  <a:pt x="29672" y="3143"/>
                  <a:pt x="29719" y="3143"/>
                </a:cubicBezTo>
                <a:cubicBezTo>
                  <a:pt x="29765" y="3143"/>
                  <a:pt x="29811" y="3120"/>
                  <a:pt x="29857" y="3097"/>
                </a:cubicBezTo>
                <a:cubicBezTo>
                  <a:pt x="29927" y="3074"/>
                  <a:pt x="29984" y="3062"/>
                  <a:pt x="30042" y="3062"/>
                </a:cubicBezTo>
                <a:cubicBezTo>
                  <a:pt x="30100" y="3062"/>
                  <a:pt x="30158" y="3074"/>
                  <a:pt x="30227" y="3097"/>
                </a:cubicBezTo>
                <a:cubicBezTo>
                  <a:pt x="30269" y="3101"/>
                  <a:pt x="30311" y="3103"/>
                  <a:pt x="30353" y="3103"/>
                </a:cubicBezTo>
                <a:cubicBezTo>
                  <a:pt x="30724" y="3103"/>
                  <a:pt x="31070" y="2952"/>
                  <a:pt x="31441" y="2952"/>
                </a:cubicBezTo>
                <a:cubicBezTo>
                  <a:pt x="31483" y="2952"/>
                  <a:pt x="31525" y="2954"/>
                  <a:pt x="31567" y="2958"/>
                </a:cubicBezTo>
                <a:cubicBezTo>
                  <a:pt x="31696" y="2830"/>
                  <a:pt x="31824" y="2802"/>
                  <a:pt x="31960" y="2802"/>
                </a:cubicBezTo>
                <a:cubicBezTo>
                  <a:pt x="32069" y="2802"/>
                  <a:pt x="32184" y="2820"/>
                  <a:pt x="32307" y="2820"/>
                </a:cubicBezTo>
                <a:cubicBezTo>
                  <a:pt x="32422" y="2843"/>
                  <a:pt x="32538" y="2854"/>
                  <a:pt x="32653" y="2854"/>
                </a:cubicBezTo>
                <a:cubicBezTo>
                  <a:pt x="32769" y="2854"/>
                  <a:pt x="32885" y="2843"/>
                  <a:pt x="33000" y="2820"/>
                </a:cubicBezTo>
                <a:cubicBezTo>
                  <a:pt x="33277" y="2774"/>
                  <a:pt x="33601" y="2774"/>
                  <a:pt x="33924" y="2774"/>
                </a:cubicBezTo>
                <a:cubicBezTo>
                  <a:pt x="34109" y="2774"/>
                  <a:pt x="34294" y="2671"/>
                  <a:pt x="34493" y="2671"/>
                </a:cubicBezTo>
                <a:cubicBezTo>
                  <a:pt x="34592" y="2671"/>
                  <a:pt x="34695" y="2697"/>
                  <a:pt x="34803" y="2774"/>
                </a:cubicBezTo>
                <a:lnTo>
                  <a:pt x="34895" y="2774"/>
                </a:lnTo>
                <a:cubicBezTo>
                  <a:pt x="35254" y="2774"/>
                  <a:pt x="35590" y="2635"/>
                  <a:pt x="35935" y="2635"/>
                </a:cubicBezTo>
                <a:cubicBezTo>
                  <a:pt x="36079" y="2635"/>
                  <a:pt x="36224" y="2659"/>
                  <a:pt x="36374" y="2727"/>
                </a:cubicBezTo>
                <a:cubicBezTo>
                  <a:pt x="36389" y="2743"/>
                  <a:pt x="36405" y="2748"/>
                  <a:pt x="36418" y="2748"/>
                </a:cubicBezTo>
                <a:cubicBezTo>
                  <a:pt x="36446" y="2748"/>
                  <a:pt x="36466" y="2727"/>
                  <a:pt x="36466" y="2727"/>
                </a:cubicBezTo>
                <a:cubicBezTo>
                  <a:pt x="36513" y="2635"/>
                  <a:pt x="36570" y="2612"/>
                  <a:pt x="36628" y="2612"/>
                </a:cubicBezTo>
                <a:cubicBezTo>
                  <a:pt x="36686" y="2612"/>
                  <a:pt x="36744" y="2635"/>
                  <a:pt x="36790" y="2635"/>
                </a:cubicBezTo>
                <a:cubicBezTo>
                  <a:pt x="36882" y="2635"/>
                  <a:pt x="36975" y="2543"/>
                  <a:pt x="37113" y="2496"/>
                </a:cubicBezTo>
                <a:lnTo>
                  <a:pt x="37113" y="2820"/>
                </a:lnTo>
                <a:cubicBezTo>
                  <a:pt x="37188" y="2782"/>
                  <a:pt x="37324" y="2715"/>
                  <a:pt x="37397" y="2715"/>
                </a:cubicBezTo>
                <a:cubicBezTo>
                  <a:pt x="37414" y="2715"/>
                  <a:pt x="37428" y="2719"/>
                  <a:pt x="37437" y="2727"/>
                </a:cubicBezTo>
                <a:cubicBezTo>
                  <a:pt x="37513" y="2778"/>
                  <a:pt x="37575" y="2815"/>
                  <a:pt x="37639" y="2815"/>
                </a:cubicBezTo>
                <a:cubicBezTo>
                  <a:pt x="37691" y="2815"/>
                  <a:pt x="37744" y="2790"/>
                  <a:pt x="37807" y="2727"/>
                </a:cubicBezTo>
                <a:cubicBezTo>
                  <a:pt x="37807" y="2727"/>
                  <a:pt x="37945" y="2820"/>
                  <a:pt x="37992" y="2820"/>
                </a:cubicBezTo>
                <a:lnTo>
                  <a:pt x="38176" y="2543"/>
                </a:lnTo>
                <a:cubicBezTo>
                  <a:pt x="38223" y="2635"/>
                  <a:pt x="38269" y="2727"/>
                  <a:pt x="38315" y="2727"/>
                </a:cubicBezTo>
                <a:lnTo>
                  <a:pt x="39193" y="2727"/>
                </a:lnTo>
                <a:cubicBezTo>
                  <a:pt x="39286" y="2681"/>
                  <a:pt x="39424" y="2635"/>
                  <a:pt x="39424" y="2635"/>
                </a:cubicBezTo>
                <a:cubicBezTo>
                  <a:pt x="39487" y="2740"/>
                  <a:pt x="39560" y="2769"/>
                  <a:pt x="39638" y="2769"/>
                </a:cubicBezTo>
                <a:cubicBezTo>
                  <a:pt x="39731" y="2769"/>
                  <a:pt x="39832" y="2727"/>
                  <a:pt x="39933" y="2727"/>
                </a:cubicBezTo>
                <a:cubicBezTo>
                  <a:pt x="40131" y="2727"/>
                  <a:pt x="40329" y="2829"/>
                  <a:pt x="40498" y="2829"/>
                </a:cubicBezTo>
                <a:cubicBezTo>
                  <a:pt x="40526" y="2829"/>
                  <a:pt x="40553" y="2826"/>
                  <a:pt x="40580" y="2820"/>
                </a:cubicBezTo>
                <a:cubicBezTo>
                  <a:pt x="40672" y="2797"/>
                  <a:pt x="40776" y="2785"/>
                  <a:pt x="40886" y="2785"/>
                </a:cubicBezTo>
                <a:cubicBezTo>
                  <a:pt x="40996" y="2785"/>
                  <a:pt x="41111" y="2797"/>
                  <a:pt x="41227" y="2820"/>
                </a:cubicBezTo>
                <a:cubicBezTo>
                  <a:pt x="41365" y="2851"/>
                  <a:pt x="41509" y="2866"/>
                  <a:pt x="41653" y="2866"/>
                </a:cubicBezTo>
                <a:cubicBezTo>
                  <a:pt x="41941" y="2866"/>
                  <a:pt x="42228" y="2804"/>
                  <a:pt x="42475" y="2681"/>
                </a:cubicBezTo>
                <a:lnTo>
                  <a:pt x="42613" y="2681"/>
                </a:lnTo>
                <a:lnTo>
                  <a:pt x="42752" y="3005"/>
                </a:lnTo>
                <a:lnTo>
                  <a:pt x="43723" y="2727"/>
                </a:lnTo>
                <a:lnTo>
                  <a:pt x="43954" y="2958"/>
                </a:lnTo>
                <a:lnTo>
                  <a:pt x="44277" y="2820"/>
                </a:lnTo>
                <a:cubicBezTo>
                  <a:pt x="44480" y="3023"/>
                  <a:pt x="44701" y="3083"/>
                  <a:pt x="44931" y="3083"/>
                </a:cubicBezTo>
                <a:cubicBezTo>
                  <a:pt x="45226" y="3083"/>
                  <a:pt x="45537" y="2984"/>
                  <a:pt x="45849" y="2958"/>
                </a:cubicBezTo>
                <a:cubicBezTo>
                  <a:pt x="45987" y="3051"/>
                  <a:pt x="46080" y="3236"/>
                  <a:pt x="46218" y="3236"/>
                </a:cubicBezTo>
                <a:cubicBezTo>
                  <a:pt x="46349" y="3269"/>
                  <a:pt x="46486" y="3284"/>
                  <a:pt x="46627" y="3284"/>
                </a:cubicBezTo>
                <a:cubicBezTo>
                  <a:pt x="46883" y="3284"/>
                  <a:pt x="47151" y="3233"/>
                  <a:pt x="47420" y="3143"/>
                </a:cubicBezTo>
                <a:cubicBezTo>
                  <a:pt x="47559" y="3236"/>
                  <a:pt x="47743" y="3328"/>
                  <a:pt x="47928" y="3421"/>
                </a:cubicBezTo>
                <a:lnTo>
                  <a:pt x="48483" y="3421"/>
                </a:lnTo>
                <a:cubicBezTo>
                  <a:pt x="48497" y="3424"/>
                  <a:pt x="48512" y="3426"/>
                  <a:pt x="48526" y="3426"/>
                </a:cubicBezTo>
                <a:cubicBezTo>
                  <a:pt x="48654" y="3426"/>
                  <a:pt x="48761" y="3289"/>
                  <a:pt x="48883" y="3289"/>
                </a:cubicBezTo>
                <a:cubicBezTo>
                  <a:pt x="48918" y="3289"/>
                  <a:pt x="48954" y="3300"/>
                  <a:pt x="48991" y="3328"/>
                </a:cubicBezTo>
                <a:cubicBezTo>
                  <a:pt x="48991" y="3374"/>
                  <a:pt x="48991" y="3467"/>
                  <a:pt x="48991" y="3513"/>
                </a:cubicBezTo>
                <a:lnTo>
                  <a:pt x="51441" y="3837"/>
                </a:lnTo>
                <a:lnTo>
                  <a:pt x="51857" y="3652"/>
                </a:lnTo>
                <a:cubicBezTo>
                  <a:pt x="51995" y="3790"/>
                  <a:pt x="52088" y="3929"/>
                  <a:pt x="52134" y="3929"/>
                </a:cubicBezTo>
                <a:cubicBezTo>
                  <a:pt x="52156" y="3926"/>
                  <a:pt x="52179" y="3925"/>
                  <a:pt x="52201" y="3925"/>
                </a:cubicBezTo>
                <a:cubicBezTo>
                  <a:pt x="52434" y="3925"/>
                  <a:pt x="52666" y="4063"/>
                  <a:pt x="52899" y="4063"/>
                </a:cubicBezTo>
                <a:cubicBezTo>
                  <a:pt x="53014" y="4063"/>
                  <a:pt x="53129" y="4029"/>
                  <a:pt x="53243" y="3929"/>
                </a:cubicBezTo>
                <a:cubicBezTo>
                  <a:pt x="53336" y="4021"/>
                  <a:pt x="53474" y="4160"/>
                  <a:pt x="53474" y="4160"/>
                </a:cubicBezTo>
                <a:cubicBezTo>
                  <a:pt x="53529" y="4133"/>
                  <a:pt x="53578" y="4122"/>
                  <a:pt x="53624" y="4122"/>
                </a:cubicBezTo>
                <a:cubicBezTo>
                  <a:pt x="53810" y="4122"/>
                  <a:pt x="53936" y="4308"/>
                  <a:pt x="54121" y="4345"/>
                </a:cubicBezTo>
                <a:cubicBezTo>
                  <a:pt x="54121" y="4299"/>
                  <a:pt x="54168" y="4206"/>
                  <a:pt x="54214" y="4114"/>
                </a:cubicBezTo>
                <a:lnTo>
                  <a:pt x="54399" y="4345"/>
                </a:lnTo>
                <a:lnTo>
                  <a:pt x="54953" y="4160"/>
                </a:lnTo>
                <a:lnTo>
                  <a:pt x="54953" y="4253"/>
                </a:lnTo>
                <a:lnTo>
                  <a:pt x="54722" y="4437"/>
                </a:lnTo>
                <a:cubicBezTo>
                  <a:pt x="54834" y="4493"/>
                  <a:pt x="54932" y="4515"/>
                  <a:pt x="55025" y="4515"/>
                </a:cubicBezTo>
                <a:cubicBezTo>
                  <a:pt x="55239" y="4515"/>
                  <a:pt x="55420" y="4396"/>
                  <a:pt x="55647" y="4299"/>
                </a:cubicBezTo>
                <a:cubicBezTo>
                  <a:pt x="55739" y="4715"/>
                  <a:pt x="56201" y="4576"/>
                  <a:pt x="56386" y="4853"/>
                </a:cubicBezTo>
                <a:cubicBezTo>
                  <a:pt x="56479" y="4761"/>
                  <a:pt x="56525" y="4669"/>
                  <a:pt x="56617" y="4530"/>
                </a:cubicBezTo>
                <a:cubicBezTo>
                  <a:pt x="56802" y="4807"/>
                  <a:pt x="57079" y="4946"/>
                  <a:pt x="57403" y="4946"/>
                </a:cubicBezTo>
                <a:cubicBezTo>
                  <a:pt x="57542" y="4946"/>
                  <a:pt x="57680" y="4992"/>
                  <a:pt x="57773" y="5038"/>
                </a:cubicBezTo>
                <a:cubicBezTo>
                  <a:pt x="58004" y="5131"/>
                  <a:pt x="58281" y="5223"/>
                  <a:pt x="58512" y="5223"/>
                </a:cubicBezTo>
                <a:cubicBezTo>
                  <a:pt x="58743" y="5223"/>
                  <a:pt x="58928" y="5223"/>
                  <a:pt x="59113" y="5177"/>
                </a:cubicBezTo>
                <a:cubicBezTo>
                  <a:pt x="59279" y="5384"/>
                  <a:pt x="59518" y="5554"/>
                  <a:pt x="59799" y="5554"/>
                </a:cubicBezTo>
                <a:cubicBezTo>
                  <a:pt x="59832" y="5554"/>
                  <a:pt x="59865" y="5551"/>
                  <a:pt x="59899" y="5547"/>
                </a:cubicBezTo>
                <a:lnTo>
                  <a:pt x="60037" y="5547"/>
                </a:lnTo>
                <a:cubicBezTo>
                  <a:pt x="60268" y="5916"/>
                  <a:pt x="60731" y="5685"/>
                  <a:pt x="61008" y="5916"/>
                </a:cubicBezTo>
                <a:lnTo>
                  <a:pt x="61147" y="5916"/>
                </a:lnTo>
                <a:cubicBezTo>
                  <a:pt x="61183" y="5862"/>
                  <a:pt x="61219" y="5843"/>
                  <a:pt x="61253" y="5843"/>
                </a:cubicBezTo>
                <a:cubicBezTo>
                  <a:pt x="61304" y="5843"/>
                  <a:pt x="61350" y="5888"/>
                  <a:pt x="61378" y="5916"/>
                </a:cubicBezTo>
                <a:cubicBezTo>
                  <a:pt x="61470" y="5963"/>
                  <a:pt x="61562" y="6055"/>
                  <a:pt x="61609" y="6055"/>
                </a:cubicBezTo>
                <a:cubicBezTo>
                  <a:pt x="61687" y="6016"/>
                  <a:pt x="61755" y="5999"/>
                  <a:pt x="61814" y="5999"/>
                </a:cubicBezTo>
                <a:cubicBezTo>
                  <a:pt x="61965" y="5999"/>
                  <a:pt x="62064" y="6107"/>
                  <a:pt x="62163" y="6240"/>
                </a:cubicBezTo>
                <a:cubicBezTo>
                  <a:pt x="62210" y="6286"/>
                  <a:pt x="62256" y="6286"/>
                  <a:pt x="62302" y="6286"/>
                </a:cubicBezTo>
                <a:lnTo>
                  <a:pt x="62394" y="6009"/>
                </a:lnTo>
                <a:cubicBezTo>
                  <a:pt x="62718" y="6055"/>
                  <a:pt x="62718" y="6286"/>
                  <a:pt x="62764" y="6425"/>
                </a:cubicBezTo>
                <a:lnTo>
                  <a:pt x="63642" y="6656"/>
                </a:lnTo>
                <a:lnTo>
                  <a:pt x="63504" y="6332"/>
                </a:lnTo>
                <a:lnTo>
                  <a:pt x="63504" y="6332"/>
                </a:lnTo>
                <a:cubicBezTo>
                  <a:pt x="63735" y="6425"/>
                  <a:pt x="63966" y="6471"/>
                  <a:pt x="64058" y="6610"/>
                </a:cubicBezTo>
                <a:cubicBezTo>
                  <a:pt x="64104" y="6748"/>
                  <a:pt x="64243" y="6795"/>
                  <a:pt x="64382" y="6795"/>
                </a:cubicBezTo>
                <a:lnTo>
                  <a:pt x="64751" y="6795"/>
                </a:lnTo>
                <a:cubicBezTo>
                  <a:pt x="64798" y="6795"/>
                  <a:pt x="64983" y="6841"/>
                  <a:pt x="64983" y="6887"/>
                </a:cubicBezTo>
                <a:cubicBezTo>
                  <a:pt x="65029" y="7257"/>
                  <a:pt x="65306" y="7164"/>
                  <a:pt x="65537" y="7210"/>
                </a:cubicBezTo>
                <a:lnTo>
                  <a:pt x="65722" y="6933"/>
                </a:lnTo>
                <a:lnTo>
                  <a:pt x="65953" y="7349"/>
                </a:lnTo>
                <a:lnTo>
                  <a:pt x="66554" y="7395"/>
                </a:lnTo>
                <a:cubicBezTo>
                  <a:pt x="66739" y="7395"/>
                  <a:pt x="66785" y="7626"/>
                  <a:pt x="66924" y="7673"/>
                </a:cubicBezTo>
                <a:cubicBezTo>
                  <a:pt x="67340" y="7858"/>
                  <a:pt x="67756" y="7996"/>
                  <a:pt x="68172" y="8135"/>
                </a:cubicBezTo>
                <a:lnTo>
                  <a:pt x="68403" y="8135"/>
                </a:lnTo>
                <a:lnTo>
                  <a:pt x="68957" y="8089"/>
                </a:lnTo>
                <a:lnTo>
                  <a:pt x="68957" y="8089"/>
                </a:lnTo>
                <a:cubicBezTo>
                  <a:pt x="69003" y="8273"/>
                  <a:pt x="68911" y="8551"/>
                  <a:pt x="69142" y="8551"/>
                </a:cubicBezTo>
                <a:cubicBezTo>
                  <a:pt x="69281" y="8505"/>
                  <a:pt x="69419" y="8505"/>
                  <a:pt x="69604" y="8412"/>
                </a:cubicBezTo>
                <a:cubicBezTo>
                  <a:pt x="69789" y="8551"/>
                  <a:pt x="70020" y="8736"/>
                  <a:pt x="70205" y="8828"/>
                </a:cubicBezTo>
                <a:cubicBezTo>
                  <a:pt x="70261" y="8870"/>
                  <a:pt x="70329" y="8878"/>
                  <a:pt x="70400" y="8878"/>
                </a:cubicBezTo>
                <a:cubicBezTo>
                  <a:pt x="70448" y="8878"/>
                  <a:pt x="70497" y="8874"/>
                  <a:pt x="70546" y="8874"/>
                </a:cubicBezTo>
                <a:cubicBezTo>
                  <a:pt x="70667" y="8874"/>
                  <a:pt x="70783" y="8897"/>
                  <a:pt x="70852" y="9059"/>
                </a:cubicBezTo>
                <a:lnTo>
                  <a:pt x="71361" y="8921"/>
                </a:lnTo>
                <a:cubicBezTo>
                  <a:pt x="71407" y="9059"/>
                  <a:pt x="71453" y="9198"/>
                  <a:pt x="71499" y="9383"/>
                </a:cubicBezTo>
                <a:lnTo>
                  <a:pt x="71823" y="9013"/>
                </a:lnTo>
                <a:lnTo>
                  <a:pt x="71823" y="9013"/>
                </a:lnTo>
                <a:cubicBezTo>
                  <a:pt x="71780" y="9394"/>
                  <a:pt x="71932" y="9620"/>
                  <a:pt x="72135" y="9620"/>
                </a:cubicBezTo>
                <a:cubicBezTo>
                  <a:pt x="72154" y="9620"/>
                  <a:pt x="72173" y="9618"/>
                  <a:pt x="72192" y="9614"/>
                </a:cubicBezTo>
                <a:cubicBezTo>
                  <a:pt x="72227" y="9609"/>
                  <a:pt x="72261" y="9607"/>
                  <a:pt x="72294" y="9607"/>
                </a:cubicBezTo>
                <a:cubicBezTo>
                  <a:pt x="72567" y="9607"/>
                  <a:pt x="72777" y="9762"/>
                  <a:pt x="73024" y="9845"/>
                </a:cubicBezTo>
                <a:cubicBezTo>
                  <a:pt x="73205" y="9881"/>
                  <a:pt x="73385" y="10086"/>
                  <a:pt x="73632" y="10086"/>
                </a:cubicBezTo>
                <a:cubicBezTo>
                  <a:pt x="73701" y="10086"/>
                  <a:pt x="73775" y="10070"/>
                  <a:pt x="73856" y="10030"/>
                </a:cubicBezTo>
                <a:cubicBezTo>
                  <a:pt x="73856" y="10030"/>
                  <a:pt x="73903" y="10076"/>
                  <a:pt x="73903" y="10076"/>
                </a:cubicBezTo>
                <a:cubicBezTo>
                  <a:pt x="73903" y="10307"/>
                  <a:pt x="74087" y="10307"/>
                  <a:pt x="74226" y="10353"/>
                </a:cubicBezTo>
                <a:cubicBezTo>
                  <a:pt x="74267" y="10367"/>
                  <a:pt x="74311" y="10372"/>
                  <a:pt x="74357" y="10372"/>
                </a:cubicBezTo>
                <a:cubicBezTo>
                  <a:pt x="74469" y="10372"/>
                  <a:pt x="74590" y="10340"/>
                  <a:pt x="74688" y="10307"/>
                </a:cubicBezTo>
                <a:lnTo>
                  <a:pt x="74919" y="10723"/>
                </a:lnTo>
                <a:cubicBezTo>
                  <a:pt x="74981" y="10723"/>
                  <a:pt x="75063" y="10641"/>
                  <a:pt x="75138" y="10641"/>
                </a:cubicBezTo>
                <a:cubicBezTo>
                  <a:pt x="75176" y="10641"/>
                  <a:pt x="75212" y="10661"/>
                  <a:pt x="75243" y="10723"/>
                </a:cubicBezTo>
                <a:cubicBezTo>
                  <a:pt x="75297" y="10804"/>
                  <a:pt x="75350" y="10853"/>
                  <a:pt x="75404" y="10853"/>
                </a:cubicBezTo>
                <a:cubicBezTo>
                  <a:pt x="75443" y="10853"/>
                  <a:pt x="75481" y="10827"/>
                  <a:pt x="75520" y="10769"/>
                </a:cubicBezTo>
                <a:cubicBezTo>
                  <a:pt x="75580" y="10849"/>
                  <a:pt x="75649" y="10869"/>
                  <a:pt x="75719" y="10869"/>
                </a:cubicBezTo>
                <a:cubicBezTo>
                  <a:pt x="75784" y="10869"/>
                  <a:pt x="75851" y="10852"/>
                  <a:pt x="75912" y="10852"/>
                </a:cubicBezTo>
                <a:cubicBezTo>
                  <a:pt x="75937" y="10852"/>
                  <a:pt x="75960" y="10854"/>
                  <a:pt x="75982" y="10862"/>
                </a:cubicBezTo>
                <a:cubicBezTo>
                  <a:pt x="76066" y="10904"/>
                  <a:pt x="75997" y="11099"/>
                  <a:pt x="76124" y="11099"/>
                </a:cubicBezTo>
                <a:cubicBezTo>
                  <a:pt x="76136" y="11099"/>
                  <a:pt x="76151" y="11097"/>
                  <a:pt x="76167" y="11093"/>
                </a:cubicBezTo>
                <a:cubicBezTo>
                  <a:pt x="76352" y="11509"/>
                  <a:pt x="76768" y="11509"/>
                  <a:pt x="77138" y="11555"/>
                </a:cubicBezTo>
                <a:lnTo>
                  <a:pt x="77276" y="11555"/>
                </a:lnTo>
                <a:cubicBezTo>
                  <a:pt x="77386" y="11738"/>
                  <a:pt x="77496" y="11920"/>
                  <a:pt x="77674" y="11920"/>
                </a:cubicBezTo>
                <a:cubicBezTo>
                  <a:pt x="77721" y="11920"/>
                  <a:pt x="77773" y="11907"/>
                  <a:pt x="77831" y="11878"/>
                </a:cubicBezTo>
                <a:cubicBezTo>
                  <a:pt x="77877" y="11878"/>
                  <a:pt x="77923" y="11925"/>
                  <a:pt x="77923" y="11925"/>
                </a:cubicBezTo>
                <a:cubicBezTo>
                  <a:pt x="77943" y="12119"/>
                  <a:pt x="78011" y="12166"/>
                  <a:pt x="78097" y="12166"/>
                </a:cubicBezTo>
                <a:cubicBezTo>
                  <a:pt x="78180" y="12166"/>
                  <a:pt x="78279" y="12122"/>
                  <a:pt x="78368" y="12122"/>
                </a:cubicBezTo>
                <a:cubicBezTo>
                  <a:pt x="78408" y="12122"/>
                  <a:pt x="78445" y="12131"/>
                  <a:pt x="78478" y="12156"/>
                </a:cubicBezTo>
                <a:lnTo>
                  <a:pt x="78709" y="12525"/>
                </a:lnTo>
                <a:cubicBezTo>
                  <a:pt x="78814" y="12490"/>
                  <a:pt x="78920" y="12402"/>
                  <a:pt x="79025" y="12402"/>
                </a:cubicBezTo>
                <a:cubicBezTo>
                  <a:pt x="79058" y="12402"/>
                  <a:pt x="79092" y="12411"/>
                  <a:pt x="79125" y="12433"/>
                </a:cubicBezTo>
                <a:cubicBezTo>
                  <a:pt x="79264" y="12479"/>
                  <a:pt x="79310" y="12710"/>
                  <a:pt x="79402" y="12895"/>
                </a:cubicBezTo>
                <a:cubicBezTo>
                  <a:pt x="79451" y="12868"/>
                  <a:pt x="79497" y="12857"/>
                  <a:pt x="79542" y="12857"/>
                </a:cubicBezTo>
                <a:cubicBezTo>
                  <a:pt x="79727" y="12857"/>
                  <a:pt x="79891" y="13045"/>
                  <a:pt x="80086" y="13045"/>
                </a:cubicBezTo>
                <a:cubicBezTo>
                  <a:pt x="80161" y="13045"/>
                  <a:pt x="80240" y="13018"/>
                  <a:pt x="80327" y="12941"/>
                </a:cubicBezTo>
                <a:lnTo>
                  <a:pt x="80419" y="13404"/>
                </a:lnTo>
                <a:cubicBezTo>
                  <a:pt x="80512" y="13265"/>
                  <a:pt x="80512" y="13219"/>
                  <a:pt x="80604" y="13080"/>
                </a:cubicBezTo>
                <a:cubicBezTo>
                  <a:pt x="80743" y="13311"/>
                  <a:pt x="80835" y="13450"/>
                  <a:pt x="80928" y="13635"/>
                </a:cubicBezTo>
                <a:cubicBezTo>
                  <a:pt x="81092" y="13580"/>
                  <a:pt x="81192" y="13547"/>
                  <a:pt x="81269" y="13547"/>
                </a:cubicBezTo>
                <a:cubicBezTo>
                  <a:pt x="81387" y="13547"/>
                  <a:pt x="81453" y="13624"/>
                  <a:pt x="81621" y="13820"/>
                </a:cubicBezTo>
                <a:cubicBezTo>
                  <a:pt x="81667" y="13912"/>
                  <a:pt x="81759" y="13958"/>
                  <a:pt x="81852" y="14004"/>
                </a:cubicBezTo>
                <a:cubicBezTo>
                  <a:pt x="81893" y="13996"/>
                  <a:pt x="81934" y="13992"/>
                  <a:pt x="81974" y="13992"/>
                </a:cubicBezTo>
                <a:cubicBezTo>
                  <a:pt x="82163" y="13992"/>
                  <a:pt x="82347" y="14075"/>
                  <a:pt x="82499" y="14189"/>
                </a:cubicBezTo>
                <a:cubicBezTo>
                  <a:pt x="82638" y="14328"/>
                  <a:pt x="82961" y="14236"/>
                  <a:pt x="83100" y="14513"/>
                </a:cubicBezTo>
                <a:cubicBezTo>
                  <a:pt x="83123" y="14536"/>
                  <a:pt x="83169" y="14536"/>
                  <a:pt x="83221" y="14536"/>
                </a:cubicBezTo>
                <a:cubicBezTo>
                  <a:pt x="83273" y="14536"/>
                  <a:pt x="83331" y="14536"/>
                  <a:pt x="83377" y="14559"/>
                </a:cubicBezTo>
                <a:cubicBezTo>
                  <a:pt x="83701" y="14698"/>
                  <a:pt x="84024" y="14790"/>
                  <a:pt x="84394" y="14929"/>
                </a:cubicBezTo>
                <a:cubicBezTo>
                  <a:pt x="84440" y="14975"/>
                  <a:pt x="84486" y="15067"/>
                  <a:pt x="84533" y="15067"/>
                </a:cubicBezTo>
                <a:cubicBezTo>
                  <a:pt x="84810" y="15114"/>
                  <a:pt x="85041" y="15160"/>
                  <a:pt x="85318" y="15160"/>
                </a:cubicBezTo>
                <a:cubicBezTo>
                  <a:pt x="85389" y="15019"/>
                  <a:pt x="85513" y="14958"/>
                  <a:pt x="85692" y="14958"/>
                </a:cubicBezTo>
                <a:cubicBezTo>
                  <a:pt x="85747" y="14958"/>
                  <a:pt x="85807" y="14964"/>
                  <a:pt x="85873" y="14975"/>
                </a:cubicBezTo>
                <a:lnTo>
                  <a:pt x="85688" y="14559"/>
                </a:lnTo>
                <a:lnTo>
                  <a:pt x="85873" y="14374"/>
                </a:lnTo>
                <a:lnTo>
                  <a:pt x="85549" y="14374"/>
                </a:lnTo>
                <a:lnTo>
                  <a:pt x="85549" y="14282"/>
                </a:lnTo>
                <a:lnTo>
                  <a:pt x="86150" y="13958"/>
                </a:lnTo>
                <a:cubicBezTo>
                  <a:pt x="86196" y="13820"/>
                  <a:pt x="86196" y="13681"/>
                  <a:pt x="86196" y="13542"/>
                </a:cubicBezTo>
                <a:cubicBezTo>
                  <a:pt x="86196" y="13311"/>
                  <a:pt x="86104" y="13126"/>
                  <a:pt x="86058" y="12941"/>
                </a:cubicBezTo>
                <a:lnTo>
                  <a:pt x="86058" y="12941"/>
                </a:lnTo>
                <a:cubicBezTo>
                  <a:pt x="86243" y="13126"/>
                  <a:pt x="86381" y="13265"/>
                  <a:pt x="86474" y="13357"/>
                </a:cubicBezTo>
                <a:cubicBezTo>
                  <a:pt x="86381" y="12895"/>
                  <a:pt x="86011" y="12664"/>
                  <a:pt x="85642" y="12248"/>
                </a:cubicBezTo>
                <a:cubicBezTo>
                  <a:pt x="85642" y="12433"/>
                  <a:pt x="85596" y="12525"/>
                  <a:pt x="85596" y="12618"/>
                </a:cubicBezTo>
                <a:cubicBezTo>
                  <a:pt x="85364" y="12294"/>
                  <a:pt x="85226" y="12063"/>
                  <a:pt x="84948" y="12017"/>
                </a:cubicBezTo>
                <a:cubicBezTo>
                  <a:pt x="84764" y="12017"/>
                  <a:pt x="84625" y="11878"/>
                  <a:pt x="84533" y="11694"/>
                </a:cubicBezTo>
                <a:cubicBezTo>
                  <a:pt x="84348" y="11370"/>
                  <a:pt x="83932" y="11416"/>
                  <a:pt x="83701" y="11231"/>
                </a:cubicBezTo>
                <a:cubicBezTo>
                  <a:pt x="83643" y="11246"/>
                  <a:pt x="83595" y="11256"/>
                  <a:pt x="83553" y="11256"/>
                </a:cubicBezTo>
                <a:cubicBezTo>
                  <a:pt x="83459" y="11256"/>
                  <a:pt x="83395" y="11206"/>
                  <a:pt x="83331" y="11047"/>
                </a:cubicBezTo>
                <a:cubicBezTo>
                  <a:pt x="83285" y="10954"/>
                  <a:pt x="83007" y="10954"/>
                  <a:pt x="82822" y="10908"/>
                </a:cubicBezTo>
                <a:lnTo>
                  <a:pt x="83007" y="10677"/>
                </a:lnTo>
                <a:lnTo>
                  <a:pt x="83007" y="10677"/>
                </a:lnTo>
                <a:lnTo>
                  <a:pt x="82545" y="10769"/>
                </a:lnTo>
                <a:cubicBezTo>
                  <a:pt x="82499" y="10631"/>
                  <a:pt x="82407" y="10538"/>
                  <a:pt x="82314" y="10446"/>
                </a:cubicBezTo>
                <a:cubicBezTo>
                  <a:pt x="82129" y="10353"/>
                  <a:pt x="81898" y="10261"/>
                  <a:pt x="81713" y="10168"/>
                </a:cubicBezTo>
                <a:cubicBezTo>
                  <a:pt x="81684" y="10163"/>
                  <a:pt x="81654" y="10160"/>
                  <a:pt x="81623" y="10160"/>
                </a:cubicBezTo>
                <a:cubicBezTo>
                  <a:pt x="81529" y="10160"/>
                  <a:pt x="81427" y="10180"/>
                  <a:pt x="81332" y="10180"/>
                </a:cubicBezTo>
                <a:cubicBezTo>
                  <a:pt x="81205" y="10180"/>
                  <a:pt x="81089" y="10145"/>
                  <a:pt x="81020" y="9984"/>
                </a:cubicBezTo>
                <a:lnTo>
                  <a:pt x="81159" y="9799"/>
                </a:lnTo>
                <a:cubicBezTo>
                  <a:pt x="81122" y="9744"/>
                  <a:pt x="81085" y="9723"/>
                  <a:pt x="81049" y="9723"/>
                </a:cubicBezTo>
                <a:cubicBezTo>
                  <a:pt x="80942" y="9723"/>
                  <a:pt x="80835" y="9897"/>
                  <a:pt x="80728" y="9897"/>
                </a:cubicBezTo>
                <a:cubicBezTo>
                  <a:pt x="80687" y="9897"/>
                  <a:pt x="80645" y="9871"/>
                  <a:pt x="80604" y="9799"/>
                </a:cubicBezTo>
                <a:lnTo>
                  <a:pt x="80789" y="9614"/>
                </a:lnTo>
                <a:cubicBezTo>
                  <a:pt x="80656" y="9459"/>
                  <a:pt x="80524" y="9400"/>
                  <a:pt x="80382" y="9400"/>
                </a:cubicBezTo>
                <a:cubicBezTo>
                  <a:pt x="80226" y="9400"/>
                  <a:pt x="80058" y="9471"/>
                  <a:pt x="79865" y="9568"/>
                </a:cubicBezTo>
                <a:lnTo>
                  <a:pt x="80142" y="9198"/>
                </a:lnTo>
                <a:lnTo>
                  <a:pt x="79865" y="9105"/>
                </a:lnTo>
                <a:cubicBezTo>
                  <a:pt x="79772" y="9198"/>
                  <a:pt x="79818" y="9290"/>
                  <a:pt x="79680" y="9336"/>
                </a:cubicBezTo>
                <a:cubicBezTo>
                  <a:pt x="79655" y="9343"/>
                  <a:pt x="79634" y="9346"/>
                  <a:pt x="79617" y="9346"/>
                </a:cubicBezTo>
                <a:cubicBezTo>
                  <a:pt x="79506" y="9346"/>
                  <a:pt x="79535" y="9225"/>
                  <a:pt x="79495" y="9105"/>
                </a:cubicBezTo>
                <a:cubicBezTo>
                  <a:pt x="79495" y="9013"/>
                  <a:pt x="79356" y="8921"/>
                  <a:pt x="79264" y="8828"/>
                </a:cubicBezTo>
                <a:lnTo>
                  <a:pt x="78894" y="9152"/>
                </a:lnTo>
                <a:cubicBezTo>
                  <a:pt x="78848" y="8551"/>
                  <a:pt x="78386" y="8458"/>
                  <a:pt x="78016" y="8366"/>
                </a:cubicBezTo>
                <a:cubicBezTo>
                  <a:pt x="77785" y="8273"/>
                  <a:pt x="77507" y="8320"/>
                  <a:pt x="77369" y="8089"/>
                </a:cubicBezTo>
                <a:cubicBezTo>
                  <a:pt x="77346" y="8066"/>
                  <a:pt x="77311" y="8054"/>
                  <a:pt x="77282" y="8054"/>
                </a:cubicBezTo>
                <a:cubicBezTo>
                  <a:pt x="77253" y="8054"/>
                  <a:pt x="77230" y="8066"/>
                  <a:pt x="77230" y="8089"/>
                </a:cubicBezTo>
                <a:cubicBezTo>
                  <a:pt x="77131" y="8159"/>
                  <a:pt x="77045" y="8187"/>
                  <a:pt x="76965" y="8187"/>
                </a:cubicBezTo>
                <a:cubicBezTo>
                  <a:pt x="76785" y="8187"/>
                  <a:pt x="76637" y="8046"/>
                  <a:pt x="76444" y="7950"/>
                </a:cubicBezTo>
                <a:lnTo>
                  <a:pt x="76860" y="7811"/>
                </a:lnTo>
                <a:cubicBezTo>
                  <a:pt x="76814" y="7811"/>
                  <a:pt x="76814" y="7765"/>
                  <a:pt x="76814" y="7719"/>
                </a:cubicBezTo>
                <a:cubicBezTo>
                  <a:pt x="76793" y="7715"/>
                  <a:pt x="76773" y="7713"/>
                  <a:pt x="76752" y="7713"/>
                </a:cubicBezTo>
                <a:cubicBezTo>
                  <a:pt x="76549" y="7713"/>
                  <a:pt x="76377" y="7904"/>
                  <a:pt x="76167" y="7904"/>
                </a:cubicBezTo>
                <a:lnTo>
                  <a:pt x="76167" y="7488"/>
                </a:lnTo>
                <a:cubicBezTo>
                  <a:pt x="76087" y="7524"/>
                  <a:pt x="76010" y="7539"/>
                  <a:pt x="75936" y="7539"/>
                </a:cubicBezTo>
                <a:cubicBezTo>
                  <a:pt x="75638" y="7539"/>
                  <a:pt x="75380" y="7303"/>
                  <a:pt x="75105" y="7303"/>
                </a:cubicBezTo>
                <a:cubicBezTo>
                  <a:pt x="75015" y="7303"/>
                  <a:pt x="74923" y="7328"/>
                  <a:pt x="74827" y="7395"/>
                </a:cubicBezTo>
                <a:cubicBezTo>
                  <a:pt x="74688" y="7118"/>
                  <a:pt x="74642" y="7072"/>
                  <a:pt x="74457" y="6979"/>
                </a:cubicBezTo>
                <a:cubicBezTo>
                  <a:pt x="74041" y="6795"/>
                  <a:pt x="73579" y="6748"/>
                  <a:pt x="73302" y="6379"/>
                </a:cubicBezTo>
                <a:lnTo>
                  <a:pt x="73209" y="6379"/>
                </a:lnTo>
                <a:cubicBezTo>
                  <a:pt x="72747" y="6286"/>
                  <a:pt x="72331" y="6194"/>
                  <a:pt x="71915" y="6101"/>
                </a:cubicBezTo>
                <a:cubicBezTo>
                  <a:pt x="71846" y="6078"/>
                  <a:pt x="71777" y="6067"/>
                  <a:pt x="71713" y="6067"/>
                </a:cubicBezTo>
                <a:cubicBezTo>
                  <a:pt x="71649" y="6067"/>
                  <a:pt x="71592" y="6078"/>
                  <a:pt x="71545" y="6101"/>
                </a:cubicBezTo>
                <a:lnTo>
                  <a:pt x="70852" y="5547"/>
                </a:lnTo>
                <a:lnTo>
                  <a:pt x="70113" y="5824"/>
                </a:lnTo>
                <a:cubicBezTo>
                  <a:pt x="70113" y="5639"/>
                  <a:pt x="70159" y="5500"/>
                  <a:pt x="70205" y="5269"/>
                </a:cubicBezTo>
                <a:lnTo>
                  <a:pt x="70205" y="5269"/>
                </a:lnTo>
                <a:lnTo>
                  <a:pt x="69928" y="5408"/>
                </a:lnTo>
                <a:cubicBezTo>
                  <a:pt x="69558" y="5316"/>
                  <a:pt x="69235" y="5223"/>
                  <a:pt x="68865" y="5131"/>
                </a:cubicBezTo>
                <a:cubicBezTo>
                  <a:pt x="68726" y="5131"/>
                  <a:pt x="68634" y="5131"/>
                  <a:pt x="68541" y="5038"/>
                </a:cubicBezTo>
                <a:cubicBezTo>
                  <a:pt x="68356" y="4761"/>
                  <a:pt x="67894" y="4761"/>
                  <a:pt x="67709" y="4761"/>
                </a:cubicBezTo>
                <a:cubicBezTo>
                  <a:pt x="67525" y="4715"/>
                  <a:pt x="67293" y="4715"/>
                  <a:pt x="67155" y="4576"/>
                </a:cubicBezTo>
                <a:cubicBezTo>
                  <a:pt x="66970" y="4484"/>
                  <a:pt x="66739" y="4576"/>
                  <a:pt x="66554" y="4391"/>
                </a:cubicBezTo>
                <a:cubicBezTo>
                  <a:pt x="66508" y="4322"/>
                  <a:pt x="66415" y="4310"/>
                  <a:pt x="66311" y="4310"/>
                </a:cubicBezTo>
                <a:cubicBezTo>
                  <a:pt x="66259" y="4310"/>
                  <a:pt x="66204" y="4313"/>
                  <a:pt x="66151" y="4313"/>
                </a:cubicBezTo>
                <a:cubicBezTo>
                  <a:pt x="66098" y="4313"/>
                  <a:pt x="66046" y="4310"/>
                  <a:pt x="65999" y="4299"/>
                </a:cubicBezTo>
                <a:cubicBezTo>
                  <a:pt x="65829" y="4256"/>
                  <a:pt x="65816" y="4016"/>
                  <a:pt x="65596" y="4016"/>
                </a:cubicBezTo>
                <a:cubicBezTo>
                  <a:pt x="65578" y="4016"/>
                  <a:pt x="65558" y="4018"/>
                  <a:pt x="65537" y="4021"/>
                </a:cubicBezTo>
                <a:cubicBezTo>
                  <a:pt x="65506" y="4021"/>
                  <a:pt x="65455" y="4001"/>
                  <a:pt x="65411" y="4001"/>
                </a:cubicBezTo>
                <a:cubicBezTo>
                  <a:pt x="65388" y="4001"/>
                  <a:pt x="65368" y="4006"/>
                  <a:pt x="65352" y="4021"/>
                </a:cubicBezTo>
                <a:cubicBezTo>
                  <a:pt x="65298" y="4049"/>
                  <a:pt x="65252" y="4060"/>
                  <a:pt x="65211" y="4060"/>
                </a:cubicBezTo>
                <a:cubicBezTo>
                  <a:pt x="65113" y="4060"/>
                  <a:pt x="65048" y="3994"/>
                  <a:pt x="64983" y="3929"/>
                </a:cubicBezTo>
                <a:cubicBezTo>
                  <a:pt x="64821" y="3794"/>
                  <a:pt x="64628" y="3723"/>
                  <a:pt x="64440" y="3723"/>
                </a:cubicBezTo>
                <a:cubicBezTo>
                  <a:pt x="64306" y="3723"/>
                  <a:pt x="64174" y="3759"/>
                  <a:pt x="64058" y="3837"/>
                </a:cubicBezTo>
                <a:lnTo>
                  <a:pt x="63735" y="3374"/>
                </a:lnTo>
                <a:lnTo>
                  <a:pt x="63550" y="3744"/>
                </a:lnTo>
                <a:cubicBezTo>
                  <a:pt x="63411" y="3421"/>
                  <a:pt x="63273" y="3236"/>
                  <a:pt x="62949" y="3236"/>
                </a:cubicBezTo>
                <a:cubicBezTo>
                  <a:pt x="62928" y="3240"/>
                  <a:pt x="62907" y="3242"/>
                  <a:pt x="62886" y="3242"/>
                </a:cubicBezTo>
                <a:cubicBezTo>
                  <a:pt x="62721" y="3242"/>
                  <a:pt x="62574" y="3121"/>
                  <a:pt x="62389" y="3121"/>
                </a:cubicBezTo>
                <a:cubicBezTo>
                  <a:pt x="62347" y="3121"/>
                  <a:pt x="62303" y="3128"/>
                  <a:pt x="62256" y="3143"/>
                </a:cubicBezTo>
                <a:cubicBezTo>
                  <a:pt x="62243" y="3150"/>
                  <a:pt x="62227" y="3153"/>
                  <a:pt x="62210" y="3153"/>
                </a:cubicBezTo>
                <a:cubicBezTo>
                  <a:pt x="62101" y="3153"/>
                  <a:pt x="61913" y="3044"/>
                  <a:pt x="61794" y="3005"/>
                </a:cubicBezTo>
                <a:cubicBezTo>
                  <a:pt x="61712" y="2951"/>
                  <a:pt x="61631" y="2928"/>
                  <a:pt x="61550" y="2928"/>
                </a:cubicBezTo>
                <a:cubicBezTo>
                  <a:pt x="61492" y="2928"/>
                  <a:pt x="61435" y="2939"/>
                  <a:pt x="61378" y="2958"/>
                </a:cubicBezTo>
                <a:cubicBezTo>
                  <a:pt x="61349" y="2970"/>
                  <a:pt x="61323" y="2975"/>
                  <a:pt x="61301" y="2975"/>
                </a:cubicBezTo>
                <a:cubicBezTo>
                  <a:pt x="61144" y="2975"/>
                  <a:pt x="61129" y="2727"/>
                  <a:pt x="61008" y="2727"/>
                </a:cubicBezTo>
                <a:lnTo>
                  <a:pt x="60453" y="2727"/>
                </a:lnTo>
                <a:cubicBezTo>
                  <a:pt x="60318" y="2660"/>
                  <a:pt x="60158" y="2617"/>
                  <a:pt x="60009" y="2617"/>
                </a:cubicBezTo>
                <a:cubicBezTo>
                  <a:pt x="59955" y="2617"/>
                  <a:pt x="59902" y="2623"/>
                  <a:pt x="59852" y="2635"/>
                </a:cubicBezTo>
                <a:lnTo>
                  <a:pt x="59668" y="2635"/>
                </a:lnTo>
                <a:cubicBezTo>
                  <a:pt x="59466" y="2393"/>
                  <a:pt x="59123" y="2256"/>
                  <a:pt x="58793" y="2256"/>
                </a:cubicBezTo>
                <a:cubicBezTo>
                  <a:pt x="58745" y="2256"/>
                  <a:pt x="58698" y="2259"/>
                  <a:pt x="58651" y="2265"/>
                </a:cubicBezTo>
                <a:cubicBezTo>
                  <a:pt x="58477" y="2265"/>
                  <a:pt x="58330" y="2109"/>
                  <a:pt x="58150" y="2109"/>
                </a:cubicBezTo>
                <a:cubicBezTo>
                  <a:pt x="58090" y="2109"/>
                  <a:pt x="58027" y="2127"/>
                  <a:pt x="57958" y="2173"/>
                </a:cubicBezTo>
                <a:cubicBezTo>
                  <a:pt x="57634" y="2034"/>
                  <a:pt x="57264" y="1895"/>
                  <a:pt x="56895" y="1849"/>
                </a:cubicBezTo>
                <a:cubicBezTo>
                  <a:pt x="56779" y="1803"/>
                  <a:pt x="56663" y="1780"/>
                  <a:pt x="56554" y="1780"/>
                </a:cubicBezTo>
                <a:cubicBezTo>
                  <a:pt x="56444" y="1780"/>
                  <a:pt x="56340" y="1803"/>
                  <a:pt x="56247" y="1849"/>
                </a:cubicBezTo>
                <a:cubicBezTo>
                  <a:pt x="56215" y="1860"/>
                  <a:pt x="56179" y="1866"/>
                  <a:pt x="56143" y="1866"/>
                </a:cubicBezTo>
                <a:cubicBezTo>
                  <a:pt x="56027" y="1866"/>
                  <a:pt x="55902" y="1806"/>
                  <a:pt x="55832" y="1664"/>
                </a:cubicBezTo>
                <a:cubicBezTo>
                  <a:pt x="55739" y="1572"/>
                  <a:pt x="55600" y="1480"/>
                  <a:pt x="55462" y="1480"/>
                </a:cubicBezTo>
                <a:cubicBezTo>
                  <a:pt x="55277" y="1433"/>
                  <a:pt x="55046" y="1387"/>
                  <a:pt x="54861" y="1387"/>
                </a:cubicBezTo>
                <a:lnTo>
                  <a:pt x="54815" y="1572"/>
                </a:lnTo>
                <a:cubicBezTo>
                  <a:pt x="54620" y="1572"/>
                  <a:pt x="54589" y="1310"/>
                  <a:pt x="54419" y="1310"/>
                </a:cubicBezTo>
                <a:cubicBezTo>
                  <a:pt x="54387" y="1310"/>
                  <a:pt x="54350" y="1319"/>
                  <a:pt x="54306" y="1341"/>
                </a:cubicBezTo>
                <a:cubicBezTo>
                  <a:pt x="54306" y="1341"/>
                  <a:pt x="53890" y="1433"/>
                  <a:pt x="53844" y="1433"/>
                </a:cubicBezTo>
                <a:cubicBezTo>
                  <a:pt x="53706" y="1295"/>
                  <a:pt x="53567" y="1202"/>
                  <a:pt x="53428" y="1156"/>
                </a:cubicBezTo>
                <a:cubicBezTo>
                  <a:pt x="53382" y="1138"/>
                  <a:pt x="53341" y="1130"/>
                  <a:pt x="53304" y="1130"/>
                </a:cubicBezTo>
                <a:cubicBezTo>
                  <a:pt x="53156" y="1130"/>
                  <a:pt x="53068" y="1248"/>
                  <a:pt x="52920" y="1248"/>
                </a:cubicBezTo>
                <a:cubicBezTo>
                  <a:pt x="52874" y="1064"/>
                  <a:pt x="52735" y="971"/>
                  <a:pt x="52550" y="971"/>
                </a:cubicBezTo>
                <a:cubicBezTo>
                  <a:pt x="52134" y="971"/>
                  <a:pt x="51764" y="925"/>
                  <a:pt x="51348" y="832"/>
                </a:cubicBezTo>
                <a:lnTo>
                  <a:pt x="50932" y="832"/>
                </a:lnTo>
                <a:cubicBezTo>
                  <a:pt x="50877" y="851"/>
                  <a:pt x="50823" y="858"/>
                  <a:pt x="50771" y="858"/>
                </a:cubicBezTo>
                <a:cubicBezTo>
                  <a:pt x="50563" y="858"/>
                  <a:pt x="50378" y="740"/>
                  <a:pt x="50193" y="740"/>
                </a:cubicBezTo>
                <a:cubicBezTo>
                  <a:pt x="50147" y="740"/>
                  <a:pt x="50101" y="601"/>
                  <a:pt x="50101" y="601"/>
                </a:cubicBezTo>
                <a:cubicBezTo>
                  <a:pt x="49925" y="689"/>
                  <a:pt x="49730" y="721"/>
                  <a:pt x="49529" y="721"/>
                </a:cubicBezTo>
                <a:cubicBezTo>
                  <a:pt x="49413" y="721"/>
                  <a:pt x="49295" y="711"/>
                  <a:pt x="49176" y="694"/>
                </a:cubicBezTo>
                <a:cubicBezTo>
                  <a:pt x="48899" y="601"/>
                  <a:pt x="48575" y="555"/>
                  <a:pt x="48298" y="555"/>
                </a:cubicBezTo>
                <a:cubicBezTo>
                  <a:pt x="48067" y="555"/>
                  <a:pt x="47790" y="509"/>
                  <a:pt x="47605" y="509"/>
                </a:cubicBezTo>
                <a:cubicBezTo>
                  <a:pt x="47328" y="509"/>
                  <a:pt x="47050" y="463"/>
                  <a:pt x="46773" y="417"/>
                </a:cubicBezTo>
                <a:cubicBezTo>
                  <a:pt x="46754" y="413"/>
                  <a:pt x="46734" y="411"/>
                  <a:pt x="46714" y="411"/>
                </a:cubicBezTo>
                <a:cubicBezTo>
                  <a:pt x="46587" y="411"/>
                  <a:pt x="46431" y="473"/>
                  <a:pt x="46280" y="473"/>
                </a:cubicBezTo>
                <a:cubicBezTo>
                  <a:pt x="46156" y="473"/>
                  <a:pt x="46037" y="431"/>
                  <a:pt x="45941" y="278"/>
                </a:cubicBezTo>
                <a:cubicBezTo>
                  <a:pt x="45941" y="278"/>
                  <a:pt x="45929" y="266"/>
                  <a:pt x="45906" y="266"/>
                </a:cubicBezTo>
                <a:cubicBezTo>
                  <a:pt x="45883" y="266"/>
                  <a:pt x="45849" y="278"/>
                  <a:pt x="45802" y="324"/>
                </a:cubicBezTo>
                <a:cubicBezTo>
                  <a:pt x="45763" y="363"/>
                  <a:pt x="45724" y="377"/>
                  <a:pt x="45685" y="377"/>
                </a:cubicBezTo>
                <a:cubicBezTo>
                  <a:pt x="45632" y="377"/>
                  <a:pt x="45578" y="351"/>
                  <a:pt x="45525" y="324"/>
                </a:cubicBezTo>
                <a:cubicBezTo>
                  <a:pt x="45429" y="292"/>
                  <a:pt x="45356" y="238"/>
                  <a:pt x="45274" y="238"/>
                </a:cubicBezTo>
                <a:cubicBezTo>
                  <a:pt x="45237" y="238"/>
                  <a:pt x="45198" y="249"/>
                  <a:pt x="45155" y="278"/>
                </a:cubicBezTo>
                <a:cubicBezTo>
                  <a:pt x="45094" y="309"/>
                  <a:pt x="45042" y="319"/>
                  <a:pt x="44996" y="319"/>
                </a:cubicBezTo>
                <a:cubicBezTo>
                  <a:pt x="44904" y="319"/>
                  <a:pt x="44832" y="278"/>
                  <a:pt x="44739" y="278"/>
                </a:cubicBezTo>
                <a:cubicBezTo>
                  <a:pt x="44541" y="278"/>
                  <a:pt x="44343" y="160"/>
                  <a:pt x="44128" y="160"/>
                </a:cubicBezTo>
                <a:cubicBezTo>
                  <a:pt x="44042" y="160"/>
                  <a:pt x="43954" y="179"/>
                  <a:pt x="43861" y="232"/>
                </a:cubicBezTo>
                <a:cubicBezTo>
                  <a:pt x="43799" y="256"/>
                  <a:pt x="43737" y="268"/>
                  <a:pt x="43676" y="268"/>
                </a:cubicBezTo>
                <a:cubicBezTo>
                  <a:pt x="43510" y="268"/>
                  <a:pt x="43349" y="182"/>
                  <a:pt x="43214" y="47"/>
                </a:cubicBezTo>
                <a:lnTo>
                  <a:pt x="43076" y="232"/>
                </a:lnTo>
                <a:lnTo>
                  <a:pt x="42567" y="1"/>
                </a:lnTo>
                <a:close/>
              </a:path>
            </a:pathLst>
          </a:custGeom>
          <a:solidFill>
            <a:srgbClr val="222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36"/>
          <p:cNvSpPr/>
          <p:nvPr/>
        </p:nvSpPr>
        <p:spPr>
          <a:xfrm flipH="1">
            <a:off x="5293363" y="1397394"/>
            <a:ext cx="641933" cy="1193910"/>
          </a:xfrm>
          <a:custGeom>
            <a:rect b="b" l="l" r="r" t="t"/>
            <a:pathLst>
              <a:path extrusionOk="0" h="79169" w="42567">
                <a:moveTo>
                  <a:pt x="40719" y="0"/>
                </a:moveTo>
                <a:cubicBezTo>
                  <a:pt x="40581" y="0"/>
                  <a:pt x="40501" y="147"/>
                  <a:pt x="40394" y="183"/>
                </a:cubicBezTo>
                <a:cubicBezTo>
                  <a:pt x="40071" y="367"/>
                  <a:pt x="40071" y="367"/>
                  <a:pt x="40071" y="645"/>
                </a:cubicBezTo>
                <a:cubicBezTo>
                  <a:pt x="39701" y="691"/>
                  <a:pt x="39377" y="783"/>
                  <a:pt x="39285" y="1246"/>
                </a:cubicBezTo>
                <a:cubicBezTo>
                  <a:pt x="39242" y="1237"/>
                  <a:pt x="39192" y="1233"/>
                  <a:pt x="39139" y="1233"/>
                </a:cubicBezTo>
                <a:cubicBezTo>
                  <a:pt x="38900" y="1233"/>
                  <a:pt x="38592" y="1309"/>
                  <a:pt x="38592" y="1384"/>
                </a:cubicBezTo>
                <a:cubicBezTo>
                  <a:pt x="38545" y="1615"/>
                  <a:pt x="38222" y="1662"/>
                  <a:pt x="38222" y="1800"/>
                </a:cubicBezTo>
                <a:cubicBezTo>
                  <a:pt x="38176" y="2124"/>
                  <a:pt x="37852" y="2077"/>
                  <a:pt x="37713" y="2262"/>
                </a:cubicBezTo>
                <a:cubicBezTo>
                  <a:pt x="37667" y="2309"/>
                  <a:pt x="37713" y="2401"/>
                  <a:pt x="37667" y="2447"/>
                </a:cubicBezTo>
                <a:cubicBezTo>
                  <a:pt x="37667" y="2493"/>
                  <a:pt x="37621" y="2493"/>
                  <a:pt x="37575" y="2493"/>
                </a:cubicBezTo>
                <a:lnTo>
                  <a:pt x="37482" y="2309"/>
                </a:lnTo>
                <a:cubicBezTo>
                  <a:pt x="37205" y="2447"/>
                  <a:pt x="37436" y="2632"/>
                  <a:pt x="37390" y="2725"/>
                </a:cubicBezTo>
                <a:cubicBezTo>
                  <a:pt x="37205" y="2725"/>
                  <a:pt x="37066" y="2771"/>
                  <a:pt x="36928" y="2863"/>
                </a:cubicBezTo>
                <a:cubicBezTo>
                  <a:pt x="36697" y="3002"/>
                  <a:pt x="36419" y="3187"/>
                  <a:pt x="36373" y="3510"/>
                </a:cubicBezTo>
                <a:cubicBezTo>
                  <a:pt x="36327" y="3695"/>
                  <a:pt x="36235" y="3834"/>
                  <a:pt x="36050" y="3880"/>
                </a:cubicBezTo>
                <a:lnTo>
                  <a:pt x="36003" y="3603"/>
                </a:lnTo>
                <a:lnTo>
                  <a:pt x="36003" y="3603"/>
                </a:lnTo>
                <a:cubicBezTo>
                  <a:pt x="35634" y="3695"/>
                  <a:pt x="36096" y="4111"/>
                  <a:pt x="35726" y="4203"/>
                </a:cubicBezTo>
                <a:lnTo>
                  <a:pt x="35587" y="3880"/>
                </a:lnTo>
                <a:lnTo>
                  <a:pt x="35079" y="4527"/>
                </a:lnTo>
                <a:lnTo>
                  <a:pt x="34987" y="4342"/>
                </a:lnTo>
                <a:lnTo>
                  <a:pt x="34802" y="4619"/>
                </a:lnTo>
                <a:lnTo>
                  <a:pt x="34940" y="4897"/>
                </a:lnTo>
                <a:cubicBezTo>
                  <a:pt x="34709" y="4989"/>
                  <a:pt x="34478" y="4851"/>
                  <a:pt x="34340" y="5128"/>
                </a:cubicBezTo>
                <a:cubicBezTo>
                  <a:pt x="34386" y="5174"/>
                  <a:pt x="34432" y="5266"/>
                  <a:pt x="34478" y="5359"/>
                </a:cubicBezTo>
                <a:cubicBezTo>
                  <a:pt x="34432" y="5405"/>
                  <a:pt x="34386" y="5451"/>
                  <a:pt x="34340" y="5451"/>
                </a:cubicBezTo>
                <a:cubicBezTo>
                  <a:pt x="33877" y="5451"/>
                  <a:pt x="33646" y="5775"/>
                  <a:pt x="33415" y="6052"/>
                </a:cubicBezTo>
                <a:cubicBezTo>
                  <a:pt x="33230" y="6191"/>
                  <a:pt x="33230" y="6514"/>
                  <a:pt x="32953" y="6561"/>
                </a:cubicBezTo>
                <a:cubicBezTo>
                  <a:pt x="32907" y="6561"/>
                  <a:pt x="32907" y="6653"/>
                  <a:pt x="32907" y="6699"/>
                </a:cubicBezTo>
                <a:cubicBezTo>
                  <a:pt x="32999" y="7023"/>
                  <a:pt x="32768" y="7161"/>
                  <a:pt x="32583" y="7254"/>
                </a:cubicBezTo>
                <a:cubicBezTo>
                  <a:pt x="32445" y="7346"/>
                  <a:pt x="32352" y="7531"/>
                  <a:pt x="32352" y="7670"/>
                </a:cubicBezTo>
                <a:lnTo>
                  <a:pt x="32029" y="7531"/>
                </a:lnTo>
                <a:cubicBezTo>
                  <a:pt x="31844" y="7762"/>
                  <a:pt x="31659" y="8086"/>
                  <a:pt x="31520" y="8178"/>
                </a:cubicBezTo>
                <a:cubicBezTo>
                  <a:pt x="31428" y="8271"/>
                  <a:pt x="31289" y="8363"/>
                  <a:pt x="31428" y="8548"/>
                </a:cubicBezTo>
                <a:cubicBezTo>
                  <a:pt x="31428" y="8548"/>
                  <a:pt x="31289" y="8687"/>
                  <a:pt x="31243" y="8687"/>
                </a:cubicBezTo>
                <a:cubicBezTo>
                  <a:pt x="31214" y="8682"/>
                  <a:pt x="31186" y="8679"/>
                  <a:pt x="31160" y="8679"/>
                </a:cubicBezTo>
                <a:cubicBezTo>
                  <a:pt x="30936" y="8679"/>
                  <a:pt x="30812" y="8845"/>
                  <a:pt x="30688" y="9010"/>
                </a:cubicBezTo>
                <a:cubicBezTo>
                  <a:pt x="30642" y="9103"/>
                  <a:pt x="30596" y="9195"/>
                  <a:pt x="30550" y="9287"/>
                </a:cubicBezTo>
                <a:cubicBezTo>
                  <a:pt x="30536" y="9285"/>
                  <a:pt x="30522" y="9284"/>
                  <a:pt x="30509" y="9284"/>
                </a:cubicBezTo>
                <a:cubicBezTo>
                  <a:pt x="30239" y="9284"/>
                  <a:pt x="30214" y="9706"/>
                  <a:pt x="29943" y="9706"/>
                </a:cubicBezTo>
                <a:cubicBezTo>
                  <a:pt x="29930" y="9706"/>
                  <a:pt x="29917" y="9705"/>
                  <a:pt x="29903" y="9703"/>
                </a:cubicBezTo>
                <a:cubicBezTo>
                  <a:pt x="29625" y="10212"/>
                  <a:pt x="29071" y="10628"/>
                  <a:pt x="28978" y="11182"/>
                </a:cubicBezTo>
                <a:lnTo>
                  <a:pt x="28424" y="11552"/>
                </a:lnTo>
                <a:cubicBezTo>
                  <a:pt x="28146" y="11691"/>
                  <a:pt x="28146" y="11829"/>
                  <a:pt x="28193" y="12153"/>
                </a:cubicBezTo>
                <a:cubicBezTo>
                  <a:pt x="28239" y="12245"/>
                  <a:pt x="28239" y="12338"/>
                  <a:pt x="28193" y="12476"/>
                </a:cubicBezTo>
                <a:cubicBezTo>
                  <a:pt x="27998" y="12476"/>
                  <a:pt x="28000" y="12214"/>
                  <a:pt x="27840" y="12214"/>
                </a:cubicBezTo>
                <a:cubicBezTo>
                  <a:pt x="27810" y="12214"/>
                  <a:pt x="27774" y="12223"/>
                  <a:pt x="27731" y="12245"/>
                </a:cubicBezTo>
                <a:cubicBezTo>
                  <a:pt x="27731" y="12384"/>
                  <a:pt x="27869" y="12523"/>
                  <a:pt x="27638" y="12661"/>
                </a:cubicBezTo>
                <a:cubicBezTo>
                  <a:pt x="27407" y="12846"/>
                  <a:pt x="27222" y="13077"/>
                  <a:pt x="27130" y="13401"/>
                </a:cubicBezTo>
                <a:lnTo>
                  <a:pt x="27315" y="13493"/>
                </a:lnTo>
                <a:cubicBezTo>
                  <a:pt x="26529" y="13586"/>
                  <a:pt x="26252" y="14048"/>
                  <a:pt x="26159" y="14741"/>
                </a:cubicBezTo>
                <a:cubicBezTo>
                  <a:pt x="26113" y="14649"/>
                  <a:pt x="26020" y="14602"/>
                  <a:pt x="26020" y="14556"/>
                </a:cubicBezTo>
                <a:cubicBezTo>
                  <a:pt x="25882" y="14741"/>
                  <a:pt x="25836" y="15018"/>
                  <a:pt x="25651" y="15111"/>
                </a:cubicBezTo>
                <a:cubicBezTo>
                  <a:pt x="25373" y="15296"/>
                  <a:pt x="25373" y="15481"/>
                  <a:pt x="25281" y="15712"/>
                </a:cubicBezTo>
                <a:cubicBezTo>
                  <a:pt x="25004" y="15804"/>
                  <a:pt x="24726" y="15896"/>
                  <a:pt x="24726" y="16312"/>
                </a:cubicBezTo>
                <a:cubicBezTo>
                  <a:pt x="24726" y="16405"/>
                  <a:pt x="24680" y="16451"/>
                  <a:pt x="24588" y="16497"/>
                </a:cubicBezTo>
                <a:cubicBezTo>
                  <a:pt x="24264" y="16636"/>
                  <a:pt x="24079" y="17006"/>
                  <a:pt x="24126" y="17375"/>
                </a:cubicBezTo>
                <a:lnTo>
                  <a:pt x="23663" y="17422"/>
                </a:lnTo>
                <a:lnTo>
                  <a:pt x="23756" y="17791"/>
                </a:lnTo>
                <a:cubicBezTo>
                  <a:pt x="23479" y="17791"/>
                  <a:pt x="23201" y="17976"/>
                  <a:pt x="23109" y="18207"/>
                </a:cubicBezTo>
                <a:cubicBezTo>
                  <a:pt x="22970" y="18531"/>
                  <a:pt x="22785" y="18854"/>
                  <a:pt x="22554" y="19132"/>
                </a:cubicBezTo>
                <a:cubicBezTo>
                  <a:pt x="22462" y="19178"/>
                  <a:pt x="22369" y="19270"/>
                  <a:pt x="22369" y="19409"/>
                </a:cubicBezTo>
                <a:cubicBezTo>
                  <a:pt x="22369" y="19594"/>
                  <a:pt x="22323" y="19640"/>
                  <a:pt x="22184" y="19733"/>
                </a:cubicBezTo>
                <a:cubicBezTo>
                  <a:pt x="21907" y="19779"/>
                  <a:pt x="21815" y="20102"/>
                  <a:pt x="21953" y="20287"/>
                </a:cubicBezTo>
                <a:lnTo>
                  <a:pt x="21722" y="20287"/>
                </a:lnTo>
                <a:cubicBezTo>
                  <a:pt x="21722" y="20426"/>
                  <a:pt x="21491" y="20518"/>
                  <a:pt x="21537" y="20749"/>
                </a:cubicBezTo>
                <a:cubicBezTo>
                  <a:pt x="21584" y="20796"/>
                  <a:pt x="21445" y="20934"/>
                  <a:pt x="21445" y="20934"/>
                </a:cubicBezTo>
                <a:cubicBezTo>
                  <a:pt x="21421" y="20930"/>
                  <a:pt x="21398" y="20928"/>
                  <a:pt x="21378" y="20928"/>
                </a:cubicBezTo>
                <a:cubicBezTo>
                  <a:pt x="21168" y="20928"/>
                  <a:pt x="21172" y="21135"/>
                  <a:pt x="21214" y="21304"/>
                </a:cubicBezTo>
                <a:cubicBezTo>
                  <a:pt x="21260" y="21443"/>
                  <a:pt x="21214" y="21535"/>
                  <a:pt x="21075" y="21581"/>
                </a:cubicBezTo>
                <a:lnTo>
                  <a:pt x="20983" y="21304"/>
                </a:lnTo>
                <a:cubicBezTo>
                  <a:pt x="20890" y="21766"/>
                  <a:pt x="20474" y="21997"/>
                  <a:pt x="20382" y="22413"/>
                </a:cubicBezTo>
                <a:cubicBezTo>
                  <a:pt x="20364" y="22410"/>
                  <a:pt x="20347" y="22409"/>
                  <a:pt x="20332" y="22409"/>
                </a:cubicBezTo>
                <a:cubicBezTo>
                  <a:pt x="20116" y="22409"/>
                  <a:pt x="20188" y="22700"/>
                  <a:pt x="20058" y="22829"/>
                </a:cubicBezTo>
                <a:cubicBezTo>
                  <a:pt x="19874" y="22968"/>
                  <a:pt x="19781" y="23106"/>
                  <a:pt x="19642" y="23291"/>
                </a:cubicBezTo>
                <a:cubicBezTo>
                  <a:pt x="19550" y="23476"/>
                  <a:pt x="19319" y="23569"/>
                  <a:pt x="19411" y="23892"/>
                </a:cubicBezTo>
                <a:cubicBezTo>
                  <a:pt x="19451" y="23972"/>
                  <a:pt x="19353" y="24086"/>
                  <a:pt x="19207" y="24086"/>
                </a:cubicBezTo>
                <a:cubicBezTo>
                  <a:pt x="19184" y="24086"/>
                  <a:pt x="19159" y="24083"/>
                  <a:pt x="19134" y="24077"/>
                </a:cubicBezTo>
                <a:cubicBezTo>
                  <a:pt x="19042" y="24077"/>
                  <a:pt x="18949" y="24169"/>
                  <a:pt x="18857" y="24262"/>
                </a:cubicBezTo>
                <a:cubicBezTo>
                  <a:pt x="18764" y="24447"/>
                  <a:pt x="18626" y="24678"/>
                  <a:pt x="18533" y="24909"/>
                </a:cubicBezTo>
                <a:lnTo>
                  <a:pt x="18626" y="25094"/>
                </a:lnTo>
                <a:cubicBezTo>
                  <a:pt x="18533" y="25140"/>
                  <a:pt x="18441" y="25186"/>
                  <a:pt x="18348" y="25279"/>
                </a:cubicBezTo>
                <a:cubicBezTo>
                  <a:pt x="18256" y="25417"/>
                  <a:pt x="18117" y="25602"/>
                  <a:pt x="18117" y="25741"/>
                </a:cubicBezTo>
                <a:cubicBezTo>
                  <a:pt x="18164" y="26018"/>
                  <a:pt x="17794" y="25879"/>
                  <a:pt x="17794" y="26064"/>
                </a:cubicBezTo>
                <a:cubicBezTo>
                  <a:pt x="17794" y="26203"/>
                  <a:pt x="17748" y="26342"/>
                  <a:pt x="17701" y="26480"/>
                </a:cubicBezTo>
                <a:cubicBezTo>
                  <a:pt x="17655" y="26527"/>
                  <a:pt x="17609" y="26665"/>
                  <a:pt x="17609" y="26665"/>
                </a:cubicBezTo>
                <a:cubicBezTo>
                  <a:pt x="17332" y="26711"/>
                  <a:pt x="17285" y="26942"/>
                  <a:pt x="17147" y="27174"/>
                </a:cubicBezTo>
                <a:cubicBezTo>
                  <a:pt x="17054" y="27497"/>
                  <a:pt x="16869" y="27774"/>
                  <a:pt x="16638" y="28052"/>
                </a:cubicBezTo>
                <a:cubicBezTo>
                  <a:pt x="16592" y="28098"/>
                  <a:pt x="16592" y="28144"/>
                  <a:pt x="16592" y="28190"/>
                </a:cubicBezTo>
                <a:cubicBezTo>
                  <a:pt x="16685" y="28560"/>
                  <a:pt x="16315" y="28653"/>
                  <a:pt x="16222" y="28930"/>
                </a:cubicBezTo>
                <a:cubicBezTo>
                  <a:pt x="15991" y="28976"/>
                  <a:pt x="16038" y="29207"/>
                  <a:pt x="15991" y="29346"/>
                </a:cubicBezTo>
                <a:cubicBezTo>
                  <a:pt x="15853" y="29577"/>
                  <a:pt x="15945" y="29900"/>
                  <a:pt x="15622" y="30039"/>
                </a:cubicBezTo>
                <a:cubicBezTo>
                  <a:pt x="15622" y="30316"/>
                  <a:pt x="15206" y="30409"/>
                  <a:pt x="15298" y="30686"/>
                </a:cubicBezTo>
                <a:cubicBezTo>
                  <a:pt x="15344" y="30779"/>
                  <a:pt x="15252" y="30825"/>
                  <a:pt x="15252" y="30917"/>
                </a:cubicBezTo>
                <a:cubicBezTo>
                  <a:pt x="14975" y="31379"/>
                  <a:pt x="14743" y="31842"/>
                  <a:pt x="14512" y="32304"/>
                </a:cubicBezTo>
                <a:lnTo>
                  <a:pt x="14697" y="32396"/>
                </a:lnTo>
                <a:cubicBezTo>
                  <a:pt x="14512" y="32535"/>
                  <a:pt x="14327" y="32766"/>
                  <a:pt x="14189" y="32997"/>
                </a:cubicBezTo>
                <a:cubicBezTo>
                  <a:pt x="14189" y="33089"/>
                  <a:pt x="14096" y="33136"/>
                  <a:pt x="14050" y="33228"/>
                </a:cubicBezTo>
                <a:cubicBezTo>
                  <a:pt x="14004" y="33274"/>
                  <a:pt x="13912" y="33413"/>
                  <a:pt x="13912" y="33459"/>
                </a:cubicBezTo>
                <a:cubicBezTo>
                  <a:pt x="14004" y="33783"/>
                  <a:pt x="13819" y="33921"/>
                  <a:pt x="13680" y="34060"/>
                </a:cubicBezTo>
                <a:cubicBezTo>
                  <a:pt x="13588" y="34152"/>
                  <a:pt x="13542" y="34291"/>
                  <a:pt x="13496" y="34476"/>
                </a:cubicBezTo>
                <a:cubicBezTo>
                  <a:pt x="13311" y="34753"/>
                  <a:pt x="13496" y="35169"/>
                  <a:pt x="13033" y="35308"/>
                </a:cubicBezTo>
                <a:cubicBezTo>
                  <a:pt x="13218" y="35631"/>
                  <a:pt x="12849" y="35724"/>
                  <a:pt x="12802" y="35909"/>
                </a:cubicBezTo>
                <a:cubicBezTo>
                  <a:pt x="12802" y="35955"/>
                  <a:pt x="12802" y="35955"/>
                  <a:pt x="12802" y="36001"/>
                </a:cubicBezTo>
                <a:lnTo>
                  <a:pt x="12987" y="36140"/>
                </a:lnTo>
                <a:cubicBezTo>
                  <a:pt x="12941" y="36186"/>
                  <a:pt x="12849" y="36325"/>
                  <a:pt x="12849" y="36325"/>
                </a:cubicBezTo>
                <a:cubicBezTo>
                  <a:pt x="12811" y="36312"/>
                  <a:pt x="12784" y="36306"/>
                  <a:pt x="12763" y="36306"/>
                </a:cubicBezTo>
                <a:cubicBezTo>
                  <a:pt x="12707" y="36306"/>
                  <a:pt x="12697" y="36349"/>
                  <a:pt x="12664" y="36417"/>
                </a:cubicBezTo>
                <a:cubicBezTo>
                  <a:pt x="12617" y="36648"/>
                  <a:pt x="12525" y="36833"/>
                  <a:pt x="12433" y="37018"/>
                </a:cubicBezTo>
                <a:cubicBezTo>
                  <a:pt x="12248" y="37388"/>
                  <a:pt x="12109" y="37757"/>
                  <a:pt x="11970" y="38173"/>
                </a:cubicBezTo>
                <a:cubicBezTo>
                  <a:pt x="11878" y="38543"/>
                  <a:pt x="11786" y="38913"/>
                  <a:pt x="11647" y="39283"/>
                </a:cubicBezTo>
                <a:cubicBezTo>
                  <a:pt x="11601" y="39421"/>
                  <a:pt x="11601" y="39514"/>
                  <a:pt x="11647" y="39652"/>
                </a:cubicBezTo>
                <a:cubicBezTo>
                  <a:pt x="11601" y="39745"/>
                  <a:pt x="11601" y="39837"/>
                  <a:pt x="11554" y="39930"/>
                </a:cubicBezTo>
                <a:cubicBezTo>
                  <a:pt x="11416" y="40114"/>
                  <a:pt x="11323" y="40346"/>
                  <a:pt x="11231" y="40577"/>
                </a:cubicBezTo>
                <a:cubicBezTo>
                  <a:pt x="11046" y="41270"/>
                  <a:pt x="10861" y="41963"/>
                  <a:pt x="10584" y="42610"/>
                </a:cubicBezTo>
                <a:cubicBezTo>
                  <a:pt x="10538" y="42841"/>
                  <a:pt x="10584" y="43165"/>
                  <a:pt x="10445" y="43303"/>
                </a:cubicBezTo>
                <a:cubicBezTo>
                  <a:pt x="10168" y="43581"/>
                  <a:pt x="10353" y="44089"/>
                  <a:pt x="9983" y="44320"/>
                </a:cubicBezTo>
                <a:cubicBezTo>
                  <a:pt x="10029" y="44875"/>
                  <a:pt x="9660" y="45337"/>
                  <a:pt x="9567" y="45938"/>
                </a:cubicBezTo>
                <a:cubicBezTo>
                  <a:pt x="9521" y="46308"/>
                  <a:pt x="9197" y="46724"/>
                  <a:pt x="9244" y="47093"/>
                </a:cubicBezTo>
                <a:cubicBezTo>
                  <a:pt x="9290" y="47648"/>
                  <a:pt x="8920" y="47879"/>
                  <a:pt x="8781" y="48249"/>
                </a:cubicBezTo>
                <a:cubicBezTo>
                  <a:pt x="8781" y="48341"/>
                  <a:pt x="8735" y="48387"/>
                  <a:pt x="8735" y="48387"/>
                </a:cubicBezTo>
                <a:cubicBezTo>
                  <a:pt x="8828" y="48850"/>
                  <a:pt x="8273" y="49219"/>
                  <a:pt x="8504" y="49681"/>
                </a:cubicBezTo>
                <a:cubicBezTo>
                  <a:pt x="8504" y="49728"/>
                  <a:pt x="8458" y="49820"/>
                  <a:pt x="8412" y="49866"/>
                </a:cubicBezTo>
                <a:cubicBezTo>
                  <a:pt x="8181" y="50051"/>
                  <a:pt x="8088" y="50282"/>
                  <a:pt x="8134" y="50560"/>
                </a:cubicBezTo>
                <a:cubicBezTo>
                  <a:pt x="8134" y="50791"/>
                  <a:pt x="8088" y="51022"/>
                  <a:pt x="7996" y="51207"/>
                </a:cubicBezTo>
                <a:cubicBezTo>
                  <a:pt x="7857" y="51530"/>
                  <a:pt x="7857" y="51946"/>
                  <a:pt x="7672" y="52270"/>
                </a:cubicBezTo>
                <a:cubicBezTo>
                  <a:pt x="7626" y="52408"/>
                  <a:pt x="7718" y="52686"/>
                  <a:pt x="7672" y="52870"/>
                </a:cubicBezTo>
                <a:cubicBezTo>
                  <a:pt x="7580" y="53102"/>
                  <a:pt x="7487" y="53286"/>
                  <a:pt x="7395" y="53518"/>
                </a:cubicBezTo>
                <a:lnTo>
                  <a:pt x="7395" y="53610"/>
                </a:lnTo>
                <a:cubicBezTo>
                  <a:pt x="7580" y="53887"/>
                  <a:pt x="7395" y="54118"/>
                  <a:pt x="7256" y="54349"/>
                </a:cubicBezTo>
                <a:cubicBezTo>
                  <a:pt x="7256" y="54442"/>
                  <a:pt x="7210" y="54488"/>
                  <a:pt x="7210" y="54581"/>
                </a:cubicBezTo>
                <a:cubicBezTo>
                  <a:pt x="7256" y="54904"/>
                  <a:pt x="7210" y="55274"/>
                  <a:pt x="7071" y="55551"/>
                </a:cubicBezTo>
                <a:cubicBezTo>
                  <a:pt x="6979" y="55690"/>
                  <a:pt x="6979" y="55875"/>
                  <a:pt x="7025" y="56013"/>
                </a:cubicBezTo>
                <a:cubicBezTo>
                  <a:pt x="7118" y="56337"/>
                  <a:pt x="6933" y="56568"/>
                  <a:pt x="6886" y="56799"/>
                </a:cubicBezTo>
                <a:cubicBezTo>
                  <a:pt x="6886" y="56891"/>
                  <a:pt x="6840" y="56938"/>
                  <a:pt x="6840" y="57030"/>
                </a:cubicBezTo>
                <a:cubicBezTo>
                  <a:pt x="6748" y="57816"/>
                  <a:pt x="6702" y="58601"/>
                  <a:pt x="6609" y="59387"/>
                </a:cubicBezTo>
                <a:cubicBezTo>
                  <a:pt x="6609" y="59664"/>
                  <a:pt x="6563" y="59896"/>
                  <a:pt x="6470" y="60127"/>
                </a:cubicBezTo>
                <a:cubicBezTo>
                  <a:pt x="6378" y="60358"/>
                  <a:pt x="6332" y="60589"/>
                  <a:pt x="6332" y="60820"/>
                </a:cubicBezTo>
                <a:lnTo>
                  <a:pt x="6332" y="61143"/>
                </a:lnTo>
                <a:cubicBezTo>
                  <a:pt x="6378" y="61652"/>
                  <a:pt x="6101" y="62114"/>
                  <a:pt x="6147" y="62576"/>
                </a:cubicBezTo>
                <a:cubicBezTo>
                  <a:pt x="6193" y="62715"/>
                  <a:pt x="6008" y="62853"/>
                  <a:pt x="6055" y="62900"/>
                </a:cubicBezTo>
                <a:cubicBezTo>
                  <a:pt x="6239" y="63269"/>
                  <a:pt x="6055" y="63593"/>
                  <a:pt x="6055" y="63916"/>
                </a:cubicBezTo>
                <a:cubicBezTo>
                  <a:pt x="6008" y="64425"/>
                  <a:pt x="5777" y="64887"/>
                  <a:pt x="5916" y="65395"/>
                </a:cubicBezTo>
                <a:cubicBezTo>
                  <a:pt x="5962" y="65442"/>
                  <a:pt x="5962" y="65534"/>
                  <a:pt x="5916" y="65580"/>
                </a:cubicBezTo>
                <a:cubicBezTo>
                  <a:pt x="5823" y="65904"/>
                  <a:pt x="5823" y="66274"/>
                  <a:pt x="5823" y="66597"/>
                </a:cubicBezTo>
                <a:cubicBezTo>
                  <a:pt x="5823" y="66967"/>
                  <a:pt x="5731" y="67337"/>
                  <a:pt x="5639" y="67706"/>
                </a:cubicBezTo>
                <a:cubicBezTo>
                  <a:pt x="5639" y="67706"/>
                  <a:pt x="5639" y="67752"/>
                  <a:pt x="5639" y="67799"/>
                </a:cubicBezTo>
                <a:cubicBezTo>
                  <a:pt x="5685" y="68122"/>
                  <a:pt x="5777" y="68492"/>
                  <a:pt x="5870" y="68815"/>
                </a:cubicBezTo>
                <a:cubicBezTo>
                  <a:pt x="5916" y="68815"/>
                  <a:pt x="5870" y="68862"/>
                  <a:pt x="5870" y="68908"/>
                </a:cubicBezTo>
                <a:lnTo>
                  <a:pt x="5731" y="68954"/>
                </a:lnTo>
                <a:cubicBezTo>
                  <a:pt x="5731" y="69093"/>
                  <a:pt x="5823" y="69231"/>
                  <a:pt x="5777" y="69370"/>
                </a:cubicBezTo>
                <a:cubicBezTo>
                  <a:pt x="5731" y="69601"/>
                  <a:pt x="5546" y="69786"/>
                  <a:pt x="5777" y="70017"/>
                </a:cubicBezTo>
                <a:cubicBezTo>
                  <a:pt x="5500" y="70110"/>
                  <a:pt x="5823" y="70294"/>
                  <a:pt x="5731" y="70433"/>
                </a:cubicBezTo>
                <a:cubicBezTo>
                  <a:pt x="5685" y="70618"/>
                  <a:pt x="5639" y="70849"/>
                  <a:pt x="5685" y="71034"/>
                </a:cubicBezTo>
                <a:lnTo>
                  <a:pt x="5870" y="71173"/>
                </a:lnTo>
                <a:cubicBezTo>
                  <a:pt x="5823" y="71357"/>
                  <a:pt x="5777" y="71589"/>
                  <a:pt x="5777" y="71820"/>
                </a:cubicBezTo>
                <a:cubicBezTo>
                  <a:pt x="5777" y="72143"/>
                  <a:pt x="5777" y="72467"/>
                  <a:pt x="5777" y="72790"/>
                </a:cubicBezTo>
                <a:cubicBezTo>
                  <a:pt x="5777" y="73206"/>
                  <a:pt x="5823" y="73622"/>
                  <a:pt x="5777" y="74084"/>
                </a:cubicBezTo>
                <a:cubicBezTo>
                  <a:pt x="5731" y="74223"/>
                  <a:pt x="5777" y="74454"/>
                  <a:pt x="5916" y="74593"/>
                </a:cubicBezTo>
                <a:lnTo>
                  <a:pt x="5777" y="74639"/>
                </a:lnTo>
                <a:cubicBezTo>
                  <a:pt x="5731" y="74593"/>
                  <a:pt x="5685" y="74546"/>
                  <a:pt x="5685" y="74546"/>
                </a:cubicBezTo>
                <a:cubicBezTo>
                  <a:pt x="5315" y="74084"/>
                  <a:pt x="4945" y="73622"/>
                  <a:pt x="4576" y="73206"/>
                </a:cubicBezTo>
                <a:cubicBezTo>
                  <a:pt x="4529" y="73160"/>
                  <a:pt x="4529" y="73068"/>
                  <a:pt x="4483" y="73021"/>
                </a:cubicBezTo>
                <a:cubicBezTo>
                  <a:pt x="4437" y="72929"/>
                  <a:pt x="4344" y="72790"/>
                  <a:pt x="4298" y="72698"/>
                </a:cubicBezTo>
                <a:cubicBezTo>
                  <a:pt x="4160" y="72605"/>
                  <a:pt x="4067" y="72513"/>
                  <a:pt x="3975" y="72420"/>
                </a:cubicBezTo>
                <a:cubicBezTo>
                  <a:pt x="3836" y="71958"/>
                  <a:pt x="3559" y="71589"/>
                  <a:pt x="3189" y="71311"/>
                </a:cubicBezTo>
                <a:cubicBezTo>
                  <a:pt x="3143" y="71265"/>
                  <a:pt x="3097" y="71219"/>
                  <a:pt x="3097" y="71173"/>
                </a:cubicBezTo>
                <a:cubicBezTo>
                  <a:pt x="2958" y="70664"/>
                  <a:pt x="2496" y="70433"/>
                  <a:pt x="2218" y="69971"/>
                </a:cubicBezTo>
                <a:cubicBezTo>
                  <a:pt x="2172" y="69786"/>
                  <a:pt x="1941" y="69694"/>
                  <a:pt x="1941" y="69509"/>
                </a:cubicBezTo>
                <a:cubicBezTo>
                  <a:pt x="1849" y="69231"/>
                  <a:pt x="1525" y="69416"/>
                  <a:pt x="1479" y="69231"/>
                </a:cubicBezTo>
                <a:cubicBezTo>
                  <a:pt x="1479" y="69139"/>
                  <a:pt x="1433" y="69093"/>
                  <a:pt x="1433" y="69000"/>
                </a:cubicBezTo>
                <a:lnTo>
                  <a:pt x="924" y="68908"/>
                </a:lnTo>
                <a:lnTo>
                  <a:pt x="924" y="69093"/>
                </a:lnTo>
                <a:cubicBezTo>
                  <a:pt x="740" y="69231"/>
                  <a:pt x="555" y="69324"/>
                  <a:pt x="370" y="69416"/>
                </a:cubicBezTo>
                <a:cubicBezTo>
                  <a:pt x="139" y="69555"/>
                  <a:pt x="231" y="69832"/>
                  <a:pt x="139" y="70017"/>
                </a:cubicBezTo>
                <a:cubicBezTo>
                  <a:pt x="139" y="70017"/>
                  <a:pt x="92" y="70063"/>
                  <a:pt x="92" y="70110"/>
                </a:cubicBezTo>
                <a:cubicBezTo>
                  <a:pt x="0" y="70248"/>
                  <a:pt x="139" y="70387"/>
                  <a:pt x="139" y="70433"/>
                </a:cubicBezTo>
                <a:cubicBezTo>
                  <a:pt x="185" y="70526"/>
                  <a:pt x="46" y="70664"/>
                  <a:pt x="92" y="70710"/>
                </a:cubicBezTo>
                <a:cubicBezTo>
                  <a:pt x="185" y="70988"/>
                  <a:pt x="370" y="71219"/>
                  <a:pt x="555" y="71404"/>
                </a:cubicBezTo>
                <a:cubicBezTo>
                  <a:pt x="832" y="71681"/>
                  <a:pt x="924" y="72143"/>
                  <a:pt x="1248" y="72420"/>
                </a:cubicBezTo>
                <a:cubicBezTo>
                  <a:pt x="1479" y="72744"/>
                  <a:pt x="1664" y="73068"/>
                  <a:pt x="1756" y="73437"/>
                </a:cubicBezTo>
                <a:cubicBezTo>
                  <a:pt x="1849" y="73622"/>
                  <a:pt x="1895" y="73761"/>
                  <a:pt x="2080" y="73853"/>
                </a:cubicBezTo>
                <a:cubicBezTo>
                  <a:pt x="2172" y="73899"/>
                  <a:pt x="2172" y="74038"/>
                  <a:pt x="2218" y="74131"/>
                </a:cubicBezTo>
                <a:cubicBezTo>
                  <a:pt x="2357" y="74362"/>
                  <a:pt x="2542" y="74546"/>
                  <a:pt x="2773" y="74731"/>
                </a:cubicBezTo>
                <a:cubicBezTo>
                  <a:pt x="2819" y="74731"/>
                  <a:pt x="2866" y="74824"/>
                  <a:pt x="2866" y="74870"/>
                </a:cubicBezTo>
                <a:cubicBezTo>
                  <a:pt x="2958" y="75101"/>
                  <a:pt x="3050" y="75378"/>
                  <a:pt x="3097" y="75609"/>
                </a:cubicBezTo>
                <a:lnTo>
                  <a:pt x="3235" y="75609"/>
                </a:lnTo>
                <a:cubicBezTo>
                  <a:pt x="3513" y="75794"/>
                  <a:pt x="3744" y="76118"/>
                  <a:pt x="3836" y="76441"/>
                </a:cubicBezTo>
                <a:cubicBezTo>
                  <a:pt x="3836" y="76534"/>
                  <a:pt x="3882" y="76580"/>
                  <a:pt x="3975" y="76626"/>
                </a:cubicBezTo>
                <a:cubicBezTo>
                  <a:pt x="4021" y="76672"/>
                  <a:pt x="4113" y="76765"/>
                  <a:pt x="4113" y="76811"/>
                </a:cubicBezTo>
                <a:cubicBezTo>
                  <a:pt x="4252" y="77412"/>
                  <a:pt x="4807" y="77689"/>
                  <a:pt x="5038" y="78198"/>
                </a:cubicBezTo>
                <a:cubicBezTo>
                  <a:pt x="5269" y="78244"/>
                  <a:pt x="5407" y="78429"/>
                  <a:pt x="5500" y="78614"/>
                </a:cubicBezTo>
                <a:cubicBezTo>
                  <a:pt x="5546" y="78660"/>
                  <a:pt x="5639" y="78706"/>
                  <a:pt x="5685" y="78706"/>
                </a:cubicBezTo>
                <a:cubicBezTo>
                  <a:pt x="6008" y="78752"/>
                  <a:pt x="6286" y="78937"/>
                  <a:pt x="6470" y="79168"/>
                </a:cubicBezTo>
                <a:lnTo>
                  <a:pt x="7302" y="79030"/>
                </a:lnTo>
                <a:cubicBezTo>
                  <a:pt x="7533" y="78706"/>
                  <a:pt x="7580" y="78660"/>
                  <a:pt x="8088" y="78567"/>
                </a:cubicBezTo>
                <a:cubicBezTo>
                  <a:pt x="8134" y="78567"/>
                  <a:pt x="8181" y="78475"/>
                  <a:pt x="8181" y="78475"/>
                </a:cubicBezTo>
                <a:cubicBezTo>
                  <a:pt x="8273" y="78105"/>
                  <a:pt x="8689" y="78013"/>
                  <a:pt x="8781" y="77689"/>
                </a:cubicBezTo>
                <a:cubicBezTo>
                  <a:pt x="8781" y="77597"/>
                  <a:pt x="8920" y="77597"/>
                  <a:pt x="8966" y="77504"/>
                </a:cubicBezTo>
                <a:cubicBezTo>
                  <a:pt x="9012" y="77458"/>
                  <a:pt x="9105" y="77412"/>
                  <a:pt x="9105" y="77320"/>
                </a:cubicBezTo>
                <a:cubicBezTo>
                  <a:pt x="9151" y="77181"/>
                  <a:pt x="9151" y="76996"/>
                  <a:pt x="9197" y="76857"/>
                </a:cubicBezTo>
                <a:cubicBezTo>
                  <a:pt x="9290" y="76719"/>
                  <a:pt x="9382" y="76626"/>
                  <a:pt x="9475" y="76488"/>
                </a:cubicBezTo>
                <a:cubicBezTo>
                  <a:pt x="9660" y="76349"/>
                  <a:pt x="9798" y="76118"/>
                  <a:pt x="9937" y="75933"/>
                </a:cubicBezTo>
                <a:cubicBezTo>
                  <a:pt x="10075" y="75563"/>
                  <a:pt x="10307" y="75286"/>
                  <a:pt x="10630" y="75055"/>
                </a:cubicBezTo>
                <a:cubicBezTo>
                  <a:pt x="10676" y="75009"/>
                  <a:pt x="10723" y="74916"/>
                  <a:pt x="10723" y="74916"/>
                </a:cubicBezTo>
                <a:cubicBezTo>
                  <a:pt x="10630" y="74685"/>
                  <a:pt x="10769" y="74546"/>
                  <a:pt x="10861" y="74408"/>
                </a:cubicBezTo>
                <a:cubicBezTo>
                  <a:pt x="11277" y="73899"/>
                  <a:pt x="11601" y="73391"/>
                  <a:pt x="11832" y="72836"/>
                </a:cubicBezTo>
                <a:cubicBezTo>
                  <a:pt x="11924" y="72652"/>
                  <a:pt x="11970" y="72420"/>
                  <a:pt x="12201" y="72282"/>
                </a:cubicBezTo>
                <a:cubicBezTo>
                  <a:pt x="12294" y="72236"/>
                  <a:pt x="12294" y="72097"/>
                  <a:pt x="12340" y="71958"/>
                </a:cubicBezTo>
                <a:cubicBezTo>
                  <a:pt x="12340" y="71820"/>
                  <a:pt x="12386" y="71681"/>
                  <a:pt x="12433" y="71542"/>
                </a:cubicBezTo>
                <a:cubicBezTo>
                  <a:pt x="12571" y="71265"/>
                  <a:pt x="12710" y="70988"/>
                  <a:pt x="12802" y="70664"/>
                </a:cubicBezTo>
                <a:cubicBezTo>
                  <a:pt x="12895" y="70341"/>
                  <a:pt x="12710" y="70017"/>
                  <a:pt x="12941" y="69740"/>
                </a:cubicBezTo>
                <a:cubicBezTo>
                  <a:pt x="12987" y="69694"/>
                  <a:pt x="12941" y="69647"/>
                  <a:pt x="12895" y="69509"/>
                </a:cubicBezTo>
                <a:cubicBezTo>
                  <a:pt x="12802" y="69324"/>
                  <a:pt x="12710" y="69185"/>
                  <a:pt x="12664" y="69047"/>
                </a:cubicBezTo>
                <a:cubicBezTo>
                  <a:pt x="12340" y="69047"/>
                  <a:pt x="12063" y="68954"/>
                  <a:pt x="11786" y="68908"/>
                </a:cubicBezTo>
                <a:cubicBezTo>
                  <a:pt x="11708" y="68877"/>
                  <a:pt x="11631" y="68862"/>
                  <a:pt x="11556" y="68862"/>
                </a:cubicBezTo>
                <a:cubicBezTo>
                  <a:pt x="11405" y="68862"/>
                  <a:pt x="11262" y="68923"/>
                  <a:pt x="11138" y="69047"/>
                </a:cubicBezTo>
                <a:cubicBezTo>
                  <a:pt x="10907" y="69278"/>
                  <a:pt x="10723" y="69555"/>
                  <a:pt x="10584" y="69878"/>
                </a:cubicBezTo>
                <a:cubicBezTo>
                  <a:pt x="10550" y="69946"/>
                  <a:pt x="10516" y="69989"/>
                  <a:pt x="10446" y="69989"/>
                </a:cubicBezTo>
                <a:cubicBezTo>
                  <a:pt x="10420" y="69989"/>
                  <a:pt x="10390" y="69983"/>
                  <a:pt x="10353" y="69971"/>
                </a:cubicBezTo>
                <a:cubicBezTo>
                  <a:pt x="10353" y="69971"/>
                  <a:pt x="10260" y="69971"/>
                  <a:pt x="10307" y="70063"/>
                </a:cubicBezTo>
                <a:cubicBezTo>
                  <a:pt x="10307" y="70110"/>
                  <a:pt x="10353" y="70202"/>
                  <a:pt x="10353" y="70294"/>
                </a:cubicBezTo>
                <a:lnTo>
                  <a:pt x="10122" y="70294"/>
                </a:lnTo>
                <a:lnTo>
                  <a:pt x="9891" y="70941"/>
                </a:lnTo>
                <a:lnTo>
                  <a:pt x="9798" y="70757"/>
                </a:lnTo>
                <a:cubicBezTo>
                  <a:pt x="9706" y="70895"/>
                  <a:pt x="9660" y="71080"/>
                  <a:pt x="9567" y="71219"/>
                </a:cubicBezTo>
                <a:cubicBezTo>
                  <a:pt x="9336" y="71404"/>
                  <a:pt x="9244" y="71727"/>
                  <a:pt x="9244" y="72051"/>
                </a:cubicBezTo>
                <a:cubicBezTo>
                  <a:pt x="9290" y="72189"/>
                  <a:pt x="9151" y="72282"/>
                  <a:pt x="9059" y="72374"/>
                </a:cubicBezTo>
                <a:cubicBezTo>
                  <a:pt x="8781" y="72652"/>
                  <a:pt x="8458" y="72929"/>
                  <a:pt x="8597" y="73345"/>
                </a:cubicBezTo>
                <a:cubicBezTo>
                  <a:pt x="8458" y="73483"/>
                  <a:pt x="8273" y="73437"/>
                  <a:pt x="8273" y="73668"/>
                </a:cubicBezTo>
                <a:cubicBezTo>
                  <a:pt x="8273" y="74038"/>
                  <a:pt x="8088" y="74084"/>
                  <a:pt x="7672" y="74131"/>
                </a:cubicBezTo>
                <a:cubicBezTo>
                  <a:pt x="7718" y="74084"/>
                  <a:pt x="7718" y="74038"/>
                  <a:pt x="7718" y="73992"/>
                </a:cubicBezTo>
                <a:cubicBezTo>
                  <a:pt x="7765" y="73761"/>
                  <a:pt x="7996" y="73576"/>
                  <a:pt x="7718" y="73391"/>
                </a:cubicBezTo>
                <a:cubicBezTo>
                  <a:pt x="7672" y="73391"/>
                  <a:pt x="7718" y="73299"/>
                  <a:pt x="7765" y="73206"/>
                </a:cubicBezTo>
                <a:cubicBezTo>
                  <a:pt x="7811" y="73114"/>
                  <a:pt x="7811" y="73021"/>
                  <a:pt x="7857" y="72929"/>
                </a:cubicBezTo>
                <a:lnTo>
                  <a:pt x="7580" y="72698"/>
                </a:lnTo>
                <a:cubicBezTo>
                  <a:pt x="7672" y="72652"/>
                  <a:pt x="7811" y="72652"/>
                  <a:pt x="7811" y="72605"/>
                </a:cubicBezTo>
                <a:cubicBezTo>
                  <a:pt x="7857" y="72420"/>
                  <a:pt x="7903" y="72282"/>
                  <a:pt x="7903" y="72143"/>
                </a:cubicBezTo>
                <a:cubicBezTo>
                  <a:pt x="7811" y="71866"/>
                  <a:pt x="7765" y="71635"/>
                  <a:pt x="7672" y="71357"/>
                </a:cubicBezTo>
                <a:cubicBezTo>
                  <a:pt x="7580" y="71080"/>
                  <a:pt x="7580" y="70757"/>
                  <a:pt x="7765" y="70479"/>
                </a:cubicBezTo>
                <a:cubicBezTo>
                  <a:pt x="7857" y="70387"/>
                  <a:pt x="7903" y="70248"/>
                  <a:pt x="7903" y="70110"/>
                </a:cubicBezTo>
                <a:cubicBezTo>
                  <a:pt x="7903" y="69878"/>
                  <a:pt x="7857" y="69694"/>
                  <a:pt x="7811" y="69463"/>
                </a:cubicBezTo>
                <a:cubicBezTo>
                  <a:pt x="7718" y="69278"/>
                  <a:pt x="7949" y="69047"/>
                  <a:pt x="7672" y="68862"/>
                </a:cubicBezTo>
                <a:cubicBezTo>
                  <a:pt x="7626" y="68815"/>
                  <a:pt x="7626" y="68584"/>
                  <a:pt x="7672" y="68446"/>
                </a:cubicBezTo>
                <a:cubicBezTo>
                  <a:pt x="7811" y="68168"/>
                  <a:pt x="7857" y="67799"/>
                  <a:pt x="7765" y="67475"/>
                </a:cubicBezTo>
                <a:cubicBezTo>
                  <a:pt x="7765" y="67429"/>
                  <a:pt x="7765" y="67383"/>
                  <a:pt x="7765" y="67337"/>
                </a:cubicBezTo>
                <a:cubicBezTo>
                  <a:pt x="7811" y="67059"/>
                  <a:pt x="7903" y="66828"/>
                  <a:pt x="7903" y="66597"/>
                </a:cubicBezTo>
                <a:lnTo>
                  <a:pt x="7903" y="65904"/>
                </a:lnTo>
                <a:cubicBezTo>
                  <a:pt x="7857" y="65626"/>
                  <a:pt x="7903" y="65395"/>
                  <a:pt x="7996" y="65164"/>
                </a:cubicBezTo>
                <a:cubicBezTo>
                  <a:pt x="8181" y="64933"/>
                  <a:pt x="7903" y="64748"/>
                  <a:pt x="7996" y="64563"/>
                </a:cubicBezTo>
                <a:cubicBezTo>
                  <a:pt x="8088" y="64379"/>
                  <a:pt x="8134" y="64194"/>
                  <a:pt x="8227" y="63963"/>
                </a:cubicBezTo>
                <a:cubicBezTo>
                  <a:pt x="8227" y="63963"/>
                  <a:pt x="8227" y="63916"/>
                  <a:pt x="8227" y="63916"/>
                </a:cubicBezTo>
                <a:cubicBezTo>
                  <a:pt x="7996" y="63500"/>
                  <a:pt x="8181" y="63131"/>
                  <a:pt x="8227" y="62715"/>
                </a:cubicBezTo>
                <a:cubicBezTo>
                  <a:pt x="8273" y="62622"/>
                  <a:pt x="8273" y="62530"/>
                  <a:pt x="8227" y="62484"/>
                </a:cubicBezTo>
                <a:cubicBezTo>
                  <a:pt x="8227" y="62299"/>
                  <a:pt x="8227" y="62160"/>
                  <a:pt x="8227" y="61975"/>
                </a:cubicBezTo>
                <a:cubicBezTo>
                  <a:pt x="8319" y="61698"/>
                  <a:pt x="8412" y="61374"/>
                  <a:pt x="8458" y="61051"/>
                </a:cubicBezTo>
                <a:cubicBezTo>
                  <a:pt x="8504" y="60774"/>
                  <a:pt x="8319" y="60450"/>
                  <a:pt x="8597" y="60173"/>
                </a:cubicBezTo>
                <a:cubicBezTo>
                  <a:pt x="8689" y="60127"/>
                  <a:pt x="8597" y="60034"/>
                  <a:pt x="8597" y="59988"/>
                </a:cubicBezTo>
                <a:cubicBezTo>
                  <a:pt x="8550" y="59664"/>
                  <a:pt x="8412" y="59295"/>
                  <a:pt x="8735" y="59017"/>
                </a:cubicBezTo>
                <a:lnTo>
                  <a:pt x="8735" y="58925"/>
                </a:lnTo>
                <a:cubicBezTo>
                  <a:pt x="8643" y="58740"/>
                  <a:pt x="8781" y="58509"/>
                  <a:pt x="8828" y="58324"/>
                </a:cubicBezTo>
                <a:cubicBezTo>
                  <a:pt x="9012" y="57261"/>
                  <a:pt x="9197" y="56152"/>
                  <a:pt x="9382" y="55089"/>
                </a:cubicBezTo>
                <a:cubicBezTo>
                  <a:pt x="9428" y="54904"/>
                  <a:pt x="9428" y="54719"/>
                  <a:pt x="9382" y="54581"/>
                </a:cubicBezTo>
                <a:cubicBezTo>
                  <a:pt x="9706" y="54581"/>
                  <a:pt x="9613" y="54303"/>
                  <a:pt x="9660" y="54165"/>
                </a:cubicBezTo>
                <a:cubicBezTo>
                  <a:pt x="9706" y="53980"/>
                  <a:pt x="9660" y="53795"/>
                  <a:pt x="9752" y="53656"/>
                </a:cubicBezTo>
                <a:cubicBezTo>
                  <a:pt x="9844" y="53564"/>
                  <a:pt x="9844" y="53379"/>
                  <a:pt x="9798" y="53286"/>
                </a:cubicBezTo>
                <a:cubicBezTo>
                  <a:pt x="9752" y="53148"/>
                  <a:pt x="9752" y="53055"/>
                  <a:pt x="9798" y="52963"/>
                </a:cubicBezTo>
                <a:cubicBezTo>
                  <a:pt x="9844" y="52686"/>
                  <a:pt x="9937" y="52455"/>
                  <a:pt x="10029" y="52223"/>
                </a:cubicBezTo>
                <a:cubicBezTo>
                  <a:pt x="10122" y="51946"/>
                  <a:pt x="10168" y="51669"/>
                  <a:pt x="10260" y="51392"/>
                </a:cubicBezTo>
                <a:cubicBezTo>
                  <a:pt x="10353" y="51068"/>
                  <a:pt x="10445" y="50698"/>
                  <a:pt x="10538" y="50329"/>
                </a:cubicBezTo>
                <a:cubicBezTo>
                  <a:pt x="10538" y="50097"/>
                  <a:pt x="10723" y="49820"/>
                  <a:pt x="10676" y="49589"/>
                </a:cubicBezTo>
                <a:cubicBezTo>
                  <a:pt x="10538" y="49173"/>
                  <a:pt x="10861" y="48942"/>
                  <a:pt x="10907" y="48572"/>
                </a:cubicBezTo>
                <a:cubicBezTo>
                  <a:pt x="10954" y="48295"/>
                  <a:pt x="11185" y="48064"/>
                  <a:pt x="11185" y="47787"/>
                </a:cubicBezTo>
                <a:cubicBezTo>
                  <a:pt x="11231" y="47509"/>
                  <a:pt x="11508" y="47232"/>
                  <a:pt x="11277" y="46955"/>
                </a:cubicBezTo>
                <a:cubicBezTo>
                  <a:pt x="11277" y="46955"/>
                  <a:pt x="11370" y="46862"/>
                  <a:pt x="11370" y="46816"/>
                </a:cubicBezTo>
                <a:cubicBezTo>
                  <a:pt x="11739" y="46077"/>
                  <a:pt x="11970" y="45291"/>
                  <a:pt x="12109" y="44505"/>
                </a:cubicBezTo>
                <a:cubicBezTo>
                  <a:pt x="12155" y="44459"/>
                  <a:pt x="12155" y="44413"/>
                  <a:pt x="12155" y="44413"/>
                </a:cubicBezTo>
                <a:cubicBezTo>
                  <a:pt x="12433" y="44228"/>
                  <a:pt x="12386" y="43997"/>
                  <a:pt x="12525" y="43673"/>
                </a:cubicBezTo>
                <a:cubicBezTo>
                  <a:pt x="12664" y="43350"/>
                  <a:pt x="12571" y="42934"/>
                  <a:pt x="12895" y="42656"/>
                </a:cubicBezTo>
                <a:cubicBezTo>
                  <a:pt x="12941" y="42656"/>
                  <a:pt x="12895" y="42564"/>
                  <a:pt x="12895" y="42518"/>
                </a:cubicBezTo>
                <a:cubicBezTo>
                  <a:pt x="12987" y="42148"/>
                  <a:pt x="12941" y="41778"/>
                  <a:pt x="13311" y="41547"/>
                </a:cubicBezTo>
                <a:cubicBezTo>
                  <a:pt x="13357" y="41547"/>
                  <a:pt x="13357" y="41501"/>
                  <a:pt x="13357" y="41455"/>
                </a:cubicBezTo>
                <a:lnTo>
                  <a:pt x="13218" y="41270"/>
                </a:lnTo>
                <a:lnTo>
                  <a:pt x="13496" y="41177"/>
                </a:lnTo>
                <a:cubicBezTo>
                  <a:pt x="13449" y="41085"/>
                  <a:pt x="13357" y="40993"/>
                  <a:pt x="13311" y="40900"/>
                </a:cubicBezTo>
                <a:cubicBezTo>
                  <a:pt x="13634" y="40715"/>
                  <a:pt x="13819" y="40346"/>
                  <a:pt x="13773" y="39976"/>
                </a:cubicBezTo>
                <a:cubicBezTo>
                  <a:pt x="13773" y="39883"/>
                  <a:pt x="13819" y="39745"/>
                  <a:pt x="13912" y="39745"/>
                </a:cubicBezTo>
                <a:cubicBezTo>
                  <a:pt x="14004" y="39698"/>
                  <a:pt x="14050" y="39652"/>
                  <a:pt x="14050" y="39560"/>
                </a:cubicBezTo>
                <a:cubicBezTo>
                  <a:pt x="14143" y="39283"/>
                  <a:pt x="14143" y="38959"/>
                  <a:pt x="14420" y="38774"/>
                </a:cubicBezTo>
                <a:cubicBezTo>
                  <a:pt x="14420" y="38728"/>
                  <a:pt x="14420" y="38728"/>
                  <a:pt x="14420" y="38635"/>
                </a:cubicBezTo>
                <a:cubicBezTo>
                  <a:pt x="14466" y="38497"/>
                  <a:pt x="14466" y="38404"/>
                  <a:pt x="14512" y="38312"/>
                </a:cubicBezTo>
                <a:cubicBezTo>
                  <a:pt x="14836" y="37896"/>
                  <a:pt x="15067" y="37388"/>
                  <a:pt x="15067" y="36879"/>
                </a:cubicBezTo>
                <a:cubicBezTo>
                  <a:pt x="15159" y="36833"/>
                  <a:pt x="15298" y="36833"/>
                  <a:pt x="15298" y="36787"/>
                </a:cubicBezTo>
                <a:cubicBezTo>
                  <a:pt x="15390" y="36602"/>
                  <a:pt x="15483" y="36371"/>
                  <a:pt x="15529" y="36140"/>
                </a:cubicBezTo>
                <a:cubicBezTo>
                  <a:pt x="15529" y="36047"/>
                  <a:pt x="15483" y="35909"/>
                  <a:pt x="15529" y="35816"/>
                </a:cubicBezTo>
                <a:cubicBezTo>
                  <a:pt x="15575" y="35724"/>
                  <a:pt x="15714" y="35724"/>
                  <a:pt x="15806" y="35678"/>
                </a:cubicBezTo>
                <a:cubicBezTo>
                  <a:pt x="15806" y="35539"/>
                  <a:pt x="15760" y="35446"/>
                  <a:pt x="15760" y="35308"/>
                </a:cubicBezTo>
                <a:cubicBezTo>
                  <a:pt x="16130" y="35262"/>
                  <a:pt x="16269" y="34984"/>
                  <a:pt x="16361" y="34753"/>
                </a:cubicBezTo>
                <a:cubicBezTo>
                  <a:pt x="16407" y="34476"/>
                  <a:pt x="16500" y="34199"/>
                  <a:pt x="16500" y="33921"/>
                </a:cubicBezTo>
                <a:cubicBezTo>
                  <a:pt x="17054" y="33736"/>
                  <a:pt x="17147" y="33505"/>
                  <a:pt x="16869" y="33089"/>
                </a:cubicBezTo>
                <a:lnTo>
                  <a:pt x="17239" y="33089"/>
                </a:lnTo>
                <a:cubicBezTo>
                  <a:pt x="17285" y="32858"/>
                  <a:pt x="17285" y="32673"/>
                  <a:pt x="17285" y="32489"/>
                </a:cubicBezTo>
                <a:cubicBezTo>
                  <a:pt x="17378" y="32442"/>
                  <a:pt x="17516" y="32442"/>
                  <a:pt x="17563" y="32396"/>
                </a:cubicBezTo>
                <a:cubicBezTo>
                  <a:pt x="17840" y="32119"/>
                  <a:pt x="17979" y="31749"/>
                  <a:pt x="18025" y="31333"/>
                </a:cubicBezTo>
                <a:cubicBezTo>
                  <a:pt x="18025" y="31102"/>
                  <a:pt x="18025" y="31102"/>
                  <a:pt x="18302" y="31102"/>
                </a:cubicBezTo>
                <a:cubicBezTo>
                  <a:pt x="18395" y="30917"/>
                  <a:pt x="18441" y="30779"/>
                  <a:pt x="18533" y="30640"/>
                </a:cubicBezTo>
                <a:cubicBezTo>
                  <a:pt x="18718" y="30316"/>
                  <a:pt x="18903" y="29993"/>
                  <a:pt x="19088" y="29669"/>
                </a:cubicBezTo>
                <a:cubicBezTo>
                  <a:pt x="19365" y="29346"/>
                  <a:pt x="19504" y="28930"/>
                  <a:pt x="19504" y="28514"/>
                </a:cubicBezTo>
                <a:cubicBezTo>
                  <a:pt x="19504" y="28514"/>
                  <a:pt x="19550" y="28468"/>
                  <a:pt x="19550" y="28468"/>
                </a:cubicBezTo>
                <a:lnTo>
                  <a:pt x="19781" y="28468"/>
                </a:lnTo>
                <a:cubicBezTo>
                  <a:pt x="19827" y="28237"/>
                  <a:pt x="19966" y="28052"/>
                  <a:pt x="20058" y="27867"/>
                </a:cubicBezTo>
                <a:cubicBezTo>
                  <a:pt x="20197" y="27728"/>
                  <a:pt x="20290" y="27497"/>
                  <a:pt x="20243" y="27312"/>
                </a:cubicBezTo>
                <a:cubicBezTo>
                  <a:pt x="20243" y="27266"/>
                  <a:pt x="20336" y="27220"/>
                  <a:pt x="20336" y="27220"/>
                </a:cubicBezTo>
                <a:cubicBezTo>
                  <a:pt x="20521" y="27035"/>
                  <a:pt x="20705" y="26804"/>
                  <a:pt x="20798" y="26527"/>
                </a:cubicBezTo>
                <a:cubicBezTo>
                  <a:pt x="20844" y="26434"/>
                  <a:pt x="20937" y="26388"/>
                  <a:pt x="21075" y="26295"/>
                </a:cubicBezTo>
                <a:lnTo>
                  <a:pt x="21075" y="25741"/>
                </a:lnTo>
                <a:cubicBezTo>
                  <a:pt x="21168" y="25926"/>
                  <a:pt x="21214" y="25972"/>
                  <a:pt x="21260" y="26111"/>
                </a:cubicBezTo>
                <a:cubicBezTo>
                  <a:pt x="21353" y="25972"/>
                  <a:pt x="21445" y="25787"/>
                  <a:pt x="21491" y="25648"/>
                </a:cubicBezTo>
                <a:cubicBezTo>
                  <a:pt x="21491" y="25510"/>
                  <a:pt x="21491" y="25371"/>
                  <a:pt x="21491" y="25186"/>
                </a:cubicBezTo>
                <a:lnTo>
                  <a:pt x="22000" y="24955"/>
                </a:lnTo>
                <a:cubicBezTo>
                  <a:pt x="21861" y="24678"/>
                  <a:pt x="22323" y="24816"/>
                  <a:pt x="22277" y="24585"/>
                </a:cubicBezTo>
                <a:lnTo>
                  <a:pt x="22000" y="24308"/>
                </a:lnTo>
                <a:cubicBezTo>
                  <a:pt x="22092" y="24285"/>
                  <a:pt x="22173" y="24285"/>
                  <a:pt x="22236" y="24285"/>
                </a:cubicBezTo>
                <a:cubicBezTo>
                  <a:pt x="22300" y="24285"/>
                  <a:pt x="22346" y="24285"/>
                  <a:pt x="22369" y="24262"/>
                </a:cubicBezTo>
                <a:cubicBezTo>
                  <a:pt x="22554" y="24077"/>
                  <a:pt x="22647" y="23938"/>
                  <a:pt x="22785" y="23753"/>
                </a:cubicBezTo>
                <a:cubicBezTo>
                  <a:pt x="22970" y="23476"/>
                  <a:pt x="23109" y="23153"/>
                  <a:pt x="23432" y="23014"/>
                </a:cubicBezTo>
                <a:lnTo>
                  <a:pt x="23432" y="22968"/>
                </a:lnTo>
                <a:cubicBezTo>
                  <a:pt x="23386" y="22552"/>
                  <a:pt x="23432" y="22228"/>
                  <a:pt x="23894" y="22090"/>
                </a:cubicBezTo>
                <a:cubicBezTo>
                  <a:pt x="23987" y="22043"/>
                  <a:pt x="24033" y="21997"/>
                  <a:pt x="24126" y="21905"/>
                </a:cubicBezTo>
                <a:cubicBezTo>
                  <a:pt x="24218" y="21766"/>
                  <a:pt x="24310" y="21627"/>
                  <a:pt x="24403" y="21489"/>
                </a:cubicBezTo>
                <a:cubicBezTo>
                  <a:pt x="24588" y="21258"/>
                  <a:pt x="24865" y="20980"/>
                  <a:pt x="24911" y="20749"/>
                </a:cubicBezTo>
                <a:cubicBezTo>
                  <a:pt x="25004" y="20518"/>
                  <a:pt x="25235" y="20426"/>
                  <a:pt x="25281" y="20287"/>
                </a:cubicBezTo>
                <a:cubicBezTo>
                  <a:pt x="25327" y="20056"/>
                  <a:pt x="25512" y="19871"/>
                  <a:pt x="25743" y="19825"/>
                </a:cubicBezTo>
                <a:cubicBezTo>
                  <a:pt x="25789" y="19825"/>
                  <a:pt x="25789" y="19733"/>
                  <a:pt x="25789" y="19733"/>
                </a:cubicBezTo>
                <a:lnTo>
                  <a:pt x="25605" y="19548"/>
                </a:lnTo>
                <a:cubicBezTo>
                  <a:pt x="25651" y="19363"/>
                  <a:pt x="25732" y="19317"/>
                  <a:pt x="25824" y="19317"/>
                </a:cubicBezTo>
                <a:cubicBezTo>
                  <a:pt x="25916" y="19317"/>
                  <a:pt x="26020" y="19363"/>
                  <a:pt x="26113" y="19363"/>
                </a:cubicBezTo>
                <a:cubicBezTo>
                  <a:pt x="26252" y="19132"/>
                  <a:pt x="26390" y="18901"/>
                  <a:pt x="26529" y="18716"/>
                </a:cubicBezTo>
                <a:lnTo>
                  <a:pt x="26390" y="18577"/>
                </a:lnTo>
                <a:cubicBezTo>
                  <a:pt x="26483" y="18438"/>
                  <a:pt x="26575" y="18254"/>
                  <a:pt x="26714" y="18254"/>
                </a:cubicBezTo>
                <a:cubicBezTo>
                  <a:pt x="26899" y="18254"/>
                  <a:pt x="26991" y="18115"/>
                  <a:pt x="26991" y="17976"/>
                </a:cubicBezTo>
                <a:cubicBezTo>
                  <a:pt x="27037" y="17745"/>
                  <a:pt x="27222" y="17560"/>
                  <a:pt x="27453" y="17514"/>
                </a:cubicBezTo>
                <a:cubicBezTo>
                  <a:pt x="27777" y="17422"/>
                  <a:pt x="27823" y="17191"/>
                  <a:pt x="27731" y="16821"/>
                </a:cubicBezTo>
                <a:cubicBezTo>
                  <a:pt x="27915" y="16775"/>
                  <a:pt x="28054" y="16728"/>
                  <a:pt x="28193" y="16636"/>
                </a:cubicBezTo>
                <a:cubicBezTo>
                  <a:pt x="28378" y="16544"/>
                  <a:pt x="28424" y="16359"/>
                  <a:pt x="28378" y="16174"/>
                </a:cubicBezTo>
                <a:cubicBezTo>
                  <a:pt x="28378" y="16128"/>
                  <a:pt x="28470" y="16035"/>
                  <a:pt x="28516" y="16035"/>
                </a:cubicBezTo>
                <a:cubicBezTo>
                  <a:pt x="29025" y="15804"/>
                  <a:pt x="29256" y="15296"/>
                  <a:pt x="29672" y="14972"/>
                </a:cubicBezTo>
                <a:cubicBezTo>
                  <a:pt x="29764" y="14880"/>
                  <a:pt x="29764" y="14787"/>
                  <a:pt x="29764" y="14695"/>
                </a:cubicBezTo>
                <a:cubicBezTo>
                  <a:pt x="29672" y="14418"/>
                  <a:pt x="29949" y="14325"/>
                  <a:pt x="30088" y="14279"/>
                </a:cubicBezTo>
                <a:cubicBezTo>
                  <a:pt x="30125" y="14279"/>
                  <a:pt x="30169" y="14286"/>
                  <a:pt x="30215" y="14286"/>
                </a:cubicBezTo>
                <a:cubicBezTo>
                  <a:pt x="30284" y="14286"/>
                  <a:pt x="30356" y="14270"/>
                  <a:pt x="30411" y="14186"/>
                </a:cubicBezTo>
                <a:cubicBezTo>
                  <a:pt x="30411" y="14048"/>
                  <a:pt x="30411" y="13909"/>
                  <a:pt x="30411" y="13770"/>
                </a:cubicBezTo>
                <a:lnTo>
                  <a:pt x="30966" y="13447"/>
                </a:lnTo>
                <a:cubicBezTo>
                  <a:pt x="31151" y="13355"/>
                  <a:pt x="31151" y="13031"/>
                  <a:pt x="31289" y="12939"/>
                </a:cubicBezTo>
                <a:cubicBezTo>
                  <a:pt x="31567" y="12800"/>
                  <a:pt x="31474" y="12569"/>
                  <a:pt x="31520" y="12338"/>
                </a:cubicBezTo>
                <a:lnTo>
                  <a:pt x="31983" y="12338"/>
                </a:lnTo>
                <a:cubicBezTo>
                  <a:pt x="31983" y="12199"/>
                  <a:pt x="31936" y="12107"/>
                  <a:pt x="31890" y="11968"/>
                </a:cubicBezTo>
                <a:lnTo>
                  <a:pt x="31890" y="11968"/>
                </a:lnTo>
                <a:cubicBezTo>
                  <a:pt x="32004" y="12006"/>
                  <a:pt x="32125" y="12036"/>
                  <a:pt x="32233" y="12036"/>
                </a:cubicBezTo>
                <a:cubicBezTo>
                  <a:pt x="32386" y="12036"/>
                  <a:pt x="32510" y="11974"/>
                  <a:pt x="32537" y="11783"/>
                </a:cubicBezTo>
                <a:cubicBezTo>
                  <a:pt x="32583" y="11321"/>
                  <a:pt x="33046" y="11136"/>
                  <a:pt x="33277" y="10859"/>
                </a:cubicBezTo>
                <a:cubicBezTo>
                  <a:pt x="33415" y="10720"/>
                  <a:pt x="33508" y="10535"/>
                  <a:pt x="33508" y="10350"/>
                </a:cubicBezTo>
                <a:lnTo>
                  <a:pt x="33785" y="10350"/>
                </a:lnTo>
                <a:lnTo>
                  <a:pt x="33739" y="9981"/>
                </a:lnTo>
                <a:lnTo>
                  <a:pt x="34109" y="10212"/>
                </a:lnTo>
                <a:lnTo>
                  <a:pt x="34016" y="9750"/>
                </a:lnTo>
                <a:lnTo>
                  <a:pt x="34571" y="9657"/>
                </a:lnTo>
                <a:cubicBezTo>
                  <a:pt x="34524" y="9565"/>
                  <a:pt x="34524" y="9472"/>
                  <a:pt x="34478" y="9380"/>
                </a:cubicBezTo>
                <a:cubicBezTo>
                  <a:pt x="34524" y="9349"/>
                  <a:pt x="34586" y="9349"/>
                  <a:pt x="34644" y="9349"/>
                </a:cubicBezTo>
                <a:lnTo>
                  <a:pt x="34644" y="9349"/>
                </a:lnTo>
                <a:cubicBezTo>
                  <a:pt x="34761" y="9349"/>
                  <a:pt x="34863" y="9349"/>
                  <a:pt x="34802" y="9103"/>
                </a:cubicBezTo>
                <a:cubicBezTo>
                  <a:pt x="34987" y="8964"/>
                  <a:pt x="35033" y="8687"/>
                  <a:pt x="35310" y="8687"/>
                </a:cubicBezTo>
                <a:cubicBezTo>
                  <a:pt x="35587" y="8640"/>
                  <a:pt x="35865" y="8455"/>
                  <a:pt x="35957" y="8224"/>
                </a:cubicBezTo>
                <a:cubicBezTo>
                  <a:pt x="36050" y="8086"/>
                  <a:pt x="36050" y="7947"/>
                  <a:pt x="36142" y="7901"/>
                </a:cubicBezTo>
                <a:cubicBezTo>
                  <a:pt x="36235" y="7808"/>
                  <a:pt x="36419" y="7808"/>
                  <a:pt x="36512" y="7716"/>
                </a:cubicBezTo>
                <a:cubicBezTo>
                  <a:pt x="36558" y="7670"/>
                  <a:pt x="36604" y="7577"/>
                  <a:pt x="36650" y="7485"/>
                </a:cubicBezTo>
                <a:cubicBezTo>
                  <a:pt x="36697" y="7439"/>
                  <a:pt x="36743" y="7346"/>
                  <a:pt x="36743" y="7346"/>
                </a:cubicBezTo>
                <a:cubicBezTo>
                  <a:pt x="36788" y="7356"/>
                  <a:pt x="36826" y="7361"/>
                  <a:pt x="36859" y="7361"/>
                </a:cubicBezTo>
                <a:cubicBezTo>
                  <a:pt x="37132" y="7361"/>
                  <a:pt x="37035" y="7049"/>
                  <a:pt x="37159" y="6884"/>
                </a:cubicBezTo>
                <a:lnTo>
                  <a:pt x="37575" y="6838"/>
                </a:lnTo>
                <a:cubicBezTo>
                  <a:pt x="37621" y="6653"/>
                  <a:pt x="37621" y="6422"/>
                  <a:pt x="37713" y="6422"/>
                </a:cubicBezTo>
                <a:cubicBezTo>
                  <a:pt x="37744" y="6407"/>
                  <a:pt x="37785" y="6401"/>
                  <a:pt x="37832" y="6401"/>
                </a:cubicBezTo>
                <a:cubicBezTo>
                  <a:pt x="37924" y="6401"/>
                  <a:pt x="38037" y="6422"/>
                  <a:pt x="38129" y="6422"/>
                </a:cubicBezTo>
                <a:cubicBezTo>
                  <a:pt x="38268" y="6237"/>
                  <a:pt x="38314" y="5960"/>
                  <a:pt x="38453" y="5960"/>
                </a:cubicBezTo>
                <a:cubicBezTo>
                  <a:pt x="38776" y="5914"/>
                  <a:pt x="38407" y="5544"/>
                  <a:pt x="38776" y="5544"/>
                </a:cubicBezTo>
                <a:lnTo>
                  <a:pt x="39008" y="5636"/>
                </a:lnTo>
                <a:lnTo>
                  <a:pt x="38915" y="5313"/>
                </a:lnTo>
                <a:lnTo>
                  <a:pt x="39516" y="5174"/>
                </a:lnTo>
                <a:cubicBezTo>
                  <a:pt x="39470" y="5035"/>
                  <a:pt x="39424" y="4943"/>
                  <a:pt x="39424" y="4804"/>
                </a:cubicBezTo>
                <a:cubicBezTo>
                  <a:pt x="39655" y="4758"/>
                  <a:pt x="39793" y="4712"/>
                  <a:pt x="39978" y="4619"/>
                </a:cubicBezTo>
                <a:cubicBezTo>
                  <a:pt x="40117" y="4435"/>
                  <a:pt x="40255" y="4250"/>
                  <a:pt x="40348" y="4065"/>
                </a:cubicBezTo>
                <a:cubicBezTo>
                  <a:pt x="40348" y="4019"/>
                  <a:pt x="40394" y="4019"/>
                  <a:pt x="40440" y="4019"/>
                </a:cubicBezTo>
                <a:cubicBezTo>
                  <a:pt x="40718" y="3926"/>
                  <a:pt x="40764" y="3510"/>
                  <a:pt x="41134" y="3510"/>
                </a:cubicBezTo>
                <a:cubicBezTo>
                  <a:pt x="41180" y="3510"/>
                  <a:pt x="41226" y="3418"/>
                  <a:pt x="41226" y="3372"/>
                </a:cubicBezTo>
                <a:cubicBezTo>
                  <a:pt x="41226" y="3187"/>
                  <a:pt x="41318" y="3094"/>
                  <a:pt x="41457" y="3048"/>
                </a:cubicBezTo>
                <a:cubicBezTo>
                  <a:pt x="41734" y="2909"/>
                  <a:pt x="41781" y="2447"/>
                  <a:pt x="42150" y="2401"/>
                </a:cubicBezTo>
                <a:cubicBezTo>
                  <a:pt x="42104" y="2077"/>
                  <a:pt x="42428" y="1985"/>
                  <a:pt x="42566" y="1708"/>
                </a:cubicBezTo>
                <a:cubicBezTo>
                  <a:pt x="42243" y="1569"/>
                  <a:pt x="42566" y="1338"/>
                  <a:pt x="42474" y="1153"/>
                </a:cubicBezTo>
                <a:cubicBezTo>
                  <a:pt x="42381" y="1153"/>
                  <a:pt x="42248" y="1174"/>
                  <a:pt x="42169" y="1174"/>
                </a:cubicBezTo>
                <a:cubicBezTo>
                  <a:pt x="42130" y="1174"/>
                  <a:pt x="42104" y="1169"/>
                  <a:pt x="42104" y="1153"/>
                </a:cubicBezTo>
                <a:cubicBezTo>
                  <a:pt x="42068" y="1081"/>
                  <a:pt x="42035" y="1055"/>
                  <a:pt x="42003" y="1055"/>
                </a:cubicBezTo>
                <a:cubicBezTo>
                  <a:pt x="41932" y="1055"/>
                  <a:pt x="41869" y="1182"/>
                  <a:pt x="41794" y="1182"/>
                </a:cubicBezTo>
                <a:cubicBezTo>
                  <a:pt x="41775" y="1182"/>
                  <a:pt x="41755" y="1174"/>
                  <a:pt x="41734" y="1153"/>
                </a:cubicBezTo>
                <a:cubicBezTo>
                  <a:pt x="41734" y="968"/>
                  <a:pt x="41688" y="783"/>
                  <a:pt x="41688" y="645"/>
                </a:cubicBezTo>
                <a:cubicBezTo>
                  <a:pt x="41503" y="275"/>
                  <a:pt x="41180" y="321"/>
                  <a:pt x="40856" y="275"/>
                </a:cubicBezTo>
                <a:lnTo>
                  <a:pt x="40856" y="44"/>
                </a:lnTo>
                <a:cubicBezTo>
                  <a:pt x="40804" y="13"/>
                  <a:pt x="40759" y="0"/>
                  <a:pt x="40719" y="0"/>
                </a:cubicBezTo>
                <a:close/>
              </a:path>
            </a:pathLst>
          </a:custGeom>
          <a:solidFill>
            <a:srgbClr val="222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36"/>
          <p:cNvSpPr/>
          <p:nvPr/>
        </p:nvSpPr>
        <p:spPr>
          <a:xfrm flipH="1">
            <a:off x="4738565" y="2959299"/>
            <a:ext cx="1024586" cy="887263"/>
          </a:xfrm>
          <a:custGeom>
            <a:rect b="b" l="l" r="r" t="t"/>
            <a:pathLst>
              <a:path extrusionOk="0" h="58835" w="67941">
                <a:moveTo>
                  <a:pt x="1526" y="0"/>
                </a:moveTo>
                <a:cubicBezTo>
                  <a:pt x="1480" y="231"/>
                  <a:pt x="1387" y="462"/>
                  <a:pt x="1295" y="693"/>
                </a:cubicBezTo>
                <a:cubicBezTo>
                  <a:pt x="1109" y="656"/>
                  <a:pt x="970" y="632"/>
                  <a:pt x="860" y="632"/>
                </a:cubicBezTo>
                <a:cubicBezTo>
                  <a:pt x="557" y="632"/>
                  <a:pt x="469" y="811"/>
                  <a:pt x="232" y="1387"/>
                </a:cubicBezTo>
                <a:cubicBezTo>
                  <a:pt x="186" y="1155"/>
                  <a:pt x="139" y="1017"/>
                  <a:pt x="93" y="786"/>
                </a:cubicBezTo>
                <a:cubicBezTo>
                  <a:pt x="47" y="878"/>
                  <a:pt x="1" y="971"/>
                  <a:pt x="1" y="1063"/>
                </a:cubicBezTo>
                <a:cubicBezTo>
                  <a:pt x="47" y="1294"/>
                  <a:pt x="93" y="1525"/>
                  <a:pt x="93" y="1756"/>
                </a:cubicBezTo>
                <a:cubicBezTo>
                  <a:pt x="1" y="2126"/>
                  <a:pt x="278" y="2080"/>
                  <a:pt x="417" y="2126"/>
                </a:cubicBezTo>
                <a:cubicBezTo>
                  <a:pt x="371" y="2819"/>
                  <a:pt x="463" y="2866"/>
                  <a:pt x="694" y="3050"/>
                </a:cubicBezTo>
                <a:lnTo>
                  <a:pt x="694" y="3790"/>
                </a:lnTo>
                <a:lnTo>
                  <a:pt x="1064" y="3975"/>
                </a:lnTo>
                <a:cubicBezTo>
                  <a:pt x="1018" y="4021"/>
                  <a:pt x="971" y="4113"/>
                  <a:pt x="925" y="4160"/>
                </a:cubicBezTo>
                <a:lnTo>
                  <a:pt x="1202" y="4298"/>
                </a:lnTo>
                <a:cubicBezTo>
                  <a:pt x="1295" y="4622"/>
                  <a:pt x="1387" y="4807"/>
                  <a:pt x="1480" y="5038"/>
                </a:cubicBezTo>
                <a:cubicBezTo>
                  <a:pt x="1341" y="5269"/>
                  <a:pt x="1341" y="5269"/>
                  <a:pt x="1711" y="5269"/>
                </a:cubicBezTo>
                <a:cubicBezTo>
                  <a:pt x="1711" y="5407"/>
                  <a:pt x="1711" y="5592"/>
                  <a:pt x="1711" y="5731"/>
                </a:cubicBezTo>
                <a:cubicBezTo>
                  <a:pt x="1849" y="6008"/>
                  <a:pt x="1942" y="6332"/>
                  <a:pt x="2265" y="6470"/>
                </a:cubicBezTo>
                <a:cubicBezTo>
                  <a:pt x="2404" y="6517"/>
                  <a:pt x="2497" y="6655"/>
                  <a:pt x="2450" y="6840"/>
                </a:cubicBezTo>
                <a:lnTo>
                  <a:pt x="2173" y="6840"/>
                </a:lnTo>
                <a:cubicBezTo>
                  <a:pt x="2265" y="7164"/>
                  <a:pt x="2589" y="6979"/>
                  <a:pt x="2728" y="7164"/>
                </a:cubicBezTo>
                <a:lnTo>
                  <a:pt x="2497" y="7395"/>
                </a:lnTo>
                <a:cubicBezTo>
                  <a:pt x="2497" y="7626"/>
                  <a:pt x="2728" y="7857"/>
                  <a:pt x="3051" y="7857"/>
                </a:cubicBezTo>
                <a:lnTo>
                  <a:pt x="2728" y="7996"/>
                </a:lnTo>
                <a:lnTo>
                  <a:pt x="2866" y="8273"/>
                </a:lnTo>
                <a:cubicBezTo>
                  <a:pt x="2923" y="8216"/>
                  <a:pt x="3016" y="8176"/>
                  <a:pt x="3100" y="8176"/>
                </a:cubicBezTo>
                <a:cubicBezTo>
                  <a:pt x="3152" y="8176"/>
                  <a:pt x="3201" y="8191"/>
                  <a:pt x="3236" y="8227"/>
                </a:cubicBezTo>
                <a:cubicBezTo>
                  <a:pt x="3236" y="8412"/>
                  <a:pt x="3051" y="8596"/>
                  <a:pt x="3236" y="8828"/>
                </a:cubicBezTo>
                <a:lnTo>
                  <a:pt x="3606" y="8781"/>
                </a:lnTo>
                <a:cubicBezTo>
                  <a:pt x="3606" y="8874"/>
                  <a:pt x="3606" y="8920"/>
                  <a:pt x="3606" y="8966"/>
                </a:cubicBezTo>
                <a:cubicBezTo>
                  <a:pt x="3467" y="9244"/>
                  <a:pt x="3652" y="9475"/>
                  <a:pt x="3744" y="9706"/>
                </a:cubicBezTo>
                <a:cubicBezTo>
                  <a:pt x="3883" y="9937"/>
                  <a:pt x="4207" y="10075"/>
                  <a:pt x="4207" y="10260"/>
                </a:cubicBezTo>
                <a:cubicBezTo>
                  <a:pt x="4253" y="10584"/>
                  <a:pt x="4438" y="10630"/>
                  <a:pt x="4669" y="10722"/>
                </a:cubicBezTo>
                <a:cubicBezTo>
                  <a:pt x="4761" y="10815"/>
                  <a:pt x="4761" y="10907"/>
                  <a:pt x="4854" y="11046"/>
                </a:cubicBezTo>
                <a:cubicBezTo>
                  <a:pt x="4946" y="11138"/>
                  <a:pt x="5038" y="11277"/>
                  <a:pt x="5131" y="11416"/>
                </a:cubicBezTo>
                <a:cubicBezTo>
                  <a:pt x="5131" y="11416"/>
                  <a:pt x="5131" y="11462"/>
                  <a:pt x="5131" y="11508"/>
                </a:cubicBezTo>
                <a:lnTo>
                  <a:pt x="4992" y="11647"/>
                </a:lnTo>
                <a:lnTo>
                  <a:pt x="5593" y="12617"/>
                </a:lnTo>
                <a:lnTo>
                  <a:pt x="5917" y="12664"/>
                </a:lnTo>
                <a:lnTo>
                  <a:pt x="5732" y="12987"/>
                </a:lnTo>
                <a:lnTo>
                  <a:pt x="6286" y="13634"/>
                </a:lnTo>
                <a:cubicBezTo>
                  <a:pt x="5917" y="13911"/>
                  <a:pt x="6749" y="14004"/>
                  <a:pt x="6425" y="14327"/>
                </a:cubicBezTo>
                <a:cubicBezTo>
                  <a:pt x="6933" y="14697"/>
                  <a:pt x="7164" y="15390"/>
                  <a:pt x="7719" y="15622"/>
                </a:cubicBezTo>
                <a:cubicBezTo>
                  <a:pt x="7812" y="15899"/>
                  <a:pt x="7858" y="16130"/>
                  <a:pt x="7950" y="16407"/>
                </a:cubicBezTo>
                <a:cubicBezTo>
                  <a:pt x="8089" y="16685"/>
                  <a:pt x="8459" y="16500"/>
                  <a:pt x="8690" y="16685"/>
                </a:cubicBezTo>
                <a:lnTo>
                  <a:pt x="8412" y="17054"/>
                </a:lnTo>
                <a:cubicBezTo>
                  <a:pt x="8551" y="17147"/>
                  <a:pt x="8736" y="17193"/>
                  <a:pt x="8782" y="17332"/>
                </a:cubicBezTo>
                <a:cubicBezTo>
                  <a:pt x="8875" y="17563"/>
                  <a:pt x="9059" y="17748"/>
                  <a:pt x="9290" y="17886"/>
                </a:cubicBezTo>
                <a:cubicBezTo>
                  <a:pt x="9614" y="18025"/>
                  <a:pt x="9475" y="18348"/>
                  <a:pt x="9568" y="18533"/>
                </a:cubicBezTo>
                <a:cubicBezTo>
                  <a:pt x="9614" y="18579"/>
                  <a:pt x="9706" y="18579"/>
                  <a:pt x="9706" y="18626"/>
                </a:cubicBezTo>
                <a:cubicBezTo>
                  <a:pt x="9845" y="18857"/>
                  <a:pt x="10030" y="18995"/>
                  <a:pt x="10261" y="19134"/>
                </a:cubicBezTo>
                <a:cubicBezTo>
                  <a:pt x="10492" y="19227"/>
                  <a:pt x="10261" y="19273"/>
                  <a:pt x="10261" y="19273"/>
                </a:cubicBezTo>
                <a:cubicBezTo>
                  <a:pt x="10446" y="19458"/>
                  <a:pt x="10677" y="19596"/>
                  <a:pt x="10723" y="19781"/>
                </a:cubicBezTo>
                <a:cubicBezTo>
                  <a:pt x="10769" y="20012"/>
                  <a:pt x="10954" y="20197"/>
                  <a:pt x="11185" y="20290"/>
                </a:cubicBezTo>
                <a:cubicBezTo>
                  <a:pt x="11185" y="20613"/>
                  <a:pt x="11232" y="20890"/>
                  <a:pt x="11648" y="20983"/>
                </a:cubicBezTo>
                <a:cubicBezTo>
                  <a:pt x="11694" y="20983"/>
                  <a:pt x="11740" y="21168"/>
                  <a:pt x="11786" y="21260"/>
                </a:cubicBezTo>
                <a:cubicBezTo>
                  <a:pt x="11925" y="21491"/>
                  <a:pt x="12017" y="21815"/>
                  <a:pt x="12433" y="21815"/>
                </a:cubicBezTo>
                <a:cubicBezTo>
                  <a:pt x="12433" y="21815"/>
                  <a:pt x="12433" y="21861"/>
                  <a:pt x="12433" y="21861"/>
                </a:cubicBezTo>
                <a:lnTo>
                  <a:pt x="12433" y="22277"/>
                </a:lnTo>
                <a:lnTo>
                  <a:pt x="12849" y="22277"/>
                </a:lnTo>
                <a:cubicBezTo>
                  <a:pt x="12711" y="22508"/>
                  <a:pt x="12757" y="22785"/>
                  <a:pt x="12988" y="22970"/>
                </a:cubicBezTo>
                <a:cubicBezTo>
                  <a:pt x="13127" y="23109"/>
                  <a:pt x="13219" y="23340"/>
                  <a:pt x="13496" y="23386"/>
                </a:cubicBezTo>
                <a:cubicBezTo>
                  <a:pt x="13635" y="23710"/>
                  <a:pt x="13820" y="23941"/>
                  <a:pt x="14097" y="24126"/>
                </a:cubicBezTo>
                <a:cubicBezTo>
                  <a:pt x="14143" y="24172"/>
                  <a:pt x="14190" y="24218"/>
                  <a:pt x="14190" y="24310"/>
                </a:cubicBezTo>
                <a:cubicBezTo>
                  <a:pt x="14190" y="24634"/>
                  <a:pt x="14421" y="24726"/>
                  <a:pt x="14698" y="24726"/>
                </a:cubicBezTo>
                <a:cubicBezTo>
                  <a:pt x="14652" y="24819"/>
                  <a:pt x="14652" y="24911"/>
                  <a:pt x="14652" y="24957"/>
                </a:cubicBezTo>
                <a:lnTo>
                  <a:pt x="15253" y="25235"/>
                </a:lnTo>
                <a:lnTo>
                  <a:pt x="15253" y="25558"/>
                </a:lnTo>
                <a:lnTo>
                  <a:pt x="15946" y="25882"/>
                </a:lnTo>
                <a:lnTo>
                  <a:pt x="15530" y="25882"/>
                </a:lnTo>
                <a:cubicBezTo>
                  <a:pt x="15807" y="26159"/>
                  <a:pt x="16038" y="26390"/>
                  <a:pt x="16316" y="26668"/>
                </a:cubicBezTo>
                <a:cubicBezTo>
                  <a:pt x="16362" y="26760"/>
                  <a:pt x="16362" y="26899"/>
                  <a:pt x="16408" y="26945"/>
                </a:cubicBezTo>
                <a:cubicBezTo>
                  <a:pt x="16639" y="27037"/>
                  <a:pt x="16731" y="27268"/>
                  <a:pt x="16870" y="27453"/>
                </a:cubicBezTo>
                <a:cubicBezTo>
                  <a:pt x="17055" y="27684"/>
                  <a:pt x="17240" y="27869"/>
                  <a:pt x="17471" y="28008"/>
                </a:cubicBezTo>
                <a:cubicBezTo>
                  <a:pt x="17610" y="28100"/>
                  <a:pt x="17748" y="28239"/>
                  <a:pt x="17748" y="28424"/>
                </a:cubicBezTo>
                <a:cubicBezTo>
                  <a:pt x="17794" y="28794"/>
                  <a:pt x="18118" y="28978"/>
                  <a:pt x="18395" y="29209"/>
                </a:cubicBezTo>
                <a:cubicBezTo>
                  <a:pt x="18395" y="29209"/>
                  <a:pt x="18488" y="29163"/>
                  <a:pt x="18488" y="29163"/>
                </a:cubicBezTo>
                <a:cubicBezTo>
                  <a:pt x="18626" y="29302"/>
                  <a:pt x="18719" y="29441"/>
                  <a:pt x="18811" y="29579"/>
                </a:cubicBezTo>
                <a:cubicBezTo>
                  <a:pt x="18904" y="29764"/>
                  <a:pt x="19181" y="29810"/>
                  <a:pt x="19181" y="29903"/>
                </a:cubicBezTo>
                <a:cubicBezTo>
                  <a:pt x="19181" y="30365"/>
                  <a:pt x="19597" y="30272"/>
                  <a:pt x="19828" y="30504"/>
                </a:cubicBezTo>
                <a:cubicBezTo>
                  <a:pt x="19782" y="30688"/>
                  <a:pt x="19920" y="30920"/>
                  <a:pt x="20105" y="31012"/>
                </a:cubicBezTo>
                <a:cubicBezTo>
                  <a:pt x="20336" y="31243"/>
                  <a:pt x="20614" y="31474"/>
                  <a:pt x="20845" y="31705"/>
                </a:cubicBezTo>
                <a:cubicBezTo>
                  <a:pt x="20983" y="31798"/>
                  <a:pt x="21076" y="31890"/>
                  <a:pt x="21215" y="31983"/>
                </a:cubicBezTo>
                <a:cubicBezTo>
                  <a:pt x="21261" y="32029"/>
                  <a:pt x="21353" y="32075"/>
                  <a:pt x="21399" y="32121"/>
                </a:cubicBezTo>
                <a:cubicBezTo>
                  <a:pt x="21538" y="32398"/>
                  <a:pt x="21769" y="32676"/>
                  <a:pt x="22046" y="32814"/>
                </a:cubicBezTo>
                <a:cubicBezTo>
                  <a:pt x="22185" y="32861"/>
                  <a:pt x="22324" y="32953"/>
                  <a:pt x="22416" y="33092"/>
                </a:cubicBezTo>
                <a:cubicBezTo>
                  <a:pt x="22601" y="33415"/>
                  <a:pt x="22878" y="33693"/>
                  <a:pt x="23202" y="33877"/>
                </a:cubicBezTo>
                <a:cubicBezTo>
                  <a:pt x="23618" y="34155"/>
                  <a:pt x="23988" y="34524"/>
                  <a:pt x="24357" y="34894"/>
                </a:cubicBezTo>
                <a:cubicBezTo>
                  <a:pt x="24496" y="34987"/>
                  <a:pt x="24773" y="35079"/>
                  <a:pt x="24820" y="35218"/>
                </a:cubicBezTo>
                <a:cubicBezTo>
                  <a:pt x="24912" y="35495"/>
                  <a:pt x="25328" y="35495"/>
                  <a:pt x="25328" y="35772"/>
                </a:cubicBezTo>
                <a:cubicBezTo>
                  <a:pt x="25328" y="35819"/>
                  <a:pt x="25420" y="35865"/>
                  <a:pt x="25420" y="35865"/>
                </a:cubicBezTo>
                <a:cubicBezTo>
                  <a:pt x="25465" y="35852"/>
                  <a:pt x="25504" y="35846"/>
                  <a:pt x="25537" y="35846"/>
                </a:cubicBezTo>
                <a:cubicBezTo>
                  <a:pt x="25747" y="35846"/>
                  <a:pt x="25769" y="36069"/>
                  <a:pt x="25929" y="36188"/>
                </a:cubicBezTo>
                <a:cubicBezTo>
                  <a:pt x="26067" y="36327"/>
                  <a:pt x="26114" y="36466"/>
                  <a:pt x="26391" y="36604"/>
                </a:cubicBezTo>
                <a:cubicBezTo>
                  <a:pt x="26622" y="36789"/>
                  <a:pt x="26946" y="36789"/>
                  <a:pt x="27038" y="37159"/>
                </a:cubicBezTo>
                <a:cubicBezTo>
                  <a:pt x="27053" y="37157"/>
                  <a:pt x="27068" y="37156"/>
                  <a:pt x="27081" y="37156"/>
                </a:cubicBezTo>
                <a:cubicBezTo>
                  <a:pt x="27354" y="37156"/>
                  <a:pt x="27282" y="37575"/>
                  <a:pt x="27546" y="37575"/>
                </a:cubicBezTo>
                <a:lnTo>
                  <a:pt x="27824" y="37344"/>
                </a:lnTo>
                <a:lnTo>
                  <a:pt x="27824" y="37344"/>
                </a:lnTo>
                <a:cubicBezTo>
                  <a:pt x="27777" y="37945"/>
                  <a:pt x="28240" y="38083"/>
                  <a:pt x="28563" y="38268"/>
                </a:cubicBezTo>
                <a:cubicBezTo>
                  <a:pt x="29025" y="38638"/>
                  <a:pt x="29580" y="39008"/>
                  <a:pt x="30135" y="39331"/>
                </a:cubicBezTo>
                <a:cubicBezTo>
                  <a:pt x="30337" y="39412"/>
                  <a:pt x="30469" y="39671"/>
                  <a:pt x="30748" y="39671"/>
                </a:cubicBezTo>
                <a:cubicBezTo>
                  <a:pt x="30787" y="39671"/>
                  <a:pt x="30829" y="39666"/>
                  <a:pt x="30874" y="39655"/>
                </a:cubicBezTo>
                <a:cubicBezTo>
                  <a:pt x="30882" y="39646"/>
                  <a:pt x="30891" y="39642"/>
                  <a:pt x="30899" y="39642"/>
                </a:cubicBezTo>
                <a:cubicBezTo>
                  <a:pt x="30937" y="39642"/>
                  <a:pt x="30975" y="39718"/>
                  <a:pt x="31013" y="39793"/>
                </a:cubicBezTo>
                <a:cubicBezTo>
                  <a:pt x="31198" y="39978"/>
                  <a:pt x="31382" y="40117"/>
                  <a:pt x="31613" y="40302"/>
                </a:cubicBezTo>
                <a:cubicBezTo>
                  <a:pt x="32076" y="40487"/>
                  <a:pt x="32492" y="40764"/>
                  <a:pt x="32908" y="41087"/>
                </a:cubicBezTo>
                <a:cubicBezTo>
                  <a:pt x="32954" y="41134"/>
                  <a:pt x="33000" y="41180"/>
                  <a:pt x="33092" y="41226"/>
                </a:cubicBezTo>
                <a:cubicBezTo>
                  <a:pt x="33324" y="41411"/>
                  <a:pt x="33555" y="41550"/>
                  <a:pt x="33786" y="41642"/>
                </a:cubicBezTo>
                <a:cubicBezTo>
                  <a:pt x="34109" y="41688"/>
                  <a:pt x="34202" y="42104"/>
                  <a:pt x="34525" y="42104"/>
                </a:cubicBezTo>
                <a:cubicBezTo>
                  <a:pt x="34571" y="42104"/>
                  <a:pt x="34664" y="42197"/>
                  <a:pt x="34710" y="42243"/>
                </a:cubicBezTo>
                <a:cubicBezTo>
                  <a:pt x="34756" y="42335"/>
                  <a:pt x="34849" y="42428"/>
                  <a:pt x="34941" y="42474"/>
                </a:cubicBezTo>
                <a:cubicBezTo>
                  <a:pt x="35496" y="42705"/>
                  <a:pt x="35958" y="43121"/>
                  <a:pt x="36466" y="43398"/>
                </a:cubicBezTo>
                <a:cubicBezTo>
                  <a:pt x="36928" y="43583"/>
                  <a:pt x="37252" y="43999"/>
                  <a:pt x="37760" y="43999"/>
                </a:cubicBezTo>
                <a:cubicBezTo>
                  <a:pt x="37807" y="43999"/>
                  <a:pt x="37853" y="44045"/>
                  <a:pt x="37899" y="44091"/>
                </a:cubicBezTo>
                <a:cubicBezTo>
                  <a:pt x="38176" y="44461"/>
                  <a:pt x="38546" y="44739"/>
                  <a:pt x="39008" y="44970"/>
                </a:cubicBezTo>
                <a:cubicBezTo>
                  <a:pt x="39193" y="45062"/>
                  <a:pt x="39424" y="45201"/>
                  <a:pt x="39655" y="45293"/>
                </a:cubicBezTo>
                <a:cubicBezTo>
                  <a:pt x="39886" y="45386"/>
                  <a:pt x="40071" y="45524"/>
                  <a:pt x="40302" y="45709"/>
                </a:cubicBezTo>
                <a:cubicBezTo>
                  <a:pt x="40395" y="45755"/>
                  <a:pt x="40441" y="45755"/>
                  <a:pt x="40533" y="45802"/>
                </a:cubicBezTo>
                <a:lnTo>
                  <a:pt x="40903" y="45986"/>
                </a:lnTo>
                <a:cubicBezTo>
                  <a:pt x="41180" y="46079"/>
                  <a:pt x="41458" y="46218"/>
                  <a:pt x="41735" y="46402"/>
                </a:cubicBezTo>
                <a:cubicBezTo>
                  <a:pt x="41927" y="46517"/>
                  <a:pt x="42055" y="46760"/>
                  <a:pt x="42304" y="46760"/>
                </a:cubicBezTo>
                <a:cubicBezTo>
                  <a:pt x="42355" y="46760"/>
                  <a:pt x="42412" y="46750"/>
                  <a:pt x="42475" y="46726"/>
                </a:cubicBezTo>
                <a:cubicBezTo>
                  <a:pt x="42798" y="47003"/>
                  <a:pt x="43168" y="47188"/>
                  <a:pt x="43538" y="47327"/>
                </a:cubicBezTo>
                <a:cubicBezTo>
                  <a:pt x="43861" y="47512"/>
                  <a:pt x="44231" y="47696"/>
                  <a:pt x="44601" y="47835"/>
                </a:cubicBezTo>
                <a:cubicBezTo>
                  <a:pt x="44878" y="47928"/>
                  <a:pt x="45109" y="48066"/>
                  <a:pt x="45294" y="48251"/>
                </a:cubicBezTo>
                <a:cubicBezTo>
                  <a:pt x="45346" y="48290"/>
                  <a:pt x="45409" y="48300"/>
                  <a:pt x="45476" y="48300"/>
                </a:cubicBezTo>
                <a:cubicBezTo>
                  <a:pt x="45542" y="48300"/>
                  <a:pt x="45612" y="48290"/>
                  <a:pt x="45678" y="48290"/>
                </a:cubicBezTo>
                <a:cubicBezTo>
                  <a:pt x="45783" y="48290"/>
                  <a:pt x="45880" y="48314"/>
                  <a:pt x="45941" y="48436"/>
                </a:cubicBezTo>
                <a:cubicBezTo>
                  <a:pt x="46727" y="48806"/>
                  <a:pt x="47512" y="49175"/>
                  <a:pt x="48390" y="49499"/>
                </a:cubicBezTo>
                <a:cubicBezTo>
                  <a:pt x="48806" y="49591"/>
                  <a:pt x="49176" y="49776"/>
                  <a:pt x="49546" y="50054"/>
                </a:cubicBezTo>
                <a:cubicBezTo>
                  <a:pt x="49592" y="50100"/>
                  <a:pt x="49684" y="50146"/>
                  <a:pt x="49777" y="50146"/>
                </a:cubicBezTo>
                <a:cubicBezTo>
                  <a:pt x="50239" y="50192"/>
                  <a:pt x="50701" y="50377"/>
                  <a:pt x="51117" y="50654"/>
                </a:cubicBezTo>
                <a:cubicBezTo>
                  <a:pt x="51348" y="50747"/>
                  <a:pt x="51672" y="50747"/>
                  <a:pt x="51857" y="50978"/>
                </a:cubicBezTo>
                <a:lnTo>
                  <a:pt x="51903" y="50978"/>
                </a:lnTo>
                <a:cubicBezTo>
                  <a:pt x="52226" y="50978"/>
                  <a:pt x="52550" y="51070"/>
                  <a:pt x="52827" y="51255"/>
                </a:cubicBezTo>
                <a:cubicBezTo>
                  <a:pt x="53151" y="51440"/>
                  <a:pt x="53521" y="51579"/>
                  <a:pt x="53890" y="51671"/>
                </a:cubicBezTo>
                <a:cubicBezTo>
                  <a:pt x="54214" y="51764"/>
                  <a:pt x="54537" y="51902"/>
                  <a:pt x="54907" y="52041"/>
                </a:cubicBezTo>
                <a:cubicBezTo>
                  <a:pt x="55415" y="52087"/>
                  <a:pt x="55924" y="52318"/>
                  <a:pt x="56386" y="52596"/>
                </a:cubicBezTo>
                <a:lnTo>
                  <a:pt x="56571" y="52596"/>
                </a:lnTo>
                <a:cubicBezTo>
                  <a:pt x="56894" y="52642"/>
                  <a:pt x="57218" y="52642"/>
                  <a:pt x="57541" y="52642"/>
                </a:cubicBezTo>
                <a:cubicBezTo>
                  <a:pt x="57588" y="52642"/>
                  <a:pt x="57680" y="52734"/>
                  <a:pt x="57773" y="52873"/>
                </a:cubicBezTo>
                <a:cubicBezTo>
                  <a:pt x="57834" y="52842"/>
                  <a:pt x="57901" y="52827"/>
                  <a:pt x="57966" y="52827"/>
                </a:cubicBezTo>
                <a:cubicBezTo>
                  <a:pt x="58096" y="52827"/>
                  <a:pt x="58219" y="52888"/>
                  <a:pt x="58281" y="53011"/>
                </a:cubicBezTo>
                <a:cubicBezTo>
                  <a:pt x="58327" y="53058"/>
                  <a:pt x="58466" y="53104"/>
                  <a:pt x="58466" y="53104"/>
                </a:cubicBezTo>
                <a:cubicBezTo>
                  <a:pt x="58525" y="53057"/>
                  <a:pt x="58578" y="53040"/>
                  <a:pt x="58627" y="53040"/>
                </a:cubicBezTo>
                <a:cubicBezTo>
                  <a:pt x="58756" y="53040"/>
                  <a:pt x="58859" y="53155"/>
                  <a:pt x="58977" y="53155"/>
                </a:cubicBezTo>
                <a:cubicBezTo>
                  <a:pt x="58991" y="53155"/>
                  <a:pt x="59006" y="53154"/>
                  <a:pt x="59020" y="53150"/>
                </a:cubicBezTo>
                <a:cubicBezTo>
                  <a:pt x="59251" y="53150"/>
                  <a:pt x="59436" y="53289"/>
                  <a:pt x="59667" y="53381"/>
                </a:cubicBezTo>
                <a:lnTo>
                  <a:pt x="59899" y="53243"/>
                </a:lnTo>
                <a:cubicBezTo>
                  <a:pt x="59991" y="53335"/>
                  <a:pt x="60130" y="53427"/>
                  <a:pt x="60314" y="53474"/>
                </a:cubicBezTo>
                <a:cubicBezTo>
                  <a:pt x="60684" y="53520"/>
                  <a:pt x="61054" y="53659"/>
                  <a:pt x="61424" y="53797"/>
                </a:cubicBezTo>
                <a:cubicBezTo>
                  <a:pt x="61978" y="53982"/>
                  <a:pt x="62579" y="54121"/>
                  <a:pt x="63226" y="54213"/>
                </a:cubicBezTo>
                <a:cubicBezTo>
                  <a:pt x="62810" y="54444"/>
                  <a:pt x="62394" y="54629"/>
                  <a:pt x="61978" y="54814"/>
                </a:cubicBezTo>
                <a:cubicBezTo>
                  <a:pt x="61793" y="54953"/>
                  <a:pt x="61609" y="55045"/>
                  <a:pt x="61424" y="55045"/>
                </a:cubicBezTo>
                <a:cubicBezTo>
                  <a:pt x="60962" y="55091"/>
                  <a:pt x="60638" y="55369"/>
                  <a:pt x="60176" y="55507"/>
                </a:cubicBezTo>
                <a:cubicBezTo>
                  <a:pt x="59714" y="55646"/>
                  <a:pt x="59344" y="56062"/>
                  <a:pt x="58836" y="56108"/>
                </a:cubicBezTo>
                <a:cubicBezTo>
                  <a:pt x="58697" y="56108"/>
                  <a:pt x="58604" y="56200"/>
                  <a:pt x="58512" y="56247"/>
                </a:cubicBezTo>
                <a:cubicBezTo>
                  <a:pt x="58188" y="56432"/>
                  <a:pt x="57865" y="56570"/>
                  <a:pt x="57541" y="56709"/>
                </a:cubicBezTo>
                <a:cubicBezTo>
                  <a:pt x="57310" y="56755"/>
                  <a:pt x="57079" y="56755"/>
                  <a:pt x="56987" y="57032"/>
                </a:cubicBezTo>
                <a:cubicBezTo>
                  <a:pt x="56966" y="57029"/>
                  <a:pt x="56946" y="57028"/>
                  <a:pt x="56928" y="57028"/>
                </a:cubicBezTo>
                <a:cubicBezTo>
                  <a:pt x="56668" y="57028"/>
                  <a:pt x="56697" y="57319"/>
                  <a:pt x="56525" y="57448"/>
                </a:cubicBezTo>
                <a:cubicBezTo>
                  <a:pt x="56525" y="57495"/>
                  <a:pt x="56525" y="57495"/>
                  <a:pt x="56525" y="57495"/>
                </a:cubicBezTo>
                <a:lnTo>
                  <a:pt x="56525" y="57541"/>
                </a:lnTo>
                <a:lnTo>
                  <a:pt x="56710" y="57541"/>
                </a:lnTo>
                <a:cubicBezTo>
                  <a:pt x="56710" y="57818"/>
                  <a:pt x="56802" y="58049"/>
                  <a:pt x="56894" y="58280"/>
                </a:cubicBezTo>
                <a:cubicBezTo>
                  <a:pt x="57033" y="58419"/>
                  <a:pt x="57264" y="58511"/>
                  <a:pt x="57449" y="58604"/>
                </a:cubicBezTo>
                <a:cubicBezTo>
                  <a:pt x="57491" y="58645"/>
                  <a:pt x="57549" y="58654"/>
                  <a:pt x="57612" y="58654"/>
                </a:cubicBezTo>
                <a:cubicBezTo>
                  <a:pt x="57655" y="58654"/>
                  <a:pt x="57700" y="58650"/>
                  <a:pt x="57744" y="58650"/>
                </a:cubicBezTo>
                <a:cubicBezTo>
                  <a:pt x="57853" y="58650"/>
                  <a:pt x="57957" y="58673"/>
                  <a:pt x="58004" y="58835"/>
                </a:cubicBezTo>
                <a:lnTo>
                  <a:pt x="58050" y="58835"/>
                </a:lnTo>
                <a:lnTo>
                  <a:pt x="58836" y="58511"/>
                </a:lnTo>
                <a:cubicBezTo>
                  <a:pt x="59020" y="58419"/>
                  <a:pt x="59159" y="58373"/>
                  <a:pt x="59344" y="58326"/>
                </a:cubicBezTo>
                <a:cubicBezTo>
                  <a:pt x="59714" y="58188"/>
                  <a:pt x="60037" y="58142"/>
                  <a:pt x="60407" y="58049"/>
                </a:cubicBezTo>
                <a:cubicBezTo>
                  <a:pt x="60638" y="57957"/>
                  <a:pt x="60915" y="57911"/>
                  <a:pt x="61146" y="57864"/>
                </a:cubicBezTo>
                <a:lnTo>
                  <a:pt x="61886" y="57587"/>
                </a:lnTo>
                <a:cubicBezTo>
                  <a:pt x="62071" y="57541"/>
                  <a:pt x="62394" y="57495"/>
                  <a:pt x="62440" y="57356"/>
                </a:cubicBezTo>
                <a:cubicBezTo>
                  <a:pt x="62544" y="57148"/>
                  <a:pt x="62726" y="57122"/>
                  <a:pt x="62869" y="57122"/>
                </a:cubicBezTo>
                <a:cubicBezTo>
                  <a:pt x="62917" y="57122"/>
                  <a:pt x="62960" y="57125"/>
                  <a:pt x="62995" y="57125"/>
                </a:cubicBezTo>
                <a:cubicBezTo>
                  <a:pt x="63057" y="57125"/>
                  <a:pt x="63180" y="57145"/>
                  <a:pt x="63269" y="57145"/>
                </a:cubicBezTo>
                <a:cubicBezTo>
                  <a:pt x="63313" y="57145"/>
                  <a:pt x="63349" y="57140"/>
                  <a:pt x="63365" y="57125"/>
                </a:cubicBezTo>
                <a:cubicBezTo>
                  <a:pt x="63735" y="56801"/>
                  <a:pt x="64197" y="56616"/>
                  <a:pt x="64659" y="56570"/>
                </a:cubicBezTo>
                <a:cubicBezTo>
                  <a:pt x="64751" y="56447"/>
                  <a:pt x="64844" y="56447"/>
                  <a:pt x="64950" y="56447"/>
                </a:cubicBezTo>
                <a:lnTo>
                  <a:pt x="64950" y="56447"/>
                </a:lnTo>
                <a:cubicBezTo>
                  <a:pt x="65003" y="56447"/>
                  <a:pt x="65059" y="56447"/>
                  <a:pt x="65121" y="56432"/>
                </a:cubicBezTo>
                <a:cubicBezTo>
                  <a:pt x="65260" y="56385"/>
                  <a:pt x="65445" y="56293"/>
                  <a:pt x="65583" y="56293"/>
                </a:cubicBezTo>
                <a:cubicBezTo>
                  <a:pt x="65606" y="56304"/>
                  <a:pt x="65632" y="56310"/>
                  <a:pt x="65660" y="56310"/>
                </a:cubicBezTo>
                <a:cubicBezTo>
                  <a:pt x="65742" y="56310"/>
                  <a:pt x="65837" y="56258"/>
                  <a:pt x="65907" y="56154"/>
                </a:cubicBezTo>
                <a:cubicBezTo>
                  <a:pt x="65953" y="56108"/>
                  <a:pt x="66045" y="56016"/>
                  <a:pt x="66092" y="56016"/>
                </a:cubicBezTo>
                <a:cubicBezTo>
                  <a:pt x="66508" y="56016"/>
                  <a:pt x="66646" y="55553"/>
                  <a:pt x="67016" y="55553"/>
                </a:cubicBezTo>
                <a:cubicBezTo>
                  <a:pt x="67062" y="55553"/>
                  <a:pt x="67108" y="55507"/>
                  <a:pt x="67108" y="55461"/>
                </a:cubicBezTo>
                <a:cubicBezTo>
                  <a:pt x="67293" y="55137"/>
                  <a:pt x="67524" y="54860"/>
                  <a:pt x="67894" y="54722"/>
                </a:cubicBezTo>
                <a:cubicBezTo>
                  <a:pt x="67709" y="54490"/>
                  <a:pt x="67755" y="54213"/>
                  <a:pt x="67940" y="53982"/>
                </a:cubicBezTo>
                <a:cubicBezTo>
                  <a:pt x="67663" y="53659"/>
                  <a:pt x="67386" y="53381"/>
                  <a:pt x="67663" y="52965"/>
                </a:cubicBezTo>
                <a:lnTo>
                  <a:pt x="67293" y="52780"/>
                </a:lnTo>
                <a:lnTo>
                  <a:pt x="67293" y="52457"/>
                </a:lnTo>
                <a:cubicBezTo>
                  <a:pt x="67062" y="52318"/>
                  <a:pt x="66785" y="52226"/>
                  <a:pt x="66785" y="51902"/>
                </a:cubicBezTo>
                <a:cubicBezTo>
                  <a:pt x="66739" y="51717"/>
                  <a:pt x="66600" y="51625"/>
                  <a:pt x="66415" y="51625"/>
                </a:cubicBezTo>
                <a:cubicBezTo>
                  <a:pt x="66400" y="51640"/>
                  <a:pt x="66379" y="51645"/>
                  <a:pt x="66359" y="51645"/>
                </a:cubicBezTo>
                <a:cubicBezTo>
                  <a:pt x="66318" y="51645"/>
                  <a:pt x="66277" y="51625"/>
                  <a:pt x="66277" y="51625"/>
                </a:cubicBezTo>
                <a:cubicBezTo>
                  <a:pt x="66230" y="51301"/>
                  <a:pt x="65907" y="51209"/>
                  <a:pt x="65768" y="50978"/>
                </a:cubicBezTo>
                <a:cubicBezTo>
                  <a:pt x="65537" y="50516"/>
                  <a:pt x="64982" y="50285"/>
                  <a:pt x="64844" y="49684"/>
                </a:cubicBezTo>
                <a:cubicBezTo>
                  <a:pt x="64844" y="49684"/>
                  <a:pt x="64798" y="49638"/>
                  <a:pt x="64798" y="49638"/>
                </a:cubicBezTo>
                <a:cubicBezTo>
                  <a:pt x="64382" y="49638"/>
                  <a:pt x="64289" y="49268"/>
                  <a:pt x="64104" y="49037"/>
                </a:cubicBezTo>
                <a:cubicBezTo>
                  <a:pt x="63781" y="48759"/>
                  <a:pt x="63503" y="48436"/>
                  <a:pt x="63180" y="48159"/>
                </a:cubicBezTo>
                <a:cubicBezTo>
                  <a:pt x="62949" y="47928"/>
                  <a:pt x="62718" y="47696"/>
                  <a:pt x="62533" y="47465"/>
                </a:cubicBezTo>
                <a:cubicBezTo>
                  <a:pt x="62302" y="47234"/>
                  <a:pt x="62025" y="47049"/>
                  <a:pt x="61747" y="46865"/>
                </a:cubicBezTo>
                <a:cubicBezTo>
                  <a:pt x="61609" y="46772"/>
                  <a:pt x="61424" y="46680"/>
                  <a:pt x="61239" y="46587"/>
                </a:cubicBezTo>
                <a:cubicBezTo>
                  <a:pt x="61008" y="46495"/>
                  <a:pt x="60730" y="46356"/>
                  <a:pt x="60499" y="46218"/>
                </a:cubicBezTo>
                <a:cubicBezTo>
                  <a:pt x="60398" y="46150"/>
                  <a:pt x="60272" y="46107"/>
                  <a:pt x="60139" y="46107"/>
                </a:cubicBezTo>
                <a:cubicBezTo>
                  <a:pt x="60090" y="46107"/>
                  <a:pt x="60041" y="46113"/>
                  <a:pt x="59991" y="46125"/>
                </a:cubicBezTo>
                <a:lnTo>
                  <a:pt x="59575" y="46264"/>
                </a:lnTo>
                <a:cubicBezTo>
                  <a:pt x="59529" y="46402"/>
                  <a:pt x="59483" y="46541"/>
                  <a:pt x="59436" y="46680"/>
                </a:cubicBezTo>
                <a:cubicBezTo>
                  <a:pt x="59390" y="46818"/>
                  <a:pt x="59298" y="46957"/>
                  <a:pt x="59205" y="47096"/>
                </a:cubicBezTo>
                <a:cubicBezTo>
                  <a:pt x="59067" y="47373"/>
                  <a:pt x="59113" y="47743"/>
                  <a:pt x="59390" y="47974"/>
                </a:cubicBezTo>
                <a:cubicBezTo>
                  <a:pt x="59529" y="48112"/>
                  <a:pt x="59575" y="48297"/>
                  <a:pt x="59760" y="48390"/>
                </a:cubicBezTo>
                <a:cubicBezTo>
                  <a:pt x="59991" y="48482"/>
                  <a:pt x="59852" y="48621"/>
                  <a:pt x="59899" y="48713"/>
                </a:cubicBezTo>
                <a:lnTo>
                  <a:pt x="60176" y="48759"/>
                </a:lnTo>
                <a:lnTo>
                  <a:pt x="60083" y="48944"/>
                </a:lnTo>
                <a:cubicBezTo>
                  <a:pt x="60361" y="49175"/>
                  <a:pt x="60592" y="49407"/>
                  <a:pt x="60777" y="49684"/>
                </a:cubicBezTo>
                <a:cubicBezTo>
                  <a:pt x="61008" y="50007"/>
                  <a:pt x="61377" y="50238"/>
                  <a:pt x="61747" y="50285"/>
                </a:cubicBezTo>
                <a:cubicBezTo>
                  <a:pt x="61932" y="50747"/>
                  <a:pt x="62163" y="51209"/>
                  <a:pt x="62718" y="51255"/>
                </a:cubicBezTo>
                <a:lnTo>
                  <a:pt x="62718" y="51533"/>
                </a:lnTo>
                <a:cubicBezTo>
                  <a:pt x="63180" y="51764"/>
                  <a:pt x="63272" y="51810"/>
                  <a:pt x="63180" y="52318"/>
                </a:cubicBezTo>
                <a:lnTo>
                  <a:pt x="62718" y="51948"/>
                </a:lnTo>
                <a:lnTo>
                  <a:pt x="62533" y="52180"/>
                </a:lnTo>
                <a:lnTo>
                  <a:pt x="62071" y="51810"/>
                </a:lnTo>
                <a:lnTo>
                  <a:pt x="61793" y="52087"/>
                </a:lnTo>
                <a:cubicBezTo>
                  <a:pt x="61747" y="51948"/>
                  <a:pt x="61747" y="51810"/>
                  <a:pt x="61747" y="51810"/>
                </a:cubicBezTo>
                <a:cubicBezTo>
                  <a:pt x="61562" y="51764"/>
                  <a:pt x="61470" y="51579"/>
                  <a:pt x="61239" y="51579"/>
                </a:cubicBezTo>
                <a:cubicBezTo>
                  <a:pt x="61077" y="51602"/>
                  <a:pt x="60915" y="51613"/>
                  <a:pt x="60748" y="51613"/>
                </a:cubicBezTo>
                <a:cubicBezTo>
                  <a:pt x="60580" y="51613"/>
                  <a:pt x="60407" y="51602"/>
                  <a:pt x="60222" y="51579"/>
                </a:cubicBezTo>
                <a:cubicBezTo>
                  <a:pt x="60199" y="51579"/>
                  <a:pt x="60164" y="51590"/>
                  <a:pt x="60135" y="51590"/>
                </a:cubicBezTo>
                <a:cubicBezTo>
                  <a:pt x="60107" y="51590"/>
                  <a:pt x="60083" y="51579"/>
                  <a:pt x="60083" y="51533"/>
                </a:cubicBezTo>
                <a:lnTo>
                  <a:pt x="60083" y="51209"/>
                </a:lnTo>
                <a:lnTo>
                  <a:pt x="60037" y="51209"/>
                </a:lnTo>
                <a:lnTo>
                  <a:pt x="59899" y="51579"/>
                </a:lnTo>
                <a:cubicBezTo>
                  <a:pt x="59772" y="51240"/>
                  <a:pt x="59413" y="51018"/>
                  <a:pt x="59034" y="51018"/>
                </a:cubicBezTo>
                <a:cubicBezTo>
                  <a:pt x="58999" y="51018"/>
                  <a:pt x="58963" y="51020"/>
                  <a:pt x="58928" y="51024"/>
                </a:cubicBezTo>
                <a:cubicBezTo>
                  <a:pt x="58715" y="51024"/>
                  <a:pt x="58501" y="50887"/>
                  <a:pt x="58267" y="50887"/>
                </a:cubicBezTo>
                <a:cubicBezTo>
                  <a:pt x="58197" y="50887"/>
                  <a:pt x="58124" y="50900"/>
                  <a:pt x="58050" y="50932"/>
                </a:cubicBezTo>
                <a:cubicBezTo>
                  <a:pt x="58037" y="50938"/>
                  <a:pt x="58021" y="50941"/>
                  <a:pt x="58004" y="50941"/>
                </a:cubicBezTo>
                <a:cubicBezTo>
                  <a:pt x="57896" y="50941"/>
                  <a:pt x="57713" y="50833"/>
                  <a:pt x="57634" y="50793"/>
                </a:cubicBezTo>
                <a:cubicBezTo>
                  <a:pt x="57541" y="50747"/>
                  <a:pt x="57495" y="50701"/>
                  <a:pt x="57403" y="50654"/>
                </a:cubicBezTo>
                <a:cubicBezTo>
                  <a:pt x="57218" y="50562"/>
                  <a:pt x="56987" y="50516"/>
                  <a:pt x="56710" y="50516"/>
                </a:cubicBezTo>
                <a:cubicBezTo>
                  <a:pt x="56478" y="50516"/>
                  <a:pt x="56247" y="50238"/>
                  <a:pt x="56016" y="50146"/>
                </a:cubicBezTo>
                <a:cubicBezTo>
                  <a:pt x="55693" y="50054"/>
                  <a:pt x="55369" y="49961"/>
                  <a:pt x="55046" y="49915"/>
                </a:cubicBezTo>
                <a:cubicBezTo>
                  <a:pt x="54762" y="49834"/>
                  <a:pt x="54514" y="49575"/>
                  <a:pt x="54207" y="49575"/>
                </a:cubicBezTo>
                <a:cubicBezTo>
                  <a:pt x="54165" y="49575"/>
                  <a:pt x="54121" y="49580"/>
                  <a:pt x="54075" y="49591"/>
                </a:cubicBezTo>
                <a:cubicBezTo>
                  <a:pt x="54029" y="49591"/>
                  <a:pt x="53936" y="49499"/>
                  <a:pt x="53844" y="49453"/>
                </a:cubicBezTo>
                <a:lnTo>
                  <a:pt x="53474" y="49129"/>
                </a:lnTo>
                <a:cubicBezTo>
                  <a:pt x="53400" y="49167"/>
                  <a:pt x="53295" y="49234"/>
                  <a:pt x="53208" y="49234"/>
                </a:cubicBezTo>
                <a:cubicBezTo>
                  <a:pt x="53188" y="49234"/>
                  <a:pt x="53168" y="49230"/>
                  <a:pt x="53151" y="49222"/>
                </a:cubicBezTo>
                <a:cubicBezTo>
                  <a:pt x="52873" y="49083"/>
                  <a:pt x="52550" y="49083"/>
                  <a:pt x="52319" y="48852"/>
                </a:cubicBezTo>
                <a:cubicBezTo>
                  <a:pt x="52226" y="48806"/>
                  <a:pt x="52180" y="48759"/>
                  <a:pt x="52088" y="48759"/>
                </a:cubicBezTo>
                <a:cubicBezTo>
                  <a:pt x="51903" y="48713"/>
                  <a:pt x="51764" y="48667"/>
                  <a:pt x="51579" y="48621"/>
                </a:cubicBezTo>
                <a:cubicBezTo>
                  <a:pt x="51302" y="48482"/>
                  <a:pt x="51025" y="48297"/>
                  <a:pt x="50794" y="48159"/>
                </a:cubicBezTo>
                <a:cubicBezTo>
                  <a:pt x="50516" y="48020"/>
                  <a:pt x="50147" y="48159"/>
                  <a:pt x="49962" y="47789"/>
                </a:cubicBezTo>
                <a:lnTo>
                  <a:pt x="49684" y="47789"/>
                </a:lnTo>
                <a:cubicBezTo>
                  <a:pt x="49453" y="47789"/>
                  <a:pt x="49269" y="47743"/>
                  <a:pt x="49084" y="47650"/>
                </a:cubicBezTo>
                <a:cubicBezTo>
                  <a:pt x="48668" y="47373"/>
                  <a:pt x="48252" y="47188"/>
                  <a:pt x="47836" y="47003"/>
                </a:cubicBezTo>
                <a:cubicBezTo>
                  <a:pt x="47374" y="46726"/>
                  <a:pt x="46911" y="46495"/>
                  <a:pt x="46449" y="46310"/>
                </a:cubicBezTo>
                <a:cubicBezTo>
                  <a:pt x="45941" y="46033"/>
                  <a:pt x="45386" y="45802"/>
                  <a:pt x="44832" y="45617"/>
                </a:cubicBezTo>
                <a:cubicBezTo>
                  <a:pt x="44832" y="45617"/>
                  <a:pt x="44832" y="45570"/>
                  <a:pt x="44785" y="45524"/>
                </a:cubicBezTo>
                <a:cubicBezTo>
                  <a:pt x="44693" y="45432"/>
                  <a:pt x="44647" y="45293"/>
                  <a:pt x="44554" y="45293"/>
                </a:cubicBezTo>
                <a:cubicBezTo>
                  <a:pt x="44536" y="45295"/>
                  <a:pt x="44518" y="45296"/>
                  <a:pt x="44500" y="45296"/>
                </a:cubicBezTo>
                <a:cubicBezTo>
                  <a:pt x="44108" y="45296"/>
                  <a:pt x="43881" y="44867"/>
                  <a:pt x="43502" y="44867"/>
                </a:cubicBezTo>
                <a:cubicBezTo>
                  <a:pt x="43469" y="44867"/>
                  <a:pt x="43435" y="44870"/>
                  <a:pt x="43399" y="44877"/>
                </a:cubicBezTo>
                <a:cubicBezTo>
                  <a:pt x="43122" y="44600"/>
                  <a:pt x="42798" y="44415"/>
                  <a:pt x="42382" y="44323"/>
                </a:cubicBezTo>
                <a:cubicBezTo>
                  <a:pt x="42290" y="44045"/>
                  <a:pt x="41966" y="43999"/>
                  <a:pt x="41781" y="43860"/>
                </a:cubicBezTo>
                <a:cubicBezTo>
                  <a:pt x="41504" y="43676"/>
                  <a:pt x="41180" y="43537"/>
                  <a:pt x="40857" y="43398"/>
                </a:cubicBezTo>
                <a:cubicBezTo>
                  <a:pt x="40601" y="43270"/>
                  <a:pt x="40344" y="43023"/>
                  <a:pt x="40015" y="43023"/>
                </a:cubicBezTo>
                <a:cubicBezTo>
                  <a:pt x="39988" y="43023"/>
                  <a:pt x="39961" y="43025"/>
                  <a:pt x="39933" y="43028"/>
                </a:cubicBezTo>
                <a:cubicBezTo>
                  <a:pt x="39886" y="43028"/>
                  <a:pt x="39840" y="43028"/>
                  <a:pt x="39840" y="42982"/>
                </a:cubicBezTo>
                <a:cubicBezTo>
                  <a:pt x="39609" y="42659"/>
                  <a:pt x="39239" y="42566"/>
                  <a:pt x="38962" y="42289"/>
                </a:cubicBezTo>
                <a:cubicBezTo>
                  <a:pt x="38823" y="42104"/>
                  <a:pt x="38592" y="42012"/>
                  <a:pt x="38361" y="42012"/>
                </a:cubicBezTo>
                <a:cubicBezTo>
                  <a:pt x="38223" y="41734"/>
                  <a:pt x="37899" y="41827"/>
                  <a:pt x="37668" y="41642"/>
                </a:cubicBezTo>
                <a:cubicBezTo>
                  <a:pt x="37067" y="41134"/>
                  <a:pt x="36374" y="40671"/>
                  <a:pt x="35634" y="40394"/>
                </a:cubicBezTo>
                <a:cubicBezTo>
                  <a:pt x="35588" y="40348"/>
                  <a:pt x="35542" y="40302"/>
                  <a:pt x="35542" y="40255"/>
                </a:cubicBezTo>
                <a:cubicBezTo>
                  <a:pt x="35496" y="40024"/>
                  <a:pt x="35265" y="40024"/>
                  <a:pt x="35126" y="39886"/>
                </a:cubicBezTo>
                <a:cubicBezTo>
                  <a:pt x="34802" y="39608"/>
                  <a:pt x="34294" y="39608"/>
                  <a:pt x="34109" y="39146"/>
                </a:cubicBezTo>
                <a:cubicBezTo>
                  <a:pt x="34109" y="39100"/>
                  <a:pt x="33971" y="39100"/>
                  <a:pt x="33924" y="39100"/>
                </a:cubicBezTo>
                <a:lnTo>
                  <a:pt x="33462" y="38915"/>
                </a:lnTo>
                <a:cubicBezTo>
                  <a:pt x="33555" y="38638"/>
                  <a:pt x="33185" y="38823"/>
                  <a:pt x="33139" y="38592"/>
                </a:cubicBezTo>
                <a:cubicBezTo>
                  <a:pt x="33139" y="38473"/>
                  <a:pt x="33096" y="38439"/>
                  <a:pt x="33040" y="38439"/>
                </a:cubicBezTo>
                <a:cubicBezTo>
                  <a:pt x="32966" y="38439"/>
                  <a:pt x="32868" y="38499"/>
                  <a:pt x="32815" y="38499"/>
                </a:cubicBezTo>
                <a:lnTo>
                  <a:pt x="32815" y="38222"/>
                </a:lnTo>
                <a:lnTo>
                  <a:pt x="32492" y="38314"/>
                </a:lnTo>
                <a:cubicBezTo>
                  <a:pt x="32353" y="37945"/>
                  <a:pt x="32076" y="37667"/>
                  <a:pt x="31706" y="37575"/>
                </a:cubicBezTo>
                <a:cubicBezTo>
                  <a:pt x="31613" y="37575"/>
                  <a:pt x="31521" y="37529"/>
                  <a:pt x="31521" y="37482"/>
                </a:cubicBezTo>
                <a:cubicBezTo>
                  <a:pt x="31521" y="37251"/>
                  <a:pt x="31290" y="37205"/>
                  <a:pt x="31151" y="37113"/>
                </a:cubicBezTo>
                <a:cubicBezTo>
                  <a:pt x="30828" y="36928"/>
                  <a:pt x="30597" y="36743"/>
                  <a:pt x="30319" y="36466"/>
                </a:cubicBezTo>
                <a:cubicBezTo>
                  <a:pt x="29996" y="36096"/>
                  <a:pt x="29580" y="35819"/>
                  <a:pt x="29118" y="35634"/>
                </a:cubicBezTo>
                <a:cubicBezTo>
                  <a:pt x="29072" y="35587"/>
                  <a:pt x="28979" y="35541"/>
                  <a:pt x="28979" y="35495"/>
                </a:cubicBezTo>
                <a:cubicBezTo>
                  <a:pt x="28979" y="35079"/>
                  <a:pt x="28702" y="34940"/>
                  <a:pt x="28378" y="34940"/>
                </a:cubicBezTo>
                <a:cubicBezTo>
                  <a:pt x="28286" y="34940"/>
                  <a:pt x="28193" y="34940"/>
                  <a:pt x="28101" y="34894"/>
                </a:cubicBezTo>
                <a:lnTo>
                  <a:pt x="28101" y="34571"/>
                </a:lnTo>
                <a:lnTo>
                  <a:pt x="27731" y="34478"/>
                </a:lnTo>
                <a:cubicBezTo>
                  <a:pt x="27731" y="34155"/>
                  <a:pt x="27546" y="33877"/>
                  <a:pt x="27269" y="33785"/>
                </a:cubicBezTo>
                <a:cubicBezTo>
                  <a:pt x="27038" y="33646"/>
                  <a:pt x="26807" y="33461"/>
                  <a:pt x="26530" y="33461"/>
                </a:cubicBezTo>
                <a:cubicBezTo>
                  <a:pt x="26530" y="33323"/>
                  <a:pt x="26483" y="33138"/>
                  <a:pt x="26437" y="32999"/>
                </a:cubicBezTo>
                <a:cubicBezTo>
                  <a:pt x="26345" y="32907"/>
                  <a:pt x="26206" y="32814"/>
                  <a:pt x="26067" y="32722"/>
                </a:cubicBezTo>
                <a:lnTo>
                  <a:pt x="25790" y="32953"/>
                </a:lnTo>
                <a:cubicBezTo>
                  <a:pt x="25836" y="32768"/>
                  <a:pt x="25883" y="32676"/>
                  <a:pt x="25883" y="32537"/>
                </a:cubicBezTo>
                <a:lnTo>
                  <a:pt x="25328" y="32306"/>
                </a:lnTo>
                <a:lnTo>
                  <a:pt x="25374" y="31983"/>
                </a:lnTo>
                <a:cubicBezTo>
                  <a:pt x="25051" y="31659"/>
                  <a:pt x="24681" y="31428"/>
                  <a:pt x="24219" y="31335"/>
                </a:cubicBezTo>
                <a:cubicBezTo>
                  <a:pt x="24265" y="31197"/>
                  <a:pt x="24311" y="31104"/>
                  <a:pt x="24311" y="31012"/>
                </a:cubicBezTo>
                <a:lnTo>
                  <a:pt x="23803" y="30642"/>
                </a:lnTo>
                <a:cubicBezTo>
                  <a:pt x="23710" y="30688"/>
                  <a:pt x="23664" y="30827"/>
                  <a:pt x="23618" y="30827"/>
                </a:cubicBezTo>
                <a:cubicBezTo>
                  <a:pt x="23479" y="30781"/>
                  <a:pt x="23479" y="30642"/>
                  <a:pt x="23572" y="30550"/>
                </a:cubicBezTo>
                <a:lnTo>
                  <a:pt x="23710" y="30457"/>
                </a:lnTo>
                <a:lnTo>
                  <a:pt x="23156" y="30272"/>
                </a:lnTo>
                <a:cubicBezTo>
                  <a:pt x="23341" y="30134"/>
                  <a:pt x="23294" y="30041"/>
                  <a:pt x="23156" y="29949"/>
                </a:cubicBezTo>
                <a:lnTo>
                  <a:pt x="22601" y="29441"/>
                </a:lnTo>
                <a:lnTo>
                  <a:pt x="22647" y="29441"/>
                </a:lnTo>
                <a:lnTo>
                  <a:pt x="22000" y="29256"/>
                </a:lnTo>
                <a:lnTo>
                  <a:pt x="22185" y="28932"/>
                </a:lnTo>
                <a:cubicBezTo>
                  <a:pt x="21769" y="28794"/>
                  <a:pt x="21677" y="28285"/>
                  <a:pt x="21215" y="28239"/>
                </a:cubicBezTo>
                <a:cubicBezTo>
                  <a:pt x="21168" y="28239"/>
                  <a:pt x="21122" y="28100"/>
                  <a:pt x="21122" y="28054"/>
                </a:cubicBezTo>
                <a:cubicBezTo>
                  <a:pt x="20937" y="27823"/>
                  <a:pt x="20752" y="27638"/>
                  <a:pt x="20568" y="27499"/>
                </a:cubicBezTo>
                <a:cubicBezTo>
                  <a:pt x="20475" y="27407"/>
                  <a:pt x="20475" y="27268"/>
                  <a:pt x="20475" y="27176"/>
                </a:cubicBezTo>
                <a:lnTo>
                  <a:pt x="20013" y="27037"/>
                </a:lnTo>
                <a:lnTo>
                  <a:pt x="20013" y="26991"/>
                </a:lnTo>
                <a:lnTo>
                  <a:pt x="20244" y="26991"/>
                </a:lnTo>
                <a:cubicBezTo>
                  <a:pt x="20059" y="26621"/>
                  <a:pt x="20059" y="26621"/>
                  <a:pt x="19458" y="26529"/>
                </a:cubicBezTo>
                <a:cubicBezTo>
                  <a:pt x="19458" y="26344"/>
                  <a:pt x="19412" y="26159"/>
                  <a:pt x="19366" y="26020"/>
                </a:cubicBezTo>
                <a:cubicBezTo>
                  <a:pt x="19273" y="25836"/>
                  <a:pt x="19181" y="25697"/>
                  <a:pt x="19089" y="25605"/>
                </a:cubicBezTo>
                <a:lnTo>
                  <a:pt x="18626" y="25789"/>
                </a:lnTo>
                <a:lnTo>
                  <a:pt x="18811" y="25420"/>
                </a:lnTo>
                <a:cubicBezTo>
                  <a:pt x="18488" y="25050"/>
                  <a:pt x="18210" y="24726"/>
                  <a:pt x="17933" y="24310"/>
                </a:cubicBezTo>
                <a:cubicBezTo>
                  <a:pt x="17841" y="24172"/>
                  <a:pt x="17702" y="24079"/>
                  <a:pt x="17563" y="23987"/>
                </a:cubicBezTo>
                <a:cubicBezTo>
                  <a:pt x="17332" y="23894"/>
                  <a:pt x="17055" y="23756"/>
                  <a:pt x="17055" y="23386"/>
                </a:cubicBezTo>
                <a:cubicBezTo>
                  <a:pt x="17055" y="23294"/>
                  <a:pt x="17009" y="23109"/>
                  <a:pt x="16916" y="23109"/>
                </a:cubicBezTo>
                <a:cubicBezTo>
                  <a:pt x="16639" y="23063"/>
                  <a:pt x="16639" y="22831"/>
                  <a:pt x="16547" y="22600"/>
                </a:cubicBezTo>
                <a:cubicBezTo>
                  <a:pt x="16500" y="22508"/>
                  <a:pt x="16454" y="22416"/>
                  <a:pt x="16408" y="22416"/>
                </a:cubicBezTo>
                <a:cubicBezTo>
                  <a:pt x="16177" y="22416"/>
                  <a:pt x="16131" y="22277"/>
                  <a:pt x="16131" y="22138"/>
                </a:cubicBezTo>
                <a:cubicBezTo>
                  <a:pt x="16131" y="21907"/>
                  <a:pt x="15853" y="22000"/>
                  <a:pt x="15807" y="21907"/>
                </a:cubicBezTo>
                <a:cubicBezTo>
                  <a:pt x="15761" y="21815"/>
                  <a:pt x="15761" y="21630"/>
                  <a:pt x="15715" y="21630"/>
                </a:cubicBezTo>
                <a:cubicBezTo>
                  <a:pt x="15391" y="21491"/>
                  <a:pt x="15345" y="21214"/>
                  <a:pt x="15299" y="20983"/>
                </a:cubicBezTo>
                <a:cubicBezTo>
                  <a:pt x="15233" y="21015"/>
                  <a:pt x="15145" y="21048"/>
                  <a:pt x="15082" y="21048"/>
                </a:cubicBezTo>
                <a:cubicBezTo>
                  <a:pt x="15056" y="21048"/>
                  <a:pt x="15035" y="21043"/>
                  <a:pt x="15021" y="21029"/>
                </a:cubicBezTo>
                <a:cubicBezTo>
                  <a:pt x="14790" y="20890"/>
                  <a:pt x="14975" y="20705"/>
                  <a:pt x="14975" y="20521"/>
                </a:cubicBezTo>
                <a:cubicBezTo>
                  <a:pt x="14929" y="20474"/>
                  <a:pt x="14883" y="20428"/>
                  <a:pt x="14837" y="20382"/>
                </a:cubicBezTo>
                <a:cubicBezTo>
                  <a:pt x="14744" y="20290"/>
                  <a:pt x="14652" y="20151"/>
                  <a:pt x="14559" y="20012"/>
                </a:cubicBezTo>
                <a:lnTo>
                  <a:pt x="14282" y="20105"/>
                </a:lnTo>
                <a:cubicBezTo>
                  <a:pt x="14236" y="19966"/>
                  <a:pt x="14097" y="19874"/>
                  <a:pt x="14097" y="19735"/>
                </a:cubicBezTo>
                <a:cubicBezTo>
                  <a:pt x="14097" y="19458"/>
                  <a:pt x="13912" y="19365"/>
                  <a:pt x="13727" y="19227"/>
                </a:cubicBezTo>
                <a:cubicBezTo>
                  <a:pt x="13635" y="19134"/>
                  <a:pt x="13542" y="19042"/>
                  <a:pt x="13589" y="18903"/>
                </a:cubicBezTo>
                <a:cubicBezTo>
                  <a:pt x="13681" y="18672"/>
                  <a:pt x="13542" y="18579"/>
                  <a:pt x="13404" y="18395"/>
                </a:cubicBezTo>
                <a:cubicBezTo>
                  <a:pt x="13347" y="18338"/>
                  <a:pt x="13295" y="18321"/>
                  <a:pt x="13245" y="18321"/>
                </a:cubicBezTo>
                <a:cubicBezTo>
                  <a:pt x="13160" y="18321"/>
                  <a:pt x="13079" y="18371"/>
                  <a:pt x="12991" y="18371"/>
                </a:cubicBezTo>
                <a:cubicBezTo>
                  <a:pt x="12960" y="18371"/>
                  <a:pt x="12929" y="18365"/>
                  <a:pt x="12895" y="18348"/>
                </a:cubicBezTo>
                <a:cubicBezTo>
                  <a:pt x="13034" y="17932"/>
                  <a:pt x="12988" y="17655"/>
                  <a:pt x="12526" y="17516"/>
                </a:cubicBezTo>
                <a:cubicBezTo>
                  <a:pt x="12479" y="17516"/>
                  <a:pt x="12433" y="17332"/>
                  <a:pt x="12387" y="17239"/>
                </a:cubicBezTo>
                <a:cubicBezTo>
                  <a:pt x="12341" y="17147"/>
                  <a:pt x="12341" y="17054"/>
                  <a:pt x="12295" y="16962"/>
                </a:cubicBezTo>
                <a:cubicBezTo>
                  <a:pt x="12248" y="16823"/>
                  <a:pt x="12202" y="16685"/>
                  <a:pt x="12064" y="16592"/>
                </a:cubicBezTo>
                <a:cubicBezTo>
                  <a:pt x="11786" y="16315"/>
                  <a:pt x="11786" y="15853"/>
                  <a:pt x="11370" y="15760"/>
                </a:cubicBezTo>
                <a:cubicBezTo>
                  <a:pt x="11139" y="15668"/>
                  <a:pt x="11093" y="15437"/>
                  <a:pt x="11185" y="15206"/>
                </a:cubicBezTo>
                <a:cubicBezTo>
                  <a:pt x="11185" y="15206"/>
                  <a:pt x="11139" y="15159"/>
                  <a:pt x="11139" y="15159"/>
                </a:cubicBezTo>
                <a:lnTo>
                  <a:pt x="10862" y="15344"/>
                </a:lnTo>
                <a:cubicBezTo>
                  <a:pt x="10816" y="15113"/>
                  <a:pt x="10769" y="14974"/>
                  <a:pt x="10677" y="14790"/>
                </a:cubicBezTo>
                <a:cubicBezTo>
                  <a:pt x="10538" y="14512"/>
                  <a:pt x="10631" y="14050"/>
                  <a:pt x="10169" y="13958"/>
                </a:cubicBezTo>
                <a:cubicBezTo>
                  <a:pt x="10122" y="13680"/>
                  <a:pt x="9891" y="13449"/>
                  <a:pt x="9614" y="13449"/>
                </a:cubicBezTo>
                <a:cubicBezTo>
                  <a:pt x="9660" y="13264"/>
                  <a:pt x="9660" y="13126"/>
                  <a:pt x="9706" y="12987"/>
                </a:cubicBezTo>
                <a:lnTo>
                  <a:pt x="9706" y="12987"/>
                </a:lnTo>
                <a:lnTo>
                  <a:pt x="9337" y="13033"/>
                </a:lnTo>
                <a:cubicBezTo>
                  <a:pt x="9568" y="12571"/>
                  <a:pt x="9568" y="12571"/>
                  <a:pt x="9152" y="12248"/>
                </a:cubicBezTo>
                <a:cubicBezTo>
                  <a:pt x="9013" y="12155"/>
                  <a:pt x="8921" y="12109"/>
                  <a:pt x="8921" y="11878"/>
                </a:cubicBezTo>
                <a:cubicBezTo>
                  <a:pt x="8875" y="11785"/>
                  <a:pt x="8828" y="11739"/>
                  <a:pt x="8782" y="11693"/>
                </a:cubicBezTo>
                <a:cubicBezTo>
                  <a:pt x="8505" y="11508"/>
                  <a:pt x="8551" y="11092"/>
                  <a:pt x="8227" y="10954"/>
                </a:cubicBezTo>
                <a:lnTo>
                  <a:pt x="8227" y="10815"/>
                </a:lnTo>
                <a:lnTo>
                  <a:pt x="7904" y="10722"/>
                </a:lnTo>
                <a:lnTo>
                  <a:pt x="8135" y="10491"/>
                </a:lnTo>
                <a:cubicBezTo>
                  <a:pt x="8043" y="10445"/>
                  <a:pt x="7996" y="10399"/>
                  <a:pt x="7904" y="10399"/>
                </a:cubicBezTo>
                <a:lnTo>
                  <a:pt x="7719" y="10353"/>
                </a:lnTo>
                <a:lnTo>
                  <a:pt x="7812" y="9844"/>
                </a:lnTo>
                <a:lnTo>
                  <a:pt x="7488" y="9844"/>
                </a:lnTo>
                <a:cubicBezTo>
                  <a:pt x="7488" y="9706"/>
                  <a:pt x="7488" y="9613"/>
                  <a:pt x="7488" y="9521"/>
                </a:cubicBezTo>
                <a:cubicBezTo>
                  <a:pt x="7211" y="9475"/>
                  <a:pt x="7211" y="9197"/>
                  <a:pt x="6980" y="9105"/>
                </a:cubicBezTo>
                <a:cubicBezTo>
                  <a:pt x="7072" y="8828"/>
                  <a:pt x="7026" y="8550"/>
                  <a:pt x="6887" y="8319"/>
                </a:cubicBezTo>
                <a:cubicBezTo>
                  <a:pt x="6702" y="8042"/>
                  <a:pt x="6333" y="7857"/>
                  <a:pt x="6379" y="7487"/>
                </a:cubicBezTo>
                <a:cubicBezTo>
                  <a:pt x="6379" y="7395"/>
                  <a:pt x="6333" y="7349"/>
                  <a:pt x="6240" y="7302"/>
                </a:cubicBezTo>
                <a:cubicBezTo>
                  <a:pt x="5963" y="7210"/>
                  <a:pt x="6101" y="7025"/>
                  <a:pt x="6101" y="6840"/>
                </a:cubicBezTo>
                <a:lnTo>
                  <a:pt x="5732" y="6609"/>
                </a:lnTo>
                <a:cubicBezTo>
                  <a:pt x="5732" y="6470"/>
                  <a:pt x="5778" y="6332"/>
                  <a:pt x="5778" y="6193"/>
                </a:cubicBezTo>
                <a:cubicBezTo>
                  <a:pt x="5362" y="6055"/>
                  <a:pt x="5362" y="6055"/>
                  <a:pt x="5454" y="5592"/>
                </a:cubicBezTo>
                <a:lnTo>
                  <a:pt x="5085" y="4992"/>
                </a:lnTo>
                <a:lnTo>
                  <a:pt x="4761" y="4853"/>
                </a:lnTo>
                <a:cubicBezTo>
                  <a:pt x="4807" y="4714"/>
                  <a:pt x="4854" y="4622"/>
                  <a:pt x="4900" y="4483"/>
                </a:cubicBezTo>
                <a:cubicBezTo>
                  <a:pt x="4761" y="4483"/>
                  <a:pt x="4761" y="4483"/>
                  <a:pt x="4669" y="3929"/>
                </a:cubicBezTo>
                <a:lnTo>
                  <a:pt x="4253" y="3836"/>
                </a:lnTo>
                <a:cubicBezTo>
                  <a:pt x="4299" y="3420"/>
                  <a:pt x="4299" y="3097"/>
                  <a:pt x="3883" y="2912"/>
                </a:cubicBezTo>
                <a:cubicBezTo>
                  <a:pt x="3837" y="2866"/>
                  <a:pt x="3791" y="2773"/>
                  <a:pt x="3791" y="2773"/>
                </a:cubicBezTo>
                <a:cubicBezTo>
                  <a:pt x="3883" y="2542"/>
                  <a:pt x="3698" y="2450"/>
                  <a:pt x="3606" y="2403"/>
                </a:cubicBezTo>
                <a:cubicBezTo>
                  <a:pt x="3375" y="2265"/>
                  <a:pt x="3606" y="1987"/>
                  <a:pt x="3467" y="1941"/>
                </a:cubicBezTo>
                <a:cubicBezTo>
                  <a:pt x="3144" y="1756"/>
                  <a:pt x="3097" y="1433"/>
                  <a:pt x="2912" y="1155"/>
                </a:cubicBezTo>
                <a:cubicBezTo>
                  <a:pt x="2635" y="786"/>
                  <a:pt x="2404" y="416"/>
                  <a:pt x="2127" y="46"/>
                </a:cubicBezTo>
                <a:cubicBezTo>
                  <a:pt x="2002" y="88"/>
                  <a:pt x="1934" y="111"/>
                  <a:pt x="1866" y="111"/>
                </a:cubicBezTo>
                <a:cubicBezTo>
                  <a:pt x="1784" y="111"/>
                  <a:pt x="1704" y="76"/>
                  <a:pt x="1526" y="0"/>
                </a:cubicBezTo>
                <a:close/>
              </a:path>
            </a:pathLst>
          </a:custGeom>
          <a:solidFill>
            <a:srgbClr val="222F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38" name="Google Shape;1338;p36"/>
          <p:cNvGrpSpPr/>
          <p:nvPr/>
        </p:nvGrpSpPr>
        <p:grpSpPr>
          <a:xfrm>
            <a:off x="1229096" y="1304015"/>
            <a:ext cx="3409817" cy="1078182"/>
            <a:chOff x="1229096" y="1304015"/>
            <a:chExt cx="3409817" cy="1078182"/>
          </a:xfrm>
        </p:grpSpPr>
        <p:grpSp>
          <p:nvGrpSpPr>
            <p:cNvPr id="1339" name="Google Shape;1339;p36"/>
            <p:cNvGrpSpPr/>
            <p:nvPr/>
          </p:nvGrpSpPr>
          <p:grpSpPr>
            <a:xfrm>
              <a:off x="3446360" y="1306745"/>
              <a:ext cx="1192553" cy="1075452"/>
              <a:chOff x="3446360" y="1306745"/>
              <a:chExt cx="1192553" cy="1075452"/>
            </a:xfrm>
          </p:grpSpPr>
          <p:sp>
            <p:nvSpPr>
              <p:cNvPr id="1340" name="Google Shape;1340;p36"/>
              <p:cNvSpPr/>
              <p:nvPr/>
            </p:nvSpPr>
            <p:spPr>
              <a:xfrm flipH="1">
                <a:off x="3465915" y="1326515"/>
                <a:ext cx="1154178" cy="1026963"/>
              </a:xfrm>
              <a:custGeom>
                <a:rect b="b" l="l" r="r" t="t"/>
                <a:pathLst>
                  <a:path extrusionOk="0" h="68101" w="76537">
                    <a:moveTo>
                      <a:pt x="6283" y="0"/>
                    </a:moveTo>
                    <a:cubicBezTo>
                      <a:pt x="6168" y="0"/>
                      <a:pt x="6055" y="116"/>
                      <a:pt x="6055" y="261"/>
                    </a:cubicBezTo>
                    <a:cubicBezTo>
                      <a:pt x="6055" y="631"/>
                      <a:pt x="6009" y="954"/>
                      <a:pt x="5824" y="1231"/>
                    </a:cubicBezTo>
                    <a:cubicBezTo>
                      <a:pt x="5685" y="2017"/>
                      <a:pt x="5454" y="2803"/>
                      <a:pt x="5130" y="3496"/>
                    </a:cubicBezTo>
                    <a:cubicBezTo>
                      <a:pt x="4715" y="4467"/>
                      <a:pt x="4345" y="5483"/>
                      <a:pt x="4021" y="6454"/>
                    </a:cubicBezTo>
                    <a:cubicBezTo>
                      <a:pt x="3698" y="7332"/>
                      <a:pt x="3374" y="8210"/>
                      <a:pt x="3143" y="9135"/>
                    </a:cubicBezTo>
                    <a:cubicBezTo>
                      <a:pt x="2866" y="9920"/>
                      <a:pt x="2635" y="10706"/>
                      <a:pt x="2496" y="11492"/>
                    </a:cubicBezTo>
                    <a:cubicBezTo>
                      <a:pt x="2357" y="12324"/>
                      <a:pt x="1941" y="13109"/>
                      <a:pt x="1941" y="13987"/>
                    </a:cubicBezTo>
                    <a:cubicBezTo>
                      <a:pt x="1849" y="14542"/>
                      <a:pt x="1710" y="15143"/>
                      <a:pt x="1572" y="15651"/>
                    </a:cubicBezTo>
                    <a:cubicBezTo>
                      <a:pt x="1479" y="16483"/>
                      <a:pt x="1294" y="17315"/>
                      <a:pt x="1110" y="18147"/>
                    </a:cubicBezTo>
                    <a:cubicBezTo>
                      <a:pt x="971" y="18563"/>
                      <a:pt x="832" y="19025"/>
                      <a:pt x="786" y="19441"/>
                    </a:cubicBezTo>
                    <a:cubicBezTo>
                      <a:pt x="601" y="20689"/>
                      <a:pt x="324" y="21844"/>
                      <a:pt x="139" y="23092"/>
                    </a:cubicBezTo>
                    <a:cubicBezTo>
                      <a:pt x="0" y="23878"/>
                      <a:pt x="278" y="24386"/>
                      <a:pt x="878" y="24433"/>
                    </a:cubicBezTo>
                    <a:cubicBezTo>
                      <a:pt x="1202" y="24433"/>
                      <a:pt x="1526" y="24386"/>
                      <a:pt x="1849" y="24294"/>
                    </a:cubicBezTo>
                    <a:cubicBezTo>
                      <a:pt x="2308" y="24153"/>
                      <a:pt x="2767" y="24092"/>
                      <a:pt x="3226" y="24092"/>
                    </a:cubicBezTo>
                    <a:cubicBezTo>
                      <a:pt x="3368" y="24092"/>
                      <a:pt x="3510" y="24098"/>
                      <a:pt x="3652" y="24109"/>
                    </a:cubicBezTo>
                    <a:lnTo>
                      <a:pt x="5500" y="24109"/>
                    </a:lnTo>
                    <a:cubicBezTo>
                      <a:pt x="6240" y="24109"/>
                      <a:pt x="7009" y="24050"/>
                      <a:pt x="7760" y="24050"/>
                    </a:cubicBezTo>
                    <a:cubicBezTo>
                      <a:pt x="7948" y="24050"/>
                      <a:pt x="8135" y="24054"/>
                      <a:pt x="8319" y="24063"/>
                    </a:cubicBezTo>
                    <a:cubicBezTo>
                      <a:pt x="8569" y="24063"/>
                      <a:pt x="8835" y="24013"/>
                      <a:pt x="9098" y="24013"/>
                    </a:cubicBezTo>
                    <a:cubicBezTo>
                      <a:pt x="9273" y="24013"/>
                      <a:pt x="9447" y="24035"/>
                      <a:pt x="9614" y="24109"/>
                    </a:cubicBezTo>
                    <a:cubicBezTo>
                      <a:pt x="9983" y="24340"/>
                      <a:pt x="10538" y="24433"/>
                      <a:pt x="10445" y="25033"/>
                    </a:cubicBezTo>
                    <a:cubicBezTo>
                      <a:pt x="10353" y="25496"/>
                      <a:pt x="10399" y="25912"/>
                      <a:pt x="10353" y="26374"/>
                    </a:cubicBezTo>
                    <a:cubicBezTo>
                      <a:pt x="10261" y="27252"/>
                      <a:pt x="10030" y="28084"/>
                      <a:pt x="9845" y="28916"/>
                    </a:cubicBezTo>
                    <a:cubicBezTo>
                      <a:pt x="9660" y="30071"/>
                      <a:pt x="9198" y="31134"/>
                      <a:pt x="8967" y="32243"/>
                    </a:cubicBezTo>
                    <a:cubicBezTo>
                      <a:pt x="8735" y="33399"/>
                      <a:pt x="8412" y="34554"/>
                      <a:pt x="8088" y="35756"/>
                    </a:cubicBezTo>
                    <a:cubicBezTo>
                      <a:pt x="7996" y="36033"/>
                      <a:pt x="8135" y="36357"/>
                      <a:pt x="7996" y="36588"/>
                    </a:cubicBezTo>
                    <a:cubicBezTo>
                      <a:pt x="7719" y="37189"/>
                      <a:pt x="7580" y="37836"/>
                      <a:pt x="7488" y="38483"/>
                    </a:cubicBezTo>
                    <a:cubicBezTo>
                      <a:pt x="7303" y="39407"/>
                      <a:pt x="7118" y="40285"/>
                      <a:pt x="6979" y="41209"/>
                    </a:cubicBezTo>
                    <a:cubicBezTo>
                      <a:pt x="6748" y="42319"/>
                      <a:pt x="6702" y="43474"/>
                      <a:pt x="6471" y="44583"/>
                    </a:cubicBezTo>
                    <a:cubicBezTo>
                      <a:pt x="6378" y="45230"/>
                      <a:pt x="6332" y="45924"/>
                      <a:pt x="6240" y="46617"/>
                    </a:cubicBezTo>
                    <a:cubicBezTo>
                      <a:pt x="6009" y="48235"/>
                      <a:pt x="5731" y="49852"/>
                      <a:pt x="5639" y="51470"/>
                    </a:cubicBezTo>
                    <a:cubicBezTo>
                      <a:pt x="5639" y="51677"/>
                      <a:pt x="5639" y="51847"/>
                      <a:pt x="5805" y="51847"/>
                    </a:cubicBezTo>
                    <a:cubicBezTo>
                      <a:pt x="5824" y="51847"/>
                      <a:pt x="5846" y="51844"/>
                      <a:pt x="5870" y="51840"/>
                    </a:cubicBezTo>
                    <a:cubicBezTo>
                      <a:pt x="6548" y="51716"/>
                      <a:pt x="7226" y="51655"/>
                      <a:pt x="7904" y="51655"/>
                    </a:cubicBezTo>
                    <a:cubicBezTo>
                      <a:pt x="8242" y="51655"/>
                      <a:pt x="8581" y="51670"/>
                      <a:pt x="8920" y="51701"/>
                    </a:cubicBezTo>
                    <a:cubicBezTo>
                      <a:pt x="10076" y="51793"/>
                      <a:pt x="11277" y="51701"/>
                      <a:pt x="12433" y="52117"/>
                    </a:cubicBezTo>
                    <a:cubicBezTo>
                      <a:pt x="12664" y="52209"/>
                      <a:pt x="12849" y="52302"/>
                      <a:pt x="13080" y="52348"/>
                    </a:cubicBezTo>
                    <a:cubicBezTo>
                      <a:pt x="13866" y="52533"/>
                      <a:pt x="14651" y="52764"/>
                      <a:pt x="15391" y="53134"/>
                    </a:cubicBezTo>
                    <a:cubicBezTo>
                      <a:pt x="16269" y="53596"/>
                      <a:pt x="17193" y="54012"/>
                      <a:pt x="18025" y="54520"/>
                    </a:cubicBezTo>
                    <a:cubicBezTo>
                      <a:pt x="18903" y="55075"/>
                      <a:pt x="19689" y="55491"/>
                      <a:pt x="20475" y="55999"/>
                    </a:cubicBezTo>
                    <a:cubicBezTo>
                      <a:pt x="21260" y="56554"/>
                      <a:pt x="21815" y="57247"/>
                      <a:pt x="22647" y="57663"/>
                    </a:cubicBezTo>
                    <a:cubicBezTo>
                      <a:pt x="23063" y="57894"/>
                      <a:pt x="23386" y="58218"/>
                      <a:pt x="23664" y="58633"/>
                    </a:cubicBezTo>
                    <a:cubicBezTo>
                      <a:pt x="23849" y="59003"/>
                      <a:pt x="24126" y="59373"/>
                      <a:pt x="24496" y="59650"/>
                    </a:cubicBezTo>
                    <a:cubicBezTo>
                      <a:pt x="25189" y="60344"/>
                      <a:pt x="25836" y="61129"/>
                      <a:pt x="26437" y="61961"/>
                    </a:cubicBezTo>
                    <a:cubicBezTo>
                      <a:pt x="26945" y="62701"/>
                      <a:pt x="27407" y="63533"/>
                      <a:pt x="27777" y="64364"/>
                    </a:cubicBezTo>
                    <a:cubicBezTo>
                      <a:pt x="28285" y="65427"/>
                      <a:pt x="28748" y="66537"/>
                      <a:pt x="29071" y="67646"/>
                    </a:cubicBezTo>
                    <a:cubicBezTo>
                      <a:pt x="29174" y="67886"/>
                      <a:pt x="29328" y="68101"/>
                      <a:pt x="29590" y="68101"/>
                    </a:cubicBezTo>
                    <a:cubicBezTo>
                      <a:pt x="29680" y="68101"/>
                      <a:pt x="29784" y="68075"/>
                      <a:pt x="29903" y="68016"/>
                    </a:cubicBezTo>
                    <a:cubicBezTo>
                      <a:pt x="30134" y="67877"/>
                      <a:pt x="30411" y="67785"/>
                      <a:pt x="30689" y="67785"/>
                    </a:cubicBezTo>
                    <a:cubicBezTo>
                      <a:pt x="30809" y="67825"/>
                      <a:pt x="30925" y="67841"/>
                      <a:pt x="31039" y="67841"/>
                    </a:cubicBezTo>
                    <a:cubicBezTo>
                      <a:pt x="31551" y="67841"/>
                      <a:pt x="32003" y="67504"/>
                      <a:pt x="32506" y="67504"/>
                    </a:cubicBezTo>
                    <a:cubicBezTo>
                      <a:pt x="32532" y="67504"/>
                      <a:pt x="32558" y="67505"/>
                      <a:pt x="32584" y="67507"/>
                    </a:cubicBezTo>
                    <a:cubicBezTo>
                      <a:pt x="32718" y="67507"/>
                      <a:pt x="32877" y="67605"/>
                      <a:pt x="32971" y="67605"/>
                    </a:cubicBezTo>
                    <a:cubicBezTo>
                      <a:pt x="33007" y="67605"/>
                      <a:pt x="33033" y="67591"/>
                      <a:pt x="33046" y="67553"/>
                    </a:cubicBezTo>
                    <a:cubicBezTo>
                      <a:pt x="33162" y="67372"/>
                      <a:pt x="33228" y="67307"/>
                      <a:pt x="33265" y="67307"/>
                    </a:cubicBezTo>
                    <a:cubicBezTo>
                      <a:pt x="33361" y="67307"/>
                      <a:pt x="33269" y="67738"/>
                      <a:pt x="33369" y="67738"/>
                    </a:cubicBezTo>
                    <a:cubicBezTo>
                      <a:pt x="33743" y="67406"/>
                      <a:pt x="34229" y="67223"/>
                      <a:pt x="34727" y="67223"/>
                    </a:cubicBezTo>
                    <a:cubicBezTo>
                      <a:pt x="34782" y="67223"/>
                      <a:pt x="34838" y="67225"/>
                      <a:pt x="34894" y="67230"/>
                    </a:cubicBezTo>
                    <a:cubicBezTo>
                      <a:pt x="34956" y="67230"/>
                      <a:pt x="35018" y="67250"/>
                      <a:pt x="35079" y="67250"/>
                    </a:cubicBezTo>
                    <a:cubicBezTo>
                      <a:pt x="35110" y="67250"/>
                      <a:pt x="35141" y="67245"/>
                      <a:pt x="35172" y="67230"/>
                    </a:cubicBezTo>
                    <a:cubicBezTo>
                      <a:pt x="35588" y="66999"/>
                      <a:pt x="36004" y="66860"/>
                      <a:pt x="36466" y="66768"/>
                    </a:cubicBezTo>
                    <a:cubicBezTo>
                      <a:pt x="37020" y="66722"/>
                      <a:pt x="37529" y="66629"/>
                      <a:pt x="38037" y="66537"/>
                    </a:cubicBezTo>
                    <a:cubicBezTo>
                      <a:pt x="38315" y="66537"/>
                      <a:pt x="38638" y="66537"/>
                      <a:pt x="38962" y="66444"/>
                    </a:cubicBezTo>
                    <a:cubicBezTo>
                      <a:pt x="39562" y="66213"/>
                      <a:pt x="40163" y="66121"/>
                      <a:pt x="40810" y="66074"/>
                    </a:cubicBezTo>
                    <a:cubicBezTo>
                      <a:pt x="41134" y="66074"/>
                      <a:pt x="41411" y="66028"/>
                      <a:pt x="41735" y="65936"/>
                    </a:cubicBezTo>
                    <a:cubicBezTo>
                      <a:pt x="42197" y="65751"/>
                      <a:pt x="42705" y="65659"/>
                      <a:pt x="43260" y="65659"/>
                    </a:cubicBezTo>
                    <a:cubicBezTo>
                      <a:pt x="43953" y="65566"/>
                      <a:pt x="44693" y="65381"/>
                      <a:pt x="45386" y="65150"/>
                    </a:cubicBezTo>
                    <a:cubicBezTo>
                      <a:pt x="45974" y="64893"/>
                      <a:pt x="46621" y="64752"/>
                      <a:pt x="47280" y="64752"/>
                    </a:cubicBezTo>
                    <a:cubicBezTo>
                      <a:pt x="47449" y="64752"/>
                      <a:pt x="47619" y="64762"/>
                      <a:pt x="47789" y="64780"/>
                    </a:cubicBezTo>
                    <a:cubicBezTo>
                      <a:pt x="47835" y="64780"/>
                      <a:pt x="47835" y="64780"/>
                      <a:pt x="47882" y="64734"/>
                    </a:cubicBezTo>
                    <a:cubicBezTo>
                      <a:pt x="47937" y="64532"/>
                      <a:pt x="48007" y="64454"/>
                      <a:pt x="48088" y="64454"/>
                    </a:cubicBezTo>
                    <a:cubicBezTo>
                      <a:pt x="48212" y="64454"/>
                      <a:pt x="48362" y="64632"/>
                      <a:pt x="48529" y="64827"/>
                    </a:cubicBezTo>
                    <a:cubicBezTo>
                      <a:pt x="48529" y="64457"/>
                      <a:pt x="48575" y="64457"/>
                      <a:pt x="48852" y="64364"/>
                    </a:cubicBezTo>
                    <a:cubicBezTo>
                      <a:pt x="49083" y="64272"/>
                      <a:pt x="49592" y="64457"/>
                      <a:pt x="49823" y="63995"/>
                    </a:cubicBezTo>
                    <a:cubicBezTo>
                      <a:pt x="49915" y="63810"/>
                      <a:pt x="50424" y="63070"/>
                      <a:pt x="50377" y="62885"/>
                    </a:cubicBezTo>
                    <a:cubicBezTo>
                      <a:pt x="50285" y="62423"/>
                      <a:pt x="50285" y="61961"/>
                      <a:pt x="50192" y="61499"/>
                    </a:cubicBezTo>
                    <a:cubicBezTo>
                      <a:pt x="49869" y="60251"/>
                      <a:pt x="49453" y="59003"/>
                      <a:pt x="49129" y="57802"/>
                    </a:cubicBezTo>
                    <a:cubicBezTo>
                      <a:pt x="48713" y="56507"/>
                      <a:pt x="48575" y="55167"/>
                      <a:pt x="48621" y="53827"/>
                    </a:cubicBezTo>
                    <a:cubicBezTo>
                      <a:pt x="48667" y="53041"/>
                      <a:pt x="49129" y="52302"/>
                      <a:pt x="49915" y="51978"/>
                    </a:cubicBezTo>
                    <a:cubicBezTo>
                      <a:pt x="50978" y="51470"/>
                      <a:pt x="52226" y="51747"/>
                      <a:pt x="53381" y="51470"/>
                    </a:cubicBezTo>
                    <a:cubicBezTo>
                      <a:pt x="53485" y="51470"/>
                      <a:pt x="53693" y="51548"/>
                      <a:pt x="53830" y="51548"/>
                    </a:cubicBezTo>
                    <a:cubicBezTo>
                      <a:pt x="53875" y="51548"/>
                      <a:pt x="53913" y="51539"/>
                      <a:pt x="53936" y="51516"/>
                    </a:cubicBezTo>
                    <a:cubicBezTo>
                      <a:pt x="54444" y="51100"/>
                      <a:pt x="55091" y="51331"/>
                      <a:pt x="55646" y="51192"/>
                    </a:cubicBezTo>
                    <a:cubicBezTo>
                      <a:pt x="56131" y="51088"/>
                      <a:pt x="56643" y="51036"/>
                      <a:pt x="57160" y="51036"/>
                    </a:cubicBezTo>
                    <a:cubicBezTo>
                      <a:pt x="57333" y="51036"/>
                      <a:pt x="57506" y="51042"/>
                      <a:pt x="57680" y="51054"/>
                    </a:cubicBezTo>
                    <a:cubicBezTo>
                      <a:pt x="59205" y="51054"/>
                      <a:pt x="60684" y="50961"/>
                      <a:pt x="62209" y="50777"/>
                    </a:cubicBezTo>
                    <a:cubicBezTo>
                      <a:pt x="62902" y="50730"/>
                      <a:pt x="63595" y="50638"/>
                      <a:pt x="64289" y="50545"/>
                    </a:cubicBezTo>
                    <a:cubicBezTo>
                      <a:pt x="65675" y="50499"/>
                      <a:pt x="67062" y="50314"/>
                      <a:pt x="68448" y="50083"/>
                    </a:cubicBezTo>
                    <a:cubicBezTo>
                      <a:pt x="69049" y="49991"/>
                      <a:pt x="69696" y="49898"/>
                      <a:pt x="70297" y="49898"/>
                    </a:cubicBezTo>
                    <a:cubicBezTo>
                      <a:pt x="71406" y="49852"/>
                      <a:pt x="72515" y="49621"/>
                      <a:pt x="73625" y="49621"/>
                    </a:cubicBezTo>
                    <a:cubicBezTo>
                      <a:pt x="74318" y="49575"/>
                      <a:pt x="75011" y="49298"/>
                      <a:pt x="75704" y="49251"/>
                    </a:cubicBezTo>
                    <a:cubicBezTo>
                      <a:pt x="76398" y="49205"/>
                      <a:pt x="76536" y="48928"/>
                      <a:pt x="76213" y="48281"/>
                    </a:cubicBezTo>
                    <a:cubicBezTo>
                      <a:pt x="75982" y="47819"/>
                      <a:pt x="75797" y="47356"/>
                      <a:pt x="75612" y="46894"/>
                    </a:cubicBezTo>
                    <a:cubicBezTo>
                      <a:pt x="75381" y="46340"/>
                      <a:pt x="75150" y="45831"/>
                      <a:pt x="74965" y="45277"/>
                    </a:cubicBezTo>
                    <a:cubicBezTo>
                      <a:pt x="74873" y="44907"/>
                      <a:pt x="74549" y="44630"/>
                      <a:pt x="74410" y="44306"/>
                    </a:cubicBezTo>
                    <a:cubicBezTo>
                      <a:pt x="74225" y="43659"/>
                      <a:pt x="73902" y="43104"/>
                      <a:pt x="73486" y="42642"/>
                    </a:cubicBezTo>
                    <a:cubicBezTo>
                      <a:pt x="73301" y="42457"/>
                      <a:pt x="73162" y="42180"/>
                      <a:pt x="72885" y="42134"/>
                    </a:cubicBezTo>
                    <a:cubicBezTo>
                      <a:pt x="72648" y="42079"/>
                      <a:pt x="72411" y="42053"/>
                      <a:pt x="72177" y="42053"/>
                    </a:cubicBezTo>
                    <a:cubicBezTo>
                      <a:pt x="71818" y="42053"/>
                      <a:pt x="71465" y="42114"/>
                      <a:pt x="71129" y="42226"/>
                    </a:cubicBezTo>
                    <a:cubicBezTo>
                      <a:pt x="70621" y="42365"/>
                      <a:pt x="70020" y="42134"/>
                      <a:pt x="69604" y="42642"/>
                    </a:cubicBezTo>
                    <a:cubicBezTo>
                      <a:pt x="69552" y="42538"/>
                      <a:pt x="69482" y="42507"/>
                      <a:pt x="69405" y="42507"/>
                    </a:cubicBezTo>
                    <a:cubicBezTo>
                      <a:pt x="69291" y="42507"/>
                      <a:pt x="69162" y="42575"/>
                      <a:pt x="69054" y="42575"/>
                    </a:cubicBezTo>
                    <a:cubicBezTo>
                      <a:pt x="68975" y="42575"/>
                      <a:pt x="68907" y="42538"/>
                      <a:pt x="68864" y="42411"/>
                    </a:cubicBezTo>
                    <a:cubicBezTo>
                      <a:pt x="68864" y="42388"/>
                      <a:pt x="68841" y="42376"/>
                      <a:pt x="68807" y="42376"/>
                    </a:cubicBezTo>
                    <a:cubicBezTo>
                      <a:pt x="68772" y="42376"/>
                      <a:pt x="68726" y="42388"/>
                      <a:pt x="68679" y="42411"/>
                    </a:cubicBezTo>
                    <a:cubicBezTo>
                      <a:pt x="68125" y="42920"/>
                      <a:pt x="67432" y="42781"/>
                      <a:pt x="66784" y="42873"/>
                    </a:cubicBezTo>
                    <a:cubicBezTo>
                      <a:pt x="66230" y="42966"/>
                      <a:pt x="65675" y="43012"/>
                      <a:pt x="65121" y="43151"/>
                    </a:cubicBezTo>
                    <a:cubicBezTo>
                      <a:pt x="65002" y="43180"/>
                      <a:pt x="64940" y="43305"/>
                      <a:pt x="64838" y="43305"/>
                    </a:cubicBezTo>
                    <a:cubicBezTo>
                      <a:pt x="64781" y="43305"/>
                      <a:pt x="64712" y="43266"/>
                      <a:pt x="64612" y="43151"/>
                    </a:cubicBezTo>
                    <a:cubicBezTo>
                      <a:pt x="64600" y="43133"/>
                      <a:pt x="64587" y="43125"/>
                      <a:pt x="64574" y="43125"/>
                    </a:cubicBezTo>
                    <a:cubicBezTo>
                      <a:pt x="64481" y="43125"/>
                      <a:pt x="64345" y="43474"/>
                      <a:pt x="64104" y="43474"/>
                    </a:cubicBezTo>
                    <a:cubicBezTo>
                      <a:pt x="64058" y="43474"/>
                      <a:pt x="64011" y="43382"/>
                      <a:pt x="63919" y="43382"/>
                    </a:cubicBezTo>
                    <a:cubicBezTo>
                      <a:pt x="63549" y="43382"/>
                      <a:pt x="63180" y="43428"/>
                      <a:pt x="62810" y="43520"/>
                    </a:cubicBezTo>
                    <a:cubicBezTo>
                      <a:pt x="62486" y="43705"/>
                      <a:pt x="62117" y="43798"/>
                      <a:pt x="61747" y="43890"/>
                    </a:cubicBezTo>
                    <a:cubicBezTo>
                      <a:pt x="61423" y="43944"/>
                      <a:pt x="61099" y="43970"/>
                      <a:pt x="60778" y="43970"/>
                    </a:cubicBezTo>
                    <a:cubicBezTo>
                      <a:pt x="59998" y="43970"/>
                      <a:pt x="59232" y="43815"/>
                      <a:pt x="58512" y="43520"/>
                    </a:cubicBezTo>
                    <a:cubicBezTo>
                      <a:pt x="57865" y="43243"/>
                      <a:pt x="57310" y="42735"/>
                      <a:pt x="56986" y="42041"/>
                    </a:cubicBezTo>
                    <a:cubicBezTo>
                      <a:pt x="56709" y="41533"/>
                      <a:pt x="56386" y="41025"/>
                      <a:pt x="56108" y="40516"/>
                    </a:cubicBezTo>
                    <a:cubicBezTo>
                      <a:pt x="55970" y="40331"/>
                      <a:pt x="56247" y="40193"/>
                      <a:pt x="55970" y="40054"/>
                    </a:cubicBezTo>
                    <a:cubicBezTo>
                      <a:pt x="55554" y="39823"/>
                      <a:pt x="55369" y="39315"/>
                      <a:pt x="55184" y="38945"/>
                    </a:cubicBezTo>
                    <a:cubicBezTo>
                      <a:pt x="54999" y="38483"/>
                      <a:pt x="54768" y="38067"/>
                      <a:pt x="54444" y="37697"/>
                    </a:cubicBezTo>
                    <a:cubicBezTo>
                      <a:pt x="53844" y="37235"/>
                      <a:pt x="53705" y="36542"/>
                      <a:pt x="53289" y="35987"/>
                    </a:cubicBezTo>
                    <a:cubicBezTo>
                      <a:pt x="52781" y="35340"/>
                      <a:pt x="52365" y="34600"/>
                      <a:pt x="51856" y="33907"/>
                    </a:cubicBezTo>
                    <a:cubicBezTo>
                      <a:pt x="51302" y="33214"/>
                      <a:pt x="50886" y="32474"/>
                      <a:pt x="50516" y="31689"/>
                    </a:cubicBezTo>
                    <a:cubicBezTo>
                      <a:pt x="50054" y="30764"/>
                      <a:pt x="49961" y="29701"/>
                      <a:pt x="50285" y="28731"/>
                    </a:cubicBezTo>
                    <a:cubicBezTo>
                      <a:pt x="50424" y="28269"/>
                      <a:pt x="50655" y="27806"/>
                      <a:pt x="50839" y="27390"/>
                    </a:cubicBezTo>
                    <a:cubicBezTo>
                      <a:pt x="51163" y="26651"/>
                      <a:pt x="51440" y="25912"/>
                      <a:pt x="51718" y="25172"/>
                    </a:cubicBezTo>
                    <a:cubicBezTo>
                      <a:pt x="52087" y="24155"/>
                      <a:pt x="52365" y="23138"/>
                      <a:pt x="52781" y="22122"/>
                    </a:cubicBezTo>
                    <a:cubicBezTo>
                      <a:pt x="53012" y="21428"/>
                      <a:pt x="53243" y="20689"/>
                      <a:pt x="53381" y="19949"/>
                    </a:cubicBezTo>
                    <a:cubicBezTo>
                      <a:pt x="53566" y="19025"/>
                      <a:pt x="54028" y="18101"/>
                      <a:pt x="53797" y="17130"/>
                    </a:cubicBezTo>
                    <a:cubicBezTo>
                      <a:pt x="53751" y="16992"/>
                      <a:pt x="54028" y="16853"/>
                      <a:pt x="53797" y="16668"/>
                    </a:cubicBezTo>
                    <a:cubicBezTo>
                      <a:pt x="53335" y="16067"/>
                      <a:pt x="52827" y="15513"/>
                      <a:pt x="52226" y="15050"/>
                    </a:cubicBezTo>
                    <a:cubicBezTo>
                      <a:pt x="51302" y="14403"/>
                      <a:pt x="50424" y="13710"/>
                      <a:pt x="49545" y="12971"/>
                    </a:cubicBezTo>
                    <a:cubicBezTo>
                      <a:pt x="49037" y="12601"/>
                      <a:pt x="48482" y="12324"/>
                      <a:pt x="47928" y="12046"/>
                    </a:cubicBezTo>
                    <a:cubicBezTo>
                      <a:pt x="47650" y="11815"/>
                      <a:pt x="47373" y="11630"/>
                      <a:pt x="47096" y="11538"/>
                    </a:cubicBezTo>
                    <a:cubicBezTo>
                      <a:pt x="46587" y="11353"/>
                      <a:pt x="46079" y="11168"/>
                      <a:pt x="45571" y="10937"/>
                    </a:cubicBezTo>
                    <a:cubicBezTo>
                      <a:pt x="44970" y="10706"/>
                      <a:pt x="44369" y="10429"/>
                      <a:pt x="43722" y="10151"/>
                    </a:cubicBezTo>
                    <a:cubicBezTo>
                      <a:pt x="43121" y="9920"/>
                      <a:pt x="42474" y="9782"/>
                      <a:pt x="41827" y="9597"/>
                    </a:cubicBezTo>
                    <a:cubicBezTo>
                      <a:pt x="41727" y="9569"/>
                      <a:pt x="41623" y="9556"/>
                      <a:pt x="41518" y="9556"/>
                    </a:cubicBezTo>
                    <a:cubicBezTo>
                      <a:pt x="41092" y="9556"/>
                      <a:pt x="40654" y="9771"/>
                      <a:pt x="40394" y="10105"/>
                    </a:cubicBezTo>
                    <a:cubicBezTo>
                      <a:pt x="39562" y="10983"/>
                      <a:pt x="38869" y="12000"/>
                      <a:pt x="38037" y="12878"/>
                    </a:cubicBezTo>
                    <a:cubicBezTo>
                      <a:pt x="37159" y="13710"/>
                      <a:pt x="36142" y="14727"/>
                      <a:pt x="35264" y="15697"/>
                    </a:cubicBezTo>
                    <a:cubicBezTo>
                      <a:pt x="34386" y="16714"/>
                      <a:pt x="33462" y="17639"/>
                      <a:pt x="32491" y="18470"/>
                    </a:cubicBezTo>
                    <a:cubicBezTo>
                      <a:pt x="32168" y="18748"/>
                      <a:pt x="31798" y="18933"/>
                      <a:pt x="31474" y="19210"/>
                    </a:cubicBezTo>
                    <a:cubicBezTo>
                      <a:pt x="31105" y="19441"/>
                      <a:pt x="30677" y="19557"/>
                      <a:pt x="30255" y="19557"/>
                    </a:cubicBezTo>
                    <a:cubicBezTo>
                      <a:pt x="29834" y="19557"/>
                      <a:pt x="29418" y="19441"/>
                      <a:pt x="29071" y="19210"/>
                    </a:cubicBezTo>
                    <a:cubicBezTo>
                      <a:pt x="28932" y="19071"/>
                      <a:pt x="28748" y="18933"/>
                      <a:pt x="28609" y="18840"/>
                    </a:cubicBezTo>
                    <a:cubicBezTo>
                      <a:pt x="27731" y="18470"/>
                      <a:pt x="26853" y="18101"/>
                      <a:pt x="25975" y="17731"/>
                    </a:cubicBezTo>
                    <a:cubicBezTo>
                      <a:pt x="25096" y="17361"/>
                      <a:pt x="24218" y="16945"/>
                      <a:pt x="23386" y="16622"/>
                    </a:cubicBezTo>
                    <a:cubicBezTo>
                      <a:pt x="22878" y="16437"/>
                      <a:pt x="22323" y="16437"/>
                      <a:pt x="21861" y="16206"/>
                    </a:cubicBezTo>
                    <a:cubicBezTo>
                      <a:pt x="21260" y="15929"/>
                      <a:pt x="20613" y="15744"/>
                      <a:pt x="20012" y="15513"/>
                    </a:cubicBezTo>
                    <a:cubicBezTo>
                      <a:pt x="19181" y="15189"/>
                      <a:pt x="18256" y="14912"/>
                      <a:pt x="17471" y="14496"/>
                    </a:cubicBezTo>
                    <a:cubicBezTo>
                      <a:pt x="17101" y="14357"/>
                      <a:pt x="16777" y="14126"/>
                      <a:pt x="16592" y="13756"/>
                    </a:cubicBezTo>
                    <a:cubicBezTo>
                      <a:pt x="16223" y="12832"/>
                      <a:pt x="15945" y="11861"/>
                      <a:pt x="15760" y="10891"/>
                    </a:cubicBezTo>
                    <a:cubicBezTo>
                      <a:pt x="15576" y="9920"/>
                      <a:pt x="15529" y="8950"/>
                      <a:pt x="15345" y="7979"/>
                    </a:cubicBezTo>
                    <a:cubicBezTo>
                      <a:pt x="15021" y="6593"/>
                      <a:pt x="14651" y="5160"/>
                      <a:pt x="14282" y="3773"/>
                    </a:cubicBezTo>
                    <a:cubicBezTo>
                      <a:pt x="14189" y="3080"/>
                      <a:pt x="13912" y="2433"/>
                      <a:pt x="13588" y="1832"/>
                    </a:cubicBezTo>
                    <a:cubicBezTo>
                      <a:pt x="12849" y="723"/>
                      <a:pt x="11601" y="723"/>
                      <a:pt x="10538" y="399"/>
                    </a:cubicBezTo>
                    <a:cubicBezTo>
                      <a:pt x="10379" y="347"/>
                      <a:pt x="10202" y="332"/>
                      <a:pt x="10017" y="332"/>
                    </a:cubicBezTo>
                    <a:cubicBezTo>
                      <a:pt x="9769" y="332"/>
                      <a:pt x="9508" y="358"/>
                      <a:pt x="9258" y="358"/>
                    </a:cubicBezTo>
                    <a:cubicBezTo>
                      <a:pt x="9038" y="358"/>
                      <a:pt x="8828" y="338"/>
                      <a:pt x="8643" y="261"/>
                    </a:cubicBezTo>
                    <a:cubicBezTo>
                      <a:pt x="8498" y="205"/>
                      <a:pt x="8362" y="187"/>
                      <a:pt x="8231" y="187"/>
                    </a:cubicBezTo>
                    <a:cubicBezTo>
                      <a:pt x="7986" y="187"/>
                      <a:pt x="7763" y="251"/>
                      <a:pt x="7548" y="251"/>
                    </a:cubicBezTo>
                    <a:cubicBezTo>
                      <a:pt x="7402" y="251"/>
                      <a:pt x="7260" y="222"/>
                      <a:pt x="7118" y="122"/>
                    </a:cubicBezTo>
                    <a:cubicBezTo>
                      <a:pt x="7002" y="53"/>
                      <a:pt x="6887" y="41"/>
                      <a:pt x="6765" y="41"/>
                    </a:cubicBezTo>
                    <a:cubicBezTo>
                      <a:pt x="6705" y="41"/>
                      <a:pt x="6643" y="44"/>
                      <a:pt x="6578" y="44"/>
                    </a:cubicBezTo>
                    <a:cubicBezTo>
                      <a:pt x="6514" y="44"/>
                      <a:pt x="6448" y="41"/>
                      <a:pt x="6378" y="30"/>
                    </a:cubicBezTo>
                    <a:cubicBezTo>
                      <a:pt x="6348" y="9"/>
                      <a:pt x="6315" y="0"/>
                      <a:pt x="62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36"/>
              <p:cNvSpPr/>
              <p:nvPr/>
            </p:nvSpPr>
            <p:spPr>
              <a:xfrm flipH="1">
                <a:off x="3446360" y="1306745"/>
                <a:ext cx="1192553" cy="1075452"/>
              </a:xfrm>
              <a:custGeom>
                <a:rect b="b" l="l" r="r" t="t"/>
                <a:pathLst>
                  <a:path extrusionOk="0" h="71314" w="79079">
                    <a:moveTo>
                      <a:pt x="7531" y="1311"/>
                    </a:moveTo>
                    <a:cubicBezTo>
                      <a:pt x="7563" y="1311"/>
                      <a:pt x="7596" y="1320"/>
                      <a:pt x="7626" y="1341"/>
                    </a:cubicBezTo>
                    <a:cubicBezTo>
                      <a:pt x="7696" y="1352"/>
                      <a:pt x="7762" y="1355"/>
                      <a:pt x="7826" y="1355"/>
                    </a:cubicBezTo>
                    <a:cubicBezTo>
                      <a:pt x="7891" y="1355"/>
                      <a:pt x="7953" y="1352"/>
                      <a:pt x="8013" y="1352"/>
                    </a:cubicBezTo>
                    <a:cubicBezTo>
                      <a:pt x="8135" y="1352"/>
                      <a:pt x="8250" y="1364"/>
                      <a:pt x="8366" y="1433"/>
                    </a:cubicBezTo>
                    <a:cubicBezTo>
                      <a:pt x="8508" y="1533"/>
                      <a:pt x="8650" y="1562"/>
                      <a:pt x="8796" y="1562"/>
                    </a:cubicBezTo>
                    <a:cubicBezTo>
                      <a:pt x="9011" y="1562"/>
                      <a:pt x="9234" y="1498"/>
                      <a:pt x="9479" y="1498"/>
                    </a:cubicBezTo>
                    <a:cubicBezTo>
                      <a:pt x="9610" y="1498"/>
                      <a:pt x="9746" y="1516"/>
                      <a:pt x="9891" y="1572"/>
                    </a:cubicBezTo>
                    <a:cubicBezTo>
                      <a:pt x="10076" y="1649"/>
                      <a:pt x="10286" y="1669"/>
                      <a:pt x="10506" y="1669"/>
                    </a:cubicBezTo>
                    <a:cubicBezTo>
                      <a:pt x="10756" y="1669"/>
                      <a:pt x="11017" y="1643"/>
                      <a:pt x="11265" y="1643"/>
                    </a:cubicBezTo>
                    <a:cubicBezTo>
                      <a:pt x="11450" y="1643"/>
                      <a:pt x="11627" y="1658"/>
                      <a:pt x="11786" y="1710"/>
                    </a:cubicBezTo>
                    <a:cubicBezTo>
                      <a:pt x="12849" y="2034"/>
                      <a:pt x="14097" y="2034"/>
                      <a:pt x="14836" y="3143"/>
                    </a:cubicBezTo>
                    <a:cubicBezTo>
                      <a:pt x="15160" y="3744"/>
                      <a:pt x="15437" y="4391"/>
                      <a:pt x="15530" y="5084"/>
                    </a:cubicBezTo>
                    <a:cubicBezTo>
                      <a:pt x="15899" y="6471"/>
                      <a:pt x="16269" y="7904"/>
                      <a:pt x="16593" y="9290"/>
                    </a:cubicBezTo>
                    <a:cubicBezTo>
                      <a:pt x="16777" y="10261"/>
                      <a:pt x="16824" y="11231"/>
                      <a:pt x="17008" y="12202"/>
                    </a:cubicBezTo>
                    <a:cubicBezTo>
                      <a:pt x="17193" y="13172"/>
                      <a:pt x="17471" y="14143"/>
                      <a:pt x="17840" y="15067"/>
                    </a:cubicBezTo>
                    <a:cubicBezTo>
                      <a:pt x="18025" y="15437"/>
                      <a:pt x="18349" y="15668"/>
                      <a:pt x="18719" y="15807"/>
                    </a:cubicBezTo>
                    <a:cubicBezTo>
                      <a:pt x="19504" y="16223"/>
                      <a:pt x="20429" y="16500"/>
                      <a:pt x="21260" y="16824"/>
                    </a:cubicBezTo>
                    <a:cubicBezTo>
                      <a:pt x="21861" y="17055"/>
                      <a:pt x="22508" y="17240"/>
                      <a:pt x="23109" y="17517"/>
                    </a:cubicBezTo>
                    <a:cubicBezTo>
                      <a:pt x="23571" y="17748"/>
                      <a:pt x="24126" y="17748"/>
                      <a:pt x="24634" y="17933"/>
                    </a:cubicBezTo>
                    <a:cubicBezTo>
                      <a:pt x="25466" y="18256"/>
                      <a:pt x="26344" y="18672"/>
                      <a:pt x="27223" y="19042"/>
                    </a:cubicBezTo>
                    <a:cubicBezTo>
                      <a:pt x="28101" y="19412"/>
                      <a:pt x="28979" y="19781"/>
                      <a:pt x="29857" y="20151"/>
                    </a:cubicBezTo>
                    <a:cubicBezTo>
                      <a:pt x="29996" y="20244"/>
                      <a:pt x="30180" y="20382"/>
                      <a:pt x="30319" y="20521"/>
                    </a:cubicBezTo>
                    <a:cubicBezTo>
                      <a:pt x="30666" y="20752"/>
                      <a:pt x="31082" y="20868"/>
                      <a:pt x="31503" y="20868"/>
                    </a:cubicBezTo>
                    <a:cubicBezTo>
                      <a:pt x="31925" y="20868"/>
                      <a:pt x="32353" y="20752"/>
                      <a:pt x="32722" y="20521"/>
                    </a:cubicBezTo>
                    <a:cubicBezTo>
                      <a:pt x="33046" y="20244"/>
                      <a:pt x="33416" y="20059"/>
                      <a:pt x="33739" y="19781"/>
                    </a:cubicBezTo>
                    <a:cubicBezTo>
                      <a:pt x="34710" y="18950"/>
                      <a:pt x="35634" y="18025"/>
                      <a:pt x="36512" y="17008"/>
                    </a:cubicBezTo>
                    <a:cubicBezTo>
                      <a:pt x="37390" y="16038"/>
                      <a:pt x="38407" y="15021"/>
                      <a:pt x="39285" y="14189"/>
                    </a:cubicBezTo>
                    <a:cubicBezTo>
                      <a:pt x="40117" y="13311"/>
                      <a:pt x="40810" y="12294"/>
                      <a:pt x="41642" y="11416"/>
                    </a:cubicBezTo>
                    <a:cubicBezTo>
                      <a:pt x="41902" y="11082"/>
                      <a:pt x="42340" y="10867"/>
                      <a:pt x="42766" y="10867"/>
                    </a:cubicBezTo>
                    <a:cubicBezTo>
                      <a:pt x="42871" y="10867"/>
                      <a:pt x="42975" y="10880"/>
                      <a:pt x="43075" y="10908"/>
                    </a:cubicBezTo>
                    <a:cubicBezTo>
                      <a:pt x="43722" y="11093"/>
                      <a:pt x="44369" y="11231"/>
                      <a:pt x="44970" y="11462"/>
                    </a:cubicBezTo>
                    <a:cubicBezTo>
                      <a:pt x="45617" y="11740"/>
                      <a:pt x="46218" y="12017"/>
                      <a:pt x="46819" y="12248"/>
                    </a:cubicBezTo>
                    <a:cubicBezTo>
                      <a:pt x="47327" y="12479"/>
                      <a:pt x="47835" y="12664"/>
                      <a:pt x="48344" y="12849"/>
                    </a:cubicBezTo>
                    <a:cubicBezTo>
                      <a:pt x="48621" y="12941"/>
                      <a:pt x="48898" y="13126"/>
                      <a:pt x="49176" y="13357"/>
                    </a:cubicBezTo>
                    <a:cubicBezTo>
                      <a:pt x="49730" y="13635"/>
                      <a:pt x="50285" y="13912"/>
                      <a:pt x="50793" y="14282"/>
                    </a:cubicBezTo>
                    <a:cubicBezTo>
                      <a:pt x="51672" y="15021"/>
                      <a:pt x="52550" y="15714"/>
                      <a:pt x="53474" y="16361"/>
                    </a:cubicBezTo>
                    <a:cubicBezTo>
                      <a:pt x="54075" y="16824"/>
                      <a:pt x="54583" y="17378"/>
                      <a:pt x="55045" y="17979"/>
                    </a:cubicBezTo>
                    <a:cubicBezTo>
                      <a:pt x="55276" y="18164"/>
                      <a:pt x="54999" y="18303"/>
                      <a:pt x="55045" y="18441"/>
                    </a:cubicBezTo>
                    <a:cubicBezTo>
                      <a:pt x="55276" y="19412"/>
                      <a:pt x="54814" y="20336"/>
                      <a:pt x="54629" y="21260"/>
                    </a:cubicBezTo>
                    <a:cubicBezTo>
                      <a:pt x="54491" y="22000"/>
                      <a:pt x="54260" y="22739"/>
                      <a:pt x="54029" y="23433"/>
                    </a:cubicBezTo>
                    <a:cubicBezTo>
                      <a:pt x="53613" y="24449"/>
                      <a:pt x="53335" y="25466"/>
                      <a:pt x="52966" y="26483"/>
                    </a:cubicBezTo>
                    <a:cubicBezTo>
                      <a:pt x="52688" y="27223"/>
                      <a:pt x="52411" y="27962"/>
                      <a:pt x="52087" y="28701"/>
                    </a:cubicBezTo>
                    <a:cubicBezTo>
                      <a:pt x="51903" y="29117"/>
                      <a:pt x="51672" y="29580"/>
                      <a:pt x="51533" y="30042"/>
                    </a:cubicBezTo>
                    <a:cubicBezTo>
                      <a:pt x="51209" y="31012"/>
                      <a:pt x="51302" y="32075"/>
                      <a:pt x="51764" y="33000"/>
                    </a:cubicBezTo>
                    <a:cubicBezTo>
                      <a:pt x="52134" y="33785"/>
                      <a:pt x="52550" y="34525"/>
                      <a:pt x="53104" y="35218"/>
                    </a:cubicBezTo>
                    <a:cubicBezTo>
                      <a:pt x="53613" y="35911"/>
                      <a:pt x="54029" y="36605"/>
                      <a:pt x="54537" y="37298"/>
                    </a:cubicBezTo>
                    <a:cubicBezTo>
                      <a:pt x="54953" y="37806"/>
                      <a:pt x="55092" y="38500"/>
                      <a:pt x="55692" y="39008"/>
                    </a:cubicBezTo>
                    <a:cubicBezTo>
                      <a:pt x="56016" y="39378"/>
                      <a:pt x="56247" y="39794"/>
                      <a:pt x="56432" y="40256"/>
                    </a:cubicBezTo>
                    <a:cubicBezTo>
                      <a:pt x="56617" y="40626"/>
                      <a:pt x="56802" y="41134"/>
                      <a:pt x="57218" y="41319"/>
                    </a:cubicBezTo>
                    <a:cubicBezTo>
                      <a:pt x="57495" y="41457"/>
                      <a:pt x="57218" y="41642"/>
                      <a:pt x="57356" y="41827"/>
                    </a:cubicBezTo>
                    <a:cubicBezTo>
                      <a:pt x="57634" y="42336"/>
                      <a:pt x="57957" y="42844"/>
                      <a:pt x="58234" y="43352"/>
                    </a:cubicBezTo>
                    <a:cubicBezTo>
                      <a:pt x="58558" y="43999"/>
                      <a:pt x="59113" y="44554"/>
                      <a:pt x="59760" y="44785"/>
                    </a:cubicBezTo>
                    <a:cubicBezTo>
                      <a:pt x="60522" y="45097"/>
                      <a:pt x="61337" y="45253"/>
                      <a:pt x="62164" y="45253"/>
                    </a:cubicBezTo>
                    <a:cubicBezTo>
                      <a:pt x="62440" y="45253"/>
                      <a:pt x="62717" y="45236"/>
                      <a:pt x="62995" y="45201"/>
                    </a:cubicBezTo>
                    <a:cubicBezTo>
                      <a:pt x="63365" y="45109"/>
                      <a:pt x="63734" y="45016"/>
                      <a:pt x="64058" y="44831"/>
                    </a:cubicBezTo>
                    <a:cubicBezTo>
                      <a:pt x="64428" y="44693"/>
                      <a:pt x="64797" y="44693"/>
                      <a:pt x="65167" y="44693"/>
                    </a:cubicBezTo>
                    <a:cubicBezTo>
                      <a:pt x="65259" y="44693"/>
                      <a:pt x="65306" y="44785"/>
                      <a:pt x="65352" y="44785"/>
                    </a:cubicBezTo>
                    <a:cubicBezTo>
                      <a:pt x="65587" y="44785"/>
                      <a:pt x="65722" y="44421"/>
                      <a:pt x="65814" y="44421"/>
                    </a:cubicBezTo>
                    <a:cubicBezTo>
                      <a:pt x="65831" y="44421"/>
                      <a:pt x="65846" y="44433"/>
                      <a:pt x="65860" y="44462"/>
                    </a:cubicBezTo>
                    <a:cubicBezTo>
                      <a:pt x="65953" y="44569"/>
                      <a:pt x="66019" y="44605"/>
                      <a:pt x="66074" y="44605"/>
                    </a:cubicBezTo>
                    <a:cubicBezTo>
                      <a:pt x="66184" y="44605"/>
                      <a:pt x="66245" y="44462"/>
                      <a:pt x="66369" y="44462"/>
                    </a:cubicBezTo>
                    <a:cubicBezTo>
                      <a:pt x="66923" y="44323"/>
                      <a:pt x="67478" y="44277"/>
                      <a:pt x="68032" y="44184"/>
                    </a:cubicBezTo>
                    <a:cubicBezTo>
                      <a:pt x="68680" y="44092"/>
                      <a:pt x="69373" y="44184"/>
                      <a:pt x="69927" y="43722"/>
                    </a:cubicBezTo>
                    <a:cubicBezTo>
                      <a:pt x="69966" y="43683"/>
                      <a:pt x="70006" y="43669"/>
                      <a:pt x="70038" y="43669"/>
                    </a:cubicBezTo>
                    <a:cubicBezTo>
                      <a:pt x="70081" y="43669"/>
                      <a:pt x="70112" y="43695"/>
                      <a:pt x="70112" y="43722"/>
                    </a:cubicBezTo>
                    <a:cubicBezTo>
                      <a:pt x="70154" y="43847"/>
                      <a:pt x="70220" y="43884"/>
                      <a:pt x="70298" y="43884"/>
                    </a:cubicBezTo>
                    <a:cubicBezTo>
                      <a:pt x="70415" y="43884"/>
                      <a:pt x="70557" y="43800"/>
                      <a:pt x="70678" y="43800"/>
                    </a:cubicBezTo>
                    <a:cubicBezTo>
                      <a:pt x="70745" y="43800"/>
                      <a:pt x="70806" y="43826"/>
                      <a:pt x="70852" y="43907"/>
                    </a:cubicBezTo>
                    <a:cubicBezTo>
                      <a:pt x="71268" y="43445"/>
                      <a:pt x="71869" y="43676"/>
                      <a:pt x="72377" y="43537"/>
                    </a:cubicBezTo>
                    <a:cubicBezTo>
                      <a:pt x="72713" y="43425"/>
                      <a:pt x="73066" y="43364"/>
                      <a:pt x="73425" y="43364"/>
                    </a:cubicBezTo>
                    <a:cubicBezTo>
                      <a:pt x="73659" y="43364"/>
                      <a:pt x="73896" y="43390"/>
                      <a:pt x="74133" y="43445"/>
                    </a:cubicBezTo>
                    <a:cubicBezTo>
                      <a:pt x="74410" y="43491"/>
                      <a:pt x="74549" y="43722"/>
                      <a:pt x="74734" y="43953"/>
                    </a:cubicBezTo>
                    <a:cubicBezTo>
                      <a:pt x="75150" y="44415"/>
                      <a:pt x="75473" y="44970"/>
                      <a:pt x="75658" y="45571"/>
                    </a:cubicBezTo>
                    <a:cubicBezTo>
                      <a:pt x="75797" y="45941"/>
                      <a:pt x="76121" y="46218"/>
                      <a:pt x="76213" y="46588"/>
                    </a:cubicBezTo>
                    <a:cubicBezTo>
                      <a:pt x="76398" y="47142"/>
                      <a:pt x="76629" y="47651"/>
                      <a:pt x="76860" y="48159"/>
                    </a:cubicBezTo>
                    <a:cubicBezTo>
                      <a:pt x="77045" y="48667"/>
                      <a:pt x="77230" y="49130"/>
                      <a:pt x="77461" y="49592"/>
                    </a:cubicBezTo>
                    <a:cubicBezTo>
                      <a:pt x="77784" y="50239"/>
                      <a:pt x="77646" y="50516"/>
                      <a:pt x="76952" y="50562"/>
                    </a:cubicBezTo>
                    <a:cubicBezTo>
                      <a:pt x="76259" y="50609"/>
                      <a:pt x="75566" y="50886"/>
                      <a:pt x="74873" y="50886"/>
                    </a:cubicBezTo>
                    <a:cubicBezTo>
                      <a:pt x="73763" y="50932"/>
                      <a:pt x="72654" y="51163"/>
                      <a:pt x="71545" y="51163"/>
                    </a:cubicBezTo>
                    <a:cubicBezTo>
                      <a:pt x="70944" y="51209"/>
                      <a:pt x="70297" y="51256"/>
                      <a:pt x="69696" y="51394"/>
                    </a:cubicBezTo>
                    <a:cubicBezTo>
                      <a:pt x="68310" y="51625"/>
                      <a:pt x="66923" y="51764"/>
                      <a:pt x="65537" y="51856"/>
                    </a:cubicBezTo>
                    <a:cubicBezTo>
                      <a:pt x="64843" y="51903"/>
                      <a:pt x="64150" y="52041"/>
                      <a:pt x="63457" y="52088"/>
                    </a:cubicBezTo>
                    <a:cubicBezTo>
                      <a:pt x="61932" y="52272"/>
                      <a:pt x="60453" y="52365"/>
                      <a:pt x="58928" y="52365"/>
                    </a:cubicBezTo>
                    <a:cubicBezTo>
                      <a:pt x="58754" y="52353"/>
                      <a:pt x="58581" y="52347"/>
                      <a:pt x="58408" y="52347"/>
                    </a:cubicBezTo>
                    <a:cubicBezTo>
                      <a:pt x="57891" y="52347"/>
                      <a:pt x="57379" y="52399"/>
                      <a:pt x="56894" y="52503"/>
                    </a:cubicBezTo>
                    <a:cubicBezTo>
                      <a:pt x="56339" y="52642"/>
                      <a:pt x="55692" y="52411"/>
                      <a:pt x="55184" y="52827"/>
                    </a:cubicBezTo>
                    <a:cubicBezTo>
                      <a:pt x="55165" y="52846"/>
                      <a:pt x="55136" y="52853"/>
                      <a:pt x="55102" y="52853"/>
                    </a:cubicBezTo>
                    <a:cubicBezTo>
                      <a:pt x="54986" y="52853"/>
                      <a:pt x="54803" y="52773"/>
                      <a:pt x="54684" y="52773"/>
                    </a:cubicBezTo>
                    <a:cubicBezTo>
                      <a:pt x="54664" y="52773"/>
                      <a:pt x="54645" y="52775"/>
                      <a:pt x="54629" y="52781"/>
                    </a:cubicBezTo>
                    <a:cubicBezTo>
                      <a:pt x="53474" y="53012"/>
                      <a:pt x="52226" y="52781"/>
                      <a:pt x="51163" y="53289"/>
                    </a:cubicBezTo>
                    <a:cubicBezTo>
                      <a:pt x="50377" y="53613"/>
                      <a:pt x="49915" y="54352"/>
                      <a:pt x="49869" y="55138"/>
                    </a:cubicBezTo>
                    <a:cubicBezTo>
                      <a:pt x="49823" y="56478"/>
                      <a:pt x="49961" y="57818"/>
                      <a:pt x="50377" y="59066"/>
                    </a:cubicBezTo>
                    <a:cubicBezTo>
                      <a:pt x="50701" y="60314"/>
                      <a:pt x="51117" y="61562"/>
                      <a:pt x="51440" y="62810"/>
                    </a:cubicBezTo>
                    <a:cubicBezTo>
                      <a:pt x="51533" y="63226"/>
                      <a:pt x="51533" y="63734"/>
                      <a:pt x="51625" y="64196"/>
                    </a:cubicBezTo>
                    <a:cubicBezTo>
                      <a:pt x="51672" y="64381"/>
                      <a:pt x="51163" y="65075"/>
                      <a:pt x="51071" y="65306"/>
                    </a:cubicBezTo>
                    <a:cubicBezTo>
                      <a:pt x="50840" y="65722"/>
                      <a:pt x="50331" y="65583"/>
                      <a:pt x="50100" y="65675"/>
                    </a:cubicBezTo>
                    <a:cubicBezTo>
                      <a:pt x="49823" y="65722"/>
                      <a:pt x="49777" y="65768"/>
                      <a:pt x="49777" y="66091"/>
                    </a:cubicBezTo>
                    <a:lnTo>
                      <a:pt x="49777" y="66138"/>
                    </a:lnTo>
                    <a:cubicBezTo>
                      <a:pt x="49610" y="65943"/>
                      <a:pt x="49460" y="65765"/>
                      <a:pt x="49336" y="65765"/>
                    </a:cubicBezTo>
                    <a:cubicBezTo>
                      <a:pt x="49255" y="65765"/>
                      <a:pt x="49185" y="65843"/>
                      <a:pt x="49130" y="66045"/>
                    </a:cubicBezTo>
                    <a:cubicBezTo>
                      <a:pt x="49083" y="66091"/>
                      <a:pt x="49083" y="66091"/>
                      <a:pt x="49037" y="66091"/>
                    </a:cubicBezTo>
                    <a:cubicBezTo>
                      <a:pt x="48867" y="66073"/>
                      <a:pt x="48697" y="66063"/>
                      <a:pt x="48528" y="66063"/>
                    </a:cubicBezTo>
                    <a:cubicBezTo>
                      <a:pt x="47869" y="66063"/>
                      <a:pt x="47222" y="66204"/>
                      <a:pt x="46634" y="66461"/>
                    </a:cubicBezTo>
                    <a:cubicBezTo>
                      <a:pt x="45941" y="66692"/>
                      <a:pt x="45201" y="66877"/>
                      <a:pt x="44508" y="66970"/>
                    </a:cubicBezTo>
                    <a:cubicBezTo>
                      <a:pt x="43953" y="66970"/>
                      <a:pt x="43445" y="67062"/>
                      <a:pt x="42983" y="67247"/>
                    </a:cubicBezTo>
                    <a:cubicBezTo>
                      <a:pt x="42659" y="67339"/>
                      <a:pt x="42382" y="67385"/>
                      <a:pt x="42058" y="67385"/>
                    </a:cubicBezTo>
                    <a:cubicBezTo>
                      <a:pt x="41411" y="67432"/>
                      <a:pt x="40810" y="67524"/>
                      <a:pt x="40210" y="67755"/>
                    </a:cubicBezTo>
                    <a:cubicBezTo>
                      <a:pt x="39886" y="67848"/>
                      <a:pt x="39563" y="67848"/>
                      <a:pt x="39285" y="67848"/>
                    </a:cubicBezTo>
                    <a:cubicBezTo>
                      <a:pt x="38777" y="67940"/>
                      <a:pt x="38268" y="68033"/>
                      <a:pt x="37714" y="68079"/>
                    </a:cubicBezTo>
                    <a:cubicBezTo>
                      <a:pt x="37252" y="68171"/>
                      <a:pt x="36836" y="68310"/>
                      <a:pt x="36420" y="68541"/>
                    </a:cubicBezTo>
                    <a:cubicBezTo>
                      <a:pt x="36389" y="68556"/>
                      <a:pt x="36358" y="68561"/>
                      <a:pt x="36327" y="68561"/>
                    </a:cubicBezTo>
                    <a:cubicBezTo>
                      <a:pt x="36266" y="68561"/>
                      <a:pt x="36204" y="68541"/>
                      <a:pt x="36142" y="68541"/>
                    </a:cubicBezTo>
                    <a:cubicBezTo>
                      <a:pt x="36086" y="68536"/>
                      <a:pt x="36030" y="68534"/>
                      <a:pt x="35975" y="68534"/>
                    </a:cubicBezTo>
                    <a:cubicBezTo>
                      <a:pt x="35477" y="68534"/>
                      <a:pt x="34991" y="68717"/>
                      <a:pt x="34617" y="69049"/>
                    </a:cubicBezTo>
                    <a:cubicBezTo>
                      <a:pt x="34517" y="69049"/>
                      <a:pt x="34609" y="68618"/>
                      <a:pt x="34513" y="68618"/>
                    </a:cubicBezTo>
                    <a:cubicBezTo>
                      <a:pt x="34476" y="68618"/>
                      <a:pt x="34410" y="68683"/>
                      <a:pt x="34294" y="68864"/>
                    </a:cubicBezTo>
                    <a:cubicBezTo>
                      <a:pt x="34281" y="68902"/>
                      <a:pt x="34255" y="68916"/>
                      <a:pt x="34219" y="68916"/>
                    </a:cubicBezTo>
                    <a:cubicBezTo>
                      <a:pt x="34125" y="68916"/>
                      <a:pt x="33966" y="68818"/>
                      <a:pt x="33832" y="68818"/>
                    </a:cubicBezTo>
                    <a:cubicBezTo>
                      <a:pt x="33806" y="68816"/>
                      <a:pt x="33780" y="68815"/>
                      <a:pt x="33754" y="68815"/>
                    </a:cubicBezTo>
                    <a:cubicBezTo>
                      <a:pt x="33251" y="68815"/>
                      <a:pt x="32799" y="69152"/>
                      <a:pt x="32287" y="69152"/>
                    </a:cubicBezTo>
                    <a:cubicBezTo>
                      <a:pt x="32173" y="69152"/>
                      <a:pt x="32057" y="69136"/>
                      <a:pt x="31937" y="69096"/>
                    </a:cubicBezTo>
                    <a:cubicBezTo>
                      <a:pt x="31659" y="69096"/>
                      <a:pt x="31382" y="69188"/>
                      <a:pt x="31151" y="69327"/>
                    </a:cubicBezTo>
                    <a:cubicBezTo>
                      <a:pt x="31032" y="69386"/>
                      <a:pt x="30928" y="69412"/>
                      <a:pt x="30838" y="69412"/>
                    </a:cubicBezTo>
                    <a:cubicBezTo>
                      <a:pt x="30576" y="69412"/>
                      <a:pt x="30422" y="69197"/>
                      <a:pt x="30319" y="68957"/>
                    </a:cubicBezTo>
                    <a:cubicBezTo>
                      <a:pt x="29996" y="67848"/>
                      <a:pt x="29533" y="66738"/>
                      <a:pt x="29025" y="65675"/>
                    </a:cubicBezTo>
                    <a:cubicBezTo>
                      <a:pt x="28655" y="64844"/>
                      <a:pt x="28193" y="64012"/>
                      <a:pt x="27685" y="63272"/>
                    </a:cubicBezTo>
                    <a:cubicBezTo>
                      <a:pt x="27084" y="62440"/>
                      <a:pt x="26437" y="61655"/>
                      <a:pt x="25744" y="60961"/>
                    </a:cubicBezTo>
                    <a:cubicBezTo>
                      <a:pt x="25374" y="60684"/>
                      <a:pt x="25097" y="60314"/>
                      <a:pt x="24912" y="59944"/>
                    </a:cubicBezTo>
                    <a:cubicBezTo>
                      <a:pt x="24634" y="59529"/>
                      <a:pt x="24311" y="59205"/>
                      <a:pt x="23895" y="58974"/>
                    </a:cubicBezTo>
                    <a:cubicBezTo>
                      <a:pt x="23063" y="58558"/>
                      <a:pt x="22508" y="57865"/>
                      <a:pt x="21723" y="57310"/>
                    </a:cubicBezTo>
                    <a:cubicBezTo>
                      <a:pt x="20937" y="56802"/>
                      <a:pt x="20151" y="56386"/>
                      <a:pt x="19273" y="55831"/>
                    </a:cubicBezTo>
                    <a:cubicBezTo>
                      <a:pt x="18441" y="55323"/>
                      <a:pt x="17517" y="54907"/>
                      <a:pt x="16639" y="54445"/>
                    </a:cubicBezTo>
                    <a:cubicBezTo>
                      <a:pt x="15899" y="54075"/>
                      <a:pt x="15114" y="53844"/>
                      <a:pt x="14328" y="53659"/>
                    </a:cubicBezTo>
                    <a:cubicBezTo>
                      <a:pt x="14097" y="53613"/>
                      <a:pt x="13912" y="53520"/>
                      <a:pt x="13681" y="53428"/>
                    </a:cubicBezTo>
                    <a:cubicBezTo>
                      <a:pt x="12525" y="53012"/>
                      <a:pt x="11324" y="53104"/>
                      <a:pt x="10168" y="53012"/>
                    </a:cubicBezTo>
                    <a:cubicBezTo>
                      <a:pt x="9829" y="52981"/>
                      <a:pt x="9490" y="52966"/>
                      <a:pt x="9152" y="52966"/>
                    </a:cubicBezTo>
                    <a:cubicBezTo>
                      <a:pt x="8474" y="52966"/>
                      <a:pt x="7796" y="53027"/>
                      <a:pt x="7118" y="53151"/>
                    </a:cubicBezTo>
                    <a:cubicBezTo>
                      <a:pt x="7094" y="53155"/>
                      <a:pt x="7072" y="53158"/>
                      <a:pt x="7053" y="53158"/>
                    </a:cubicBezTo>
                    <a:cubicBezTo>
                      <a:pt x="6887" y="53158"/>
                      <a:pt x="6887" y="52988"/>
                      <a:pt x="6887" y="52781"/>
                    </a:cubicBezTo>
                    <a:cubicBezTo>
                      <a:pt x="6979" y="51163"/>
                      <a:pt x="7257" y="49546"/>
                      <a:pt x="7488" y="47928"/>
                    </a:cubicBezTo>
                    <a:cubicBezTo>
                      <a:pt x="7580" y="47235"/>
                      <a:pt x="7626" y="46541"/>
                      <a:pt x="7719" y="45894"/>
                    </a:cubicBezTo>
                    <a:cubicBezTo>
                      <a:pt x="7950" y="44785"/>
                      <a:pt x="7996" y="43630"/>
                      <a:pt x="8227" y="42520"/>
                    </a:cubicBezTo>
                    <a:cubicBezTo>
                      <a:pt x="8366" y="41596"/>
                      <a:pt x="8551" y="40718"/>
                      <a:pt x="8736" y="39794"/>
                    </a:cubicBezTo>
                    <a:cubicBezTo>
                      <a:pt x="8828" y="39147"/>
                      <a:pt x="8967" y="38500"/>
                      <a:pt x="9244" y="37899"/>
                    </a:cubicBezTo>
                    <a:cubicBezTo>
                      <a:pt x="9383" y="37668"/>
                      <a:pt x="9244" y="37344"/>
                      <a:pt x="9336" y="37067"/>
                    </a:cubicBezTo>
                    <a:cubicBezTo>
                      <a:pt x="9660" y="35865"/>
                      <a:pt x="9983" y="34710"/>
                      <a:pt x="10215" y="33554"/>
                    </a:cubicBezTo>
                    <a:cubicBezTo>
                      <a:pt x="10446" y="32445"/>
                      <a:pt x="10908" y="31382"/>
                      <a:pt x="11093" y="30227"/>
                    </a:cubicBezTo>
                    <a:cubicBezTo>
                      <a:pt x="11278" y="29395"/>
                      <a:pt x="11509" y="28563"/>
                      <a:pt x="11601" y="27685"/>
                    </a:cubicBezTo>
                    <a:cubicBezTo>
                      <a:pt x="11647" y="27223"/>
                      <a:pt x="11601" y="26807"/>
                      <a:pt x="11693" y="26344"/>
                    </a:cubicBezTo>
                    <a:cubicBezTo>
                      <a:pt x="11786" y="25744"/>
                      <a:pt x="11231" y="25651"/>
                      <a:pt x="10862" y="25420"/>
                    </a:cubicBezTo>
                    <a:cubicBezTo>
                      <a:pt x="10695" y="25346"/>
                      <a:pt x="10521" y="25324"/>
                      <a:pt x="10346" y="25324"/>
                    </a:cubicBezTo>
                    <a:cubicBezTo>
                      <a:pt x="10083" y="25324"/>
                      <a:pt x="9817" y="25374"/>
                      <a:pt x="9567" y="25374"/>
                    </a:cubicBezTo>
                    <a:cubicBezTo>
                      <a:pt x="9383" y="25365"/>
                      <a:pt x="9196" y="25361"/>
                      <a:pt x="9008" y="25361"/>
                    </a:cubicBezTo>
                    <a:cubicBezTo>
                      <a:pt x="8257" y="25361"/>
                      <a:pt x="7488" y="25420"/>
                      <a:pt x="6748" y="25420"/>
                    </a:cubicBezTo>
                    <a:lnTo>
                      <a:pt x="4900" y="25420"/>
                    </a:lnTo>
                    <a:cubicBezTo>
                      <a:pt x="4758" y="25409"/>
                      <a:pt x="4616" y="25403"/>
                      <a:pt x="4474" y="25403"/>
                    </a:cubicBezTo>
                    <a:cubicBezTo>
                      <a:pt x="4015" y="25403"/>
                      <a:pt x="3556" y="25464"/>
                      <a:pt x="3097" y="25605"/>
                    </a:cubicBezTo>
                    <a:cubicBezTo>
                      <a:pt x="2774" y="25697"/>
                      <a:pt x="2450" y="25744"/>
                      <a:pt x="2126" y="25744"/>
                    </a:cubicBezTo>
                    <a:cubicBezTo>
                      <a:pt x="1526" y="25697"/>
                      <a:pt x="1248" y="25189"/>
                      <a:pt x="1387" y="24403"/>
                    </a:cubicBezTo>
                    <a:cubicBezTo>
                      <a:pt x="1572" y="23155"/>
                      <a:pt x="1849" y="22000"/>
                      <a:pt x="2034" y="20752"/>
                    </a:cubicBezTo>
                    <a:cubicBezTo>
                      <a:pt x="2080" y="20336"/>
                      <a:pt x="2219" y="19874"/>
                      <a:pt x="2358" y="19458"/>
                    </a:cubicBezTo>
                    <a:cubicBezTo>
                      <a:pt x="2542" y="18626"/>
                      <a:pt x="2727" y="17794"/>
                      <a:pt x="2820" y="16962"/>
                    </a:cubicBezTo>
                    <a:cubicBezTo>
                      <a:pt x="2958" y="16454"/>
                      <a:pt x="3097" y="15853"/>
                      <a:pt x="3189" y="15298"/>
                    </a:cubicBezTo>
                    <a:cubicBezTo>
                      <a:pt x="3189" y="14420"/>
                      <a:pt x="3605" y="13635"/>
                      <a:pt x="3744" y="12803"/>
                    </a:cubicBezTo>
                    <a:cubicBezTo>
                      <a:pt x="3883" y="12017"/>
                      <a:pt x="4114" y="11231"/>
                      <a:pt x="4391" y="10446"/>
                    </a:cubicBezTo>
                    <a:cubicBezTo>
                      <a:pt x="4622" y="9521"/>
                      <a:pt x="4946" y="8643"/>
                      <a:pt x="5269" y="7765"/>
                    </a:cubicBezTo>
                    <a:cubicBezTo>
                      <a:pt x="5593" y="6794"/>
                      <a:pt x="5963" y="5778"/>
                      <a:pt x="6378" y="4807"/>
                    </a:cubicBezTo>
                    <a:cubicBezTo>
                      <a:pt x="6702" y="4114"/>
                      <a:pt x="6933" y="3328"/>
                      <a:pt x="7072" y="2542"/>
                    </a:cubicBezTo>
                    <a:cubicBezTo>
                      <a:pt x="7257" y="2265"/>
                      <a:pt x="7303" y="1942"/>
                      <a:pt x="7303" y="1572"/>
                    </a:cubicBezTo>
                    <a:cubicBezTo>
                      <a:pt x="7303" y="1427"/>
                      <a:pt x="7416" y="1311"/>
                      <a:pt x="7531" y="1311"/>
                    </a:cubicBezTo>
                    <a:close/>
                    <a:moveTo>
                      <a:pt x="6702" y="0"/>
                    </a:moveTo>
                    <a:cubicBezTo>
                      <a:pt x="6471" y="0"/>
                      <a:pt x="5963" y="47"/>
                      <a:pt x="5916" y="463"/>
                    </a:cubicBezTo>
                    <a:cubicBezTo>
                      <a:pt x="5731" y="1248"/>
                      <a:pt x="5454" y="2034"/>
                      <a:pt x="5269" y="2866"/>
                    </a:cubicBezTo>
                    <a:cubicBezTo>
                      <a:pt x="4853" y="4622"/>
                      <a:pt x="4345" y="6332"/>
                      <a:pt x="3698" y="7996"/>
                    </a:cubicBezTo>
                    <a:cubicBezTo>
                      <a:pt x="3652" y="8088"/>
                      <a:pt x="3605" y="8135"/>
                      <a:pt x="3605" y="8181"/>
                    </a:cubicBezTo>
                    <a:cubicBezTo>
                      <a:pt x="3790" y="8782"/>
                      <a:pt x="3374" y="9198"/>
                      <a:pt x="3236" y="9660"/>
                    </a:cubicBezTo>
                    <a:cubicBezTo>
                      <a:pt x="3097" y="9983"/>
                      <a:pt x="3005" y="10307"/>
                      <a:pt x="2958" y="10630"/>
                    </a:cubicBezTo>
                    <a:cubicBezTo>
                      <a:pt x="2958" y="11093"/>
                      <a:pt x="2820" y="11555"/>
                      <a:pt x="2635" y="11971"/>
                    </a:cubicBezTo>
                    <a:cubicBezTo>
                      <a:pt x="2496" y="12156"/>
                      <a:pt x="2404" y="12433"/>
                      <a:pt x="2358" y="12664"/>
                    </a:cubicBezTo>
                    <a:cubicBezTo>
                      <a:pt x="2404" y="13172"/>
                      <a:pt x="2311" y="13727"/>
                      <a:pt x="2080" y="14189"/>
                    </a:cubicBezTo>
                    <a:cubicBezTo>
                      <a:pt x="1895" y="14605"/>
                      <a:pt x="1757" y="15021"/>
                      <a:pt x="1803" y="15437"/>
                    </a:cubicBezTo>
                    <a:cubicBezTo>
                      <a:pt x="1757" y="15668"/>
                      <a:pt x="1895" y="15945"/>
                      <a:pt x="1572" y="16084"/>
                    </a:cubicBezTo>
                    <a:cubicBezTo>
                      <a:pt x="1479" y="16130"/>
                      <a:pt x="1526" y="16177"/>
                      <a:pt x="1526" y="16269"/>
                    </a:cubicBezTo>
                    <a:cubicBezTo>
                      <a:pt x="1572" y="16546"/>
                      <a:pt x="1572" y="16870"/>
                      <a:pt x="1479" y="17193"/>
                    </a:cubicBezTo>
                    <a:cubicBezTo>
                      <a:pt x="1295" y="17655"/>
                      <a:pt x="1202" y="18164"/>
                      <a:pt x="1156" y="18672"/>
                    </a:cubicBezTo>
                    <a:cubicBezTo>
                      <a:pt x="1110" y="18857"/>
                      <a:pt x="1248" y="19088"/>
                      <a:pt x="1110" y="19227"/>
                    </a:cubicBezTo>
                    <a:cubicBezTo>
                      <a:pt x="416" y="19828"/>
                      <a:pt x="786" y="20660"/>
                      <a:pt x="601" y="21399"/>
                    </a:cubicBezTo>
                    <a:cubicBezTo>
                      <a:pt x="463" y="21907"/>
                      <a:pt x="370" y="22462"/>
                      <a:pt x="370" y="22970"/>
                    </a:cubicBezTo>
                    <a:cubicBezTo>
                      <a:pt x="185" y="23802"/>
                      <a:pt x="47" y="24588"/>
                      <a:pt x="0" y="25420"/>
                    </a:cubicBezTo>
                    <a:cubicBezTo>
                      <a:pt x="87" y="26541"/>
                      <a:pt x="213" y="27139"/>
                      <a:pt x="1356" y="27139"/>
                    </a:cubicBezTo>
                    <a:cubicBezTo>
                      <a:pt x="1438" y="27139"/>
                      <a:pt x="1525" y="27136"/>
                      <a:pt x="1618" y="27130"/>
                    </a:cubicBezTo>
                    <a:cubicBezTo>
                      <a:pt x="2589" y="27084"/>
                      <a:pt x="3513" y="26945"/>
                      <a:pt x="4437" y="26899"/>
                    </a:cubicBezTo>
                    <a:lnTo>
                      <a:pt x="6101" y="26899"/>
                    </a:lnTo>
                    <a:cubicBezTo>
                      <a:pt x="6608" y="26926"/>
                      <a:pt x="7131" y="26952"/>
                      <a:pt x="7651" y="26952"/>
                    </a:cubicBezTo>
                    <a:cubicBezTo>
                      <a:pt x="8031" y="26952"/>
                      <a:pt x="8411" y="26938"/>
                      <a:pt x="8782" y="26899"/>
                    </a:cubicBezTo>
                    <a:cubicBezTo>
                      <a:pt x="8967" y="26876"/>
                      <a:pt x="9152" y="26864"/>
                      <a:pt x="9336" y="26864"/>
                    </a:cubicBezTo>
                    <a:cubicBezTo>
                      <a:pt x="9521" y="26864"/>
                      <a:pt x="9706" y="26876"/>
                      <a:pt x="9891" y="26899"/>
                    </a:cubicBezTo>
                    <a:cubicBezTo>
                      <a:pt x="10168" y="26945"/>
                      <a:pt x="10261" y="26991"/>
                      <a:pt x="10168" y="27315"/>
                    </a:cubicBezTo>
                    <a:cubicBezTo>
                      <a:pt x="10030" y="27777"/>
                      <a:pt x="9937" y="28193"/>
                      <a:pt x="9891" y="28655"/>
                    </a:cubicBezTo>
                    <a:cubicBezTo>
                      <a:pt x="9845" y="29580"/>
                      <a:pt x="9614" y="30504"/>
                      <a:pt x="9336" y="31336"/>
                    </a:cubicBezTo>
                    <a:cubicBezTo>
                      <a:pt x="8967" y="32399"/>
                      <a:pt x="8828" y="33462"/>
                      <a:pt x="8504" y="34479"/>
                    </a:cubicBezTo>
                    <a:cubicBezTo>
                      <a:pt x="8135" y="35865"/>
                      <a:pt x="7811" y="37344"/>
                      <a:pt x="7441" y="38777"/>
                    </a:cubicBezTo>
                    <a:cubicBezTo>
                      <a:pt x="7395" y="39008"/>
                      <a:pt x="7257" y="39193"/>
                      <a:pt x="7257" y="39424"/>
                    </a:cubicBezTo>
                    <a:cubicBezTo>
                      <a:pt x="7303" y="40210"/>
                      <a:pt x="7210" y="40995"/>
                      <a:pt x="6933" y="41689"/>
                    </a:cubicBezTo>
                    <a:cubicBezTo>
                      <a:pt x="6887" y="41827"/>
                      <a:pt x="6841" y="41966"/>
                      <a:pt x="6841" y="42105"/>
                    </a:cubicBezTo>
                    <a:cubicBezTo>
                      <a:pt x="6841" y="42659"/>
                      <a:pt x="6748" y="43214"/>
                      <a:pt x="6656" y="43722"/>
                    </a:cubicBezTo>
                    <a:cubicBezTo>
                      <a:pt x="6517" y="44415"/>
                      <a:pt x="6378" y="45155"/>
                      <a:pt x="6332" y="45894"/>
                    </a:cubicBezTo>
                    <a:cubicBezTo>
                      <a:pt x="6147" y="46772"/>
                      <a:pt x="6055" y="47651"/>
                      <a:pt x="5963" y="48529"/>
                    </a:cubicBezTo>
                    <a:cubicBezTo>
                      <a:pt x="5963" y="49130"/>
                      <a:pt x="5639" y="49730"/>
                      <a:pt x="5870" y="50377"/>
                    </a:cubicBezTo>
                    <a:cubicBezTo>
                      <a:pt x="5916" y="50516"/>
                      <a:pt x="5731" y="50609"/>
                      <a:pt x="5731" y="50701"/>
                    </a:cubicBezTo>
                    <a:cubicBezTo>
                      <a:pt x="5731" y="51348"/>
                      <a:pt x="5500" y="51995"/>
                      <a:pt x="5454" y="52642"/>
                    </a:cubicBezTo>
                    <a:cubicBezTo>
                      <a:pt x="5408" y="53012"/>
                      <a:pt x="5731" y="53382"/>
                      <a:pt x="5362" y="53798"/>
                    </a:cubicBezTo>
                    <a:cubicBezTo>
                      <a:pt x="4992" y="54260"/>
                      <a:pt x="5408" y="54537"/>
                      <a:pt x="6055" y="54583"/>
                    </a:cubicBezTo>
                    <a:cubicBezTo>
                      <a:pt x="6748" y="54583"/>
                      <a:pt x="7488" y="54537"/>
                      <a:pt x="8181" y="54491"/>
                    </a:cubicBezTo>
                    <a:cubicBezTo>
                      <a:pt x="8297" y="54486"/>
                      <a:pt x="8414" y="54483"/>
                      <a:pt x="8530" y="54483"/>
                    </a:cubicBezTo>
                    <a:cubicBezTo>
                      <a:pt x="9477" y="54483"/>
                      <a:pt x="10423" y="54635"/>
                      <a:pt x="11370" y="54676"/>
                    </a:cubicBezTo>
                    <a:cubicBezTo>
                      <a:pt x="12109" y="54768"/>
                      <a:pt x="12849" y="54953"/>
                      <a:pt x="13542" y="55184"/>
                    </a:cubicBezTo>
                    <a:cubicBezTo>
                      <a:pt x="14513" y="55461"/>
                      <a:pt x="15483" y="55785"/>
                      <a:pt x="16361" y="56201"/>
                    </a:cubicBezTo>
                    <a:cubicBezTo>
                      <a:pt x="16402" y="56217"/>
                      <a:pt x="16444" y="56223"/>
                      <a:pt x="16486" y="56223"/>
                    </a:cubicBezTo>
                    <a:cubicBezTo>
                      <a:pt x="16625" y="56223"/>
                      <a:pt x="16763" y="56155"/>
                      <a:pt x="16845" y="56155"/>
                    </a:cubicBezTo>
                    <a:cubicBezTo>
                      <a:pt x="16880" y="56155"/>
                      <a:pt x="16905" y="56167"/>
                      <a:pt x="16916" y="56201"/>
                    </a:cubicBezTo>
                    <a:cubicBezTo>
                      <a:pt x="17055" y="56755"/>
                      <a:pt x="17517" y="56709"/>
                      <a:pt x="17887" y="56940"/>
                    </a:cubicBezTo>
                    <a:cubicBezTo>
                      <a:pt x="18765" y="57495"/>
                      <a:pt x="19643" y="57957"/>
                      <a:pt x="20475" y="58512"/>
                    </a:cubicBezTo>
                    <a:cubicBezTo>
                      <a:pt x="21399" y="59113"/>
                      <a:pt x="22277" y="59760"/>
                      <a:pt x="23109" y="60499"/>
                    </a:cubicBezTo>
                    <a:cubicBezTo>
                      <a:pt x="23135" y="60525"/>
                      <a:pt x="23161" y="60535"/>
                      <a:pt x="23186" y="60535"/>
                    </a:cubicBezTo>
                    <a:cubicBezTo>
                      <a:pt x="23265" y="60535"/>
                      <a:pt x="23337" y="60440"/>
                      <a:pt x="23386" y="60440"/>
                    </a:cubicBezTo>
                    <a:cubicBezTo>
                      <a:pt x="23406" y="60440"/>
                      <a:pt x="23422" y="60456"/>
                      <a:pt x="23433" y="60499"/>
                    </a:cubicBezTo>
                    <a:cubicBezTo>
                      <a:pt x="23710" y="61285"/>
                      <a:pt x="24449" y="61701"/>
                      <a:pt x="24912" y="62302"/>
                    </a:cubicBezTo>
                    <a:cubicBezTo>
                      <a:pt x="25235" y="62718"/>
                      <a:pt x="25744" y="63041"/>
                      <a:pt x="25975" y="63457"/>
                    </a:cubicBezTo>
                    <a:cubicBezTo>
                      <a:pt x="26298" y="64058"/>
                      <a:pt x="26807" y="64520"/>
                      <a:pt x="27130" y="65167"/>
                    </a:cubicBezTo>
                    <a:cubicBezTo>
                      <a:pt x="27361" y="65768"/>
                      <a:pt x="27638" y="66322"/>
                      <a:pt x="27962" y="66877"/>
                    </a:cubicBezTo>
                    <a:cubicBezTo>
                      <a:pt x="28239" y="67339"/>
                      <a:pt x="28424" y="67848"/>
                      <a:pt x="28517" y="68402"/>
                    </a:cubicBezTo>
                    <a:cubicBezTo>
                      <a:pt x="28748" y="69142"/>
                      <a:pt x="29071" y="69927"/>
                      <a:pt x="29395" y="70621"/>
                    </a:cubicBezTo>
                    <a:cubicBezTo>
                      <a:pt x="29487" y="70852"/>
                      <a:pt x="29626" y="70990"/>
                      <a:pt x="29811" y="71083"/>
                    </a:cubicBezTo>
                    <a:cubicBezTo>
                      <a:pt x="29949" y="71175"/>
                      <a:pt x="30227" y="71037"/>
                      <a:pt x="30273" y="71314"/>
                    </a:cubicBezTo>
                    <a:lnTo>
                      <a:pt x="30412" y="71268"/>
                    </a:lnTo>
                    <a:cubicBezTo>
                      <a:pt x="30827" y="71083"/>
                      <a:pt x="31290" y="70944"/>
                      <a:pt x="31752" y="70852"/>
                    </a:cubicBezTo>
                    <a:cubicBezTo>
                      <a:pt x="32815" y="70667"/>
                      <a:pt x="33832" y="70621"/>
                      <a:pt x="34895" y="70436"/>
                    </a:cubicBezTo>
                    <a:cubicBezTo>
                      <a:pt x="36558" y="70205"/>
                      <a:pt x="38176" y="69835"/>
                      <a:pt x="39794" y="69511"/>
                    </a:cubicBezTo>
                    <a:cubicBezTo>
                      <a:pt x="41180" y="69280"/>
                      <a:pt x="42613" y="68911"/>
                      <a:pt x="43907" y="68772"/>
                    </a:cubicBezTo>
                    <a:cubicBezTo>
                      <a:pt x="45247" y="68633"/>
                      <a:pt x="46495" y="68217"/>
                      <a:pt x="47789" y="67986"/>
                    </a:cubicBezTo>
                    <a:cubicBezTo>
                      <a:pt x="48806" y="67801"/>
                      <a:pt x="49777" y="67524"/>
                      <a:pt x="50747" y="67201"/>
                    </a:cubicBezTo>
                    <a:cubicBezTo>
                      <a:pt x="51117" y="67016"/>
                      <a:pt x="51487" y="66923"/>
                      <a:pt x="51903" y="66831"/>
                    </a:cubicBezTo>
                    <a:cubicBezTo>
                      <a:pt x="52278" y="66789"/>
                      <a:pt x="52352" y="66257"/>
                      <a:pt x="52738" y="66257"/>
                    </a:cubicBezTo>
                    <a:cubicBezTo>
                      <a:pt x="52779" y="66257"/>
                      <a:pt x="52824" y="66263"/>
                      <a:pt x="52873" y="66276"/>
                    </a:cubicBezTo>
                    <a:cubicBezTo>
                      <a:pt x="52919" y="66230"/>
                      <a:pt x="52919" y="66184"/>
                      <a:pt x="52919" y="66138"/>
                    </a:cubicBezTo>
                    <a:cubicBezTo>
                      <a:pt x="53012" y="65491"/>
                      <a:pt x="53382" y="64982"/>
                      <a:pt x="53197" y="64196"/>
                    </a:cubicBezTo>
                    <a:cubicBezTo>
                      <a:pt x="53012" y="63411"/>
                      <a:pt x="52966" y="62579"/>
                      <a:pt x="52735" y="61793"/>
                    </a:cubicBezTo>
                    <a:cubicBezTo>
                      <a:pt x="52642" y="61192"/>
                      <a:pt x="52365" y="60592"/>
                      <a:pt x="52180" y="60037"/>
                    </a:cubicBezTo>
                    <a:cubicBezTo>
                      <a:pt x="51903" y="59159"/>
                      <a:pt x="51718" y="58281"/>
                      <a:pt x="51672" y="57356"/>
                    </a:cubicBezTo>
                    <a:cubicBezTo>
                      <a:pt x="51533" y="56755"/>
                      <a:pt x="51487" y="56108"/>
                      <a:pt x="51533" y="55461"/>
                    </a:cubicBezTo>
                    <a:cubicBezTo>
                      <a:pt x="51625" y="54861"/>
                      <a:pt x="51856" y="54583"/>
                      <a:pt x="52411" y="54491"/>
                    </a:cubicBezTo>
                    <a:cubicBezTo>
                      <a:pt x="53798" y="54306"/>
                      <a:pt x="55184" y="54167"/>
                      <a:pt x="56617" y="54075"/>
                    </a:cubicBezTo>
                    <a:cubicBezTo>
                      <a:pt x="58281" y="53982"/>
                      <a:pt x="59898" y="53936"/>
                      <a:pt x="61562" y="53798"/>
                    </a:cubicBezTo>
                    <a:cubicBezTo>
                      <a:pt x="61932" y="53751"/>
                      <a:pt x="62348" y="53705"/>
                      <a:pt x="62717" y="53659"/>
                    </a:cubicBezTo>
                    <a:cubicBezTo>
                      <a:pt x="63411" y="53613"/>
                      <a:pt x="64104" y="53382"/>
                      <a:pt x="64751" y="53382"/>
                    </a:cubicBezTo>
                    <a:cubicBezTo>
                      <a:pt x="65860" y="53382"/>
                      <a:pt x="66923" y="53151"/>
                      <a:pt x="67986" y="53151"/>
                    </a:cubicBezTo>
                    <a:cubicBezTo>
                      <a:pt x="68911" y="53104"/>
                      <a:pt x="69743" y="52873"/>
                      <a:pt x="70621" y="52781"/>
                    </a:cubicBezTo>
                    <a:cubicBezTo>
                      <a:pt x="71822" y="52642"/>
                      <a:pt x="73024" y="52642"/>
                      <a:pt x="74226" y="52411"/>
                    </a:cubicBezTo>
                    <a:cubicBezTo>
                      <a:pt x="74826" y="52319"/>
                      <a:pt x="75473" y="52272"/>
                      <a:pt x="76121" y="52134"/>
                    </a:cubicBezTo>
                    <a:cubicBezTo>
                      <a:pt x="76768" y="51949"/>
                      <a:pt x="77415" y="52041"/>
                      <a:pt x="78062" y="51625"/>
                    </a:cubicBezTo>
                    <a:cubicBezTo>
                      <a:pt x="78293" y="51487"/>
                      <a:pt x="78709" y="51579"/>
                      <a:pt x="78801" y="51256"/>
                    </a:cubicBezTo>
                    <a:cubicBezTo>
                      <a:pt x="78940" y="50932"/>
                      <a:pt x="79032" y="50609"/>
                      <a:pt x="79078" y="50285"/>
                    </a:cubicBezTo>
                    <a:cubicBezTo>
                      <a:pt x="79032" y="49592"/>
                      <a:pt x="78847" y="48898"/>
                      <a:pt x="78478" y="48298"/>
                    </a:cubicBezTo>
                    <a:cubicBezTo>
                      <a:pt x="78154" y="47466"/>
                      <a:pt x="77877" y="46588"/>
                      <a:pt x="77461" y="45802"/>
                    </a:cubicBezTo>
                    <a:cubicBezTo>
                      <a:pt x="76952" y="44646"/>
                      <a:pt x="76305" y="43537"/>
                      <a:pt x="75427" y="42613"/>
                    </a:cubicBezTo>
                    <a:cubicBezTo>
                      <a:pt x="75011" y="42151"/>
                      <a:pt x="74410" y="41827"/>
                      <a:pt x="73810" y="41781"/>
                    </a:cubicBezTo>
                    <a:cubicBezTo>
                      <a:pt x="73659" y="41769"/>
                      <a:pt x="73509" y="41764"/>
                      <a:pt x="73359" y="41764"/>
                    </a:cubicBezTo>
                    <a:cubicBezTo>
                      <a:pt x="72908" y="41764"/>
                      <a:pt x="72458" y="41816"/>
                      <a:pt x="72007" y="41920"/>
                    </a:cubicBezTo>
                    <a:cubicBezTo>
                      <a:pt x="71037" y="42058"/>
                      <a:pt x="70066" y="42243"/>
                      <a:pt x="69142" y="42428"/>
                    </a:cubicBezTo>
                    <a:cubicBezTo>
                      <a:pt x="68217" y="42613"/>
                      <a:pt x="67293" y="42752"/>
                      <a:pt x="66322" y="42844"/>
                    </a:cubicBezTo>
                    <a:cubicBezTo>
                      <a:pt x="65028" y="43075"/>
                      <a:pt x="63688" y="43352"/>
                      <a:pt x="62394" y="43722"/>
                    </a:cubicBezTo>
                    <a:cubicBezTo>
                      <a:pt x="62117" y="43826"/>
                      <a:pt x="61813" y="43878"/>
                      <a:pt x="61504" y="43878"/>
                    </a:cubicBezTo>
                    <a:cubicBezTo>
                      <a:pt x="61400" y="43878"/>
                      <a:pt x="61296" y="43872"/>
                      <a:pt x="61192" y="43861"/>
                    </a:cubicBezTo>
                    <a:cubicBezTo>
                      <a:pt x="60407" y="43676"/>
                      <a:pt x="59713" y="43121"/>
                      <a:pt x="59390" y="42382"/>
                    </a:cubicBezTo>
                    <a:cubicBezTo>
                      <a:pt x="59113" y="41781"/>
                      <a:pt x="58789" y="41273"/>
                      <a:pt x="58465" y="40718"/>
                    </a:cubicBezTo>
                    <a:cubicBezTo>
                      <a:pt x="57772" y="39655"/>
                      <a:pt x="57125" y="38546"/>
                      <a:pt x="56432" y="37483"/>
                    </a:cubicBezTo>
                    <a:cubicBezTo>
                      <a:pt x="55877" y="36651"/>
                      <a:pt x="55369" y="35773"/>
                      <a:pt x="54768" y="34987"/>
                    </a:cubicBezTo>
                    <a:cubicBezTo>
                      <a:pt x="54167" y="34155"/>
                      <a:pt x="53705" y="33277"/>
                      <a:pt x="53150" y="32445"/>
                    </a:cubicBezTo>
                    <a:cubicBezTo>
                      <a:pt x="52966" y="32029"/>
                      <a:pt x="52873" y="31567"/>
                      <a:pt x="52966" y="31105"/>
                    </a:cubicBezTo>
                    <a:cubicBezTo>
                      <a:pt x="53058" y="30412"/>
                      <a:pt x="53520" y="29811"/>
                      <a:pt x="53751" y="29164"/>
                    </a:cubicBezTo>
                    <a:cubicBezTo>
                      <a:pt x="53798" y="28979"/>
                      <a:pt x="53705" y="28794"/>
                      <a:pt x="53890" y="28655"/>
                    </a:cubicBezTo>
                    <a:cubicBezTo>
                      <a:pt x="54352" y="28286"/>
                      <a:pt x="54260" y="27592"/>
                      <a:pt x="54583" y="27130"/>
                    </a:cubicBezTo>
                    <a:cubicBezTo>
                      <a:pt x="54861" y="26575"/>
                      <a:pt x="55045" y="25975"/>
                      <a:pt x="55138" y="25374"/>
                    </a:cubicBezTo>
                    <a:cubicBezTo>
                      <a:pt x="55369" y="24542"/>
                      <a:pt x="55739" y="23710"/>
                      <a:pt x="55924" y="22878"/>
                    </a:cubicBezTo>
                    <a:cubicBezTo>
                      <a:pt x="56339" y="21676"/>
                      <a:pt x="56571" y="20475"/>
                      <a:pt x="56663" y="19227"/>
                    </a:cubicBezTo>
                    <a:cubicBezTo>
                      <a:pt x="56709" y="17748"/>
                      <a:pt x="55924" y="16777"/>
                      <a:pt x="55045" y="15807"/>
                    </a:cubicBezTo>
                    <a:cubicBezTo>
                      <a:pt x="54768" y="15529"/>
                      <a:pt x="54629" y="15114"/>
                      <a:pt x="54167" y="15021"/>
                    </a:cubicBezTo>
                    <a:cubicBezTo>
                      <a:pt x="53982" y="14929"/>
                      <a:pt x="53844" y="14790"/>
                      <a:pt x="53705" y="14698"/>
                    </a:cubicBezTo>
                    <a:cubicBezTo>
                      <a:pt x="53104" y="14143"/>
                      <a:pt x="52457" y="13635"/>
                      <a:pt x="51764" y="13265"/>
                    </a:cubicBezTo>
                    <a:cubicBezTo>
                      <a:pt x="51024" y="12803"/>
                      <a:pt x="50331" y="12387"/>
                      <a:pt x="49546" y="12017"/>
                    </a:cubicBezTo>
                    <a:cubicBezTo>
                      <a:pt x="49083" y="11832"/>
                      <a:pt x="48621" y="11555"/>
                      <a:pt x="48205" y="11231"/>
                    </a:cubicBezTo>
                    <a:cubicBezTo>
                      <a:pt x="47651" y="10908"/>
                      <a:pt x="47004" y="10815"/>
                      <a:pt x="46449" y="10538"/>
                    </a:cubicBezTo>
                    <a:cubicBezTo>
                      <a:pt x="45848" y="10168"/>
                      <a:pt x="45247" y="9891"/>
                      <a:pt x="44554" y="9706"/>
                    </a:cubicBezTo>
                    <a:cubicBezTo>
                      <a:pt x="43964" y="9551"/>
                      <a:pt x="43354" y="9312"/>
                      <a:pt x="42708" y="9312"/>
                    </a:cubicBezTo>
                    <a:cubicBezTo>
                      <a:pt x="42393" y="9312"/>
                      <a:pt x="42069" y="9369"/>
                      <a:pt x="41735" y="9521"/>
                    </a:cubicBezTo>
                    <a:cubicBezTo>
                      <a:pt x="41273" y="9752"/>
                      <a:pt x="40857" y="9983"/>
                      <a:pt x="40394" y="10214"/>
                    </a:cubicBezTo>
                    <a:cubicBezTo>
                      <a:pt x="40348" y="10261"/>
                      <a:pt x="40302" y="10353"/>
                      <a:pt x="40348" y="10399"/>
                    </a:cubicBezTo>
                    <a:cubicBezTo>
                      <a:pt x="40348" y="10630"/>
                      <a:pt x="40210" y="10862"/>
                      <a:pt x="39979" y="10908"/>
                    </a:cubicBezTo>
                    <a:cubicBezTo>
                      <a:pt x="39516" y="11000"/>
                      <a:pt x="39331" y="11370"/>
                      <a:pt x="39193" y="11693"/>
                    </a:cubicBezTo>
                    <a:cubicBezTo>
                      <a:pt x="38731" y="12294"/>
                      <a:pt x="38268" y="12849"/>
                      <a:pt x="37760" y="13357"/>
                    </a:cubicBezTo>
                    <a:cubicBezTo>
                      <a:pt x="37252" y="13912"/>
                      <a:pt x="36605" y="14420"/>
                      <a:pt x="36096" y="14975"/>
                    </a:cubicBezTo>
                    <a:cubicBezTo>
                      <a:pt x="35958" y="15160"/>
                      <a:pt x="36096" y="15345"/>
                      <a:pt x="35911" y="15437"/>
                    </a:cubicBezTo>
                    <a:cubicBezTo>
                      <a:pt x="35172" y="15992"/>
                      <a:pt x="34525" y="16639"/>
                      <a:pt x="33924" y="17286"/>
                    </a:cubicBezTo>
                    <a:cubicBezTo>
                      <a:pt x="33693" y="17517"/>
                      <a:pt x="33739" y="17887"/>
                      <a:pt x="33508" y="18025"/>
                    </a:cubicBezTo>
                    <a:cubicBezTo>
                      <a:pt x="33092" y="18210"/>
                      <a:pt x="32953" y="18765"/>
                      <a:pt x="32399" y="18811"/>
                    </a:cubicBezTo>
                    <a:cubicBezTo>
                      <a:pt x="32353" y="18811"/>
                      <a:pt x="32214" y="18811"/>
                      <a:pt x="32260" y="18903"/>
                    </a:cubicBezTo>
                    <a:cubicBezTo>
                      <a:pt x="32445" y="19227"/>
                      <a:pt x="32168" y="19134"/>
                      <a:pt x="32029" y="19181"/>
                    </a:cubicBezTo>
                    <a:cubicBezTo>
                      <a:pt x="31871" y="19254"/>
                      <a:pt x="31721" y="19285"/>
                      <a:pt x="31576" y="19285"/>
                    </a:cubicBezTo>
                    <a:cubicBezTo>
                      <a:pt x="31086" y="19285"/>
                      <a:pt x="30666" y="18933"/>
                      <a:pt x="30273" y="18718"/>
                    </a:cubicBezTo>
                    <a:cubicBezTo>
                      <a:pt x="29672" y="18349"/>
                      <a:pt x="29025" y="18071"/>
                      <a:pt x="28332" y="17840"/>
                    </a:cubicBezTo>
                    <a:cubicBezTo>
                      <a:pt x="27592" y="17517"/>
                      <a:pt x="26807" y="17147"/>
                      <a:pt x="26021" y="16870"/>
                    </a:cubicBezTo>
                    <a:cubicBezTo>
                      <a:pt x="25235" y="16592"/>
                      <a:pt x="24403" y="16361"/>
                      <a:pt x="23618" y="16038"/>
                    </a:cubicBezTo>
                    <a:cubicBezTo>
                      <a:pt x="22370" y="15576"/>
                      <a:pt x="21122" y="15114"/>
                      <a:pt x="19874" y="14605"/>
                    </a:cubicBezTo>
                    <a:cubicBezTo>
                      <a:pt x="19273" y="14374"/>
                      <a:pt x="18811" y="13819"/>
                      <a:pt x="18811" y="13126"/>
                    </a:cubicBezTo>
                    <a:cubicBezTo>
                      <a:pt x="18811" y="12525"/>
                      <a:pt x="18395" y="11971"/>
                      <a:pt x="18487" y="11416"/>
                    </a:cubicBezTo>
                    <a:cubicBezTo>
                      <a:pt x="18534" y="11185"/>
                      <a:pt x="18256" y="11185"/>
                      <a:pt x="18349" y="11000"/>
                    </a:cubicBezTo>
                    <a:cubicBezTo>
                      <a:pt x="18534" y="10353"/>
                      <a:pt x="18025" y="9752"/>
                      <a:pt x="18118" y="9105"/>
                    </a:cubicBezTo>
                    <a:cubicBezTo>
                      <a:pt x="18164" y="8736"/>
                      <a:pt x="17702" y="8366"/>
                      <a:pt x="17840" y="7904"/>
                    </a:cubicBezTo>
                    <a:cubicBezTo>
                      <a:pt x="17979" y="7257"/>
                      <a:pt x="17471" y="6748"/>
                      <a:pt x="17332" y="6194"/>
                    </a:cubicBezTo>
                    <a:cubicBezTo>
                      <a:pt x="17286" y="5916"/>
                      <a:pt x="17656" y="6009"/>
                      <a:pt x="17517" y="5778"/>
                    </a:cubicBezTo>
                    <a:cubicBezTo>
                      <a:pt x="17240" y="5362"/>
                      <a:pt x="17055" y="4853"/>
                      <a:pt x="16962" y="4345"/>
                    </a:cubicBezTo>
                    <a:cubicBezTo>
                      <a:pt x="16870" y="3790"/>
                      <a:pt x="16408" y="3374"/>
                      <a:pt x="16500" y="2727"/>
                    </a:cubicBezTo>
                    <a:cubicBezTo>
                      <a:pt x="16546" y="2589"/>
                      <a:pt x="16361" y="2450"/>
                      <a:pt x="16223" y="2358"/>
                    </a:cubicBezTo>
                    <a:cubicBezTo>
                      <a:pt x="16038" y="2265"/>
                      <a:pt x="15899" y="2126"/>
                      <a:pt x="15761" y="1942"/>
                    </a:cubicBezTo>
                    <a:cubicBezTo>
                      <a:pt x="15345" y="1387"/>
                      <a:pt x="14744" y="971"/>
                      <a:pt x="14004" y="832"/>
                    </a:cubicBezTo>
                    <a:cubicBezTo>
                      <a:pt x="13773" y="786"/>
                      <a:pt x="13450" y="832"/>
                      <a:pt x="13172" y="740"/>
                    </a:cubicBezTo>
                    <a:cubicBezTo>
                      <a:pt x="12433" y="509"/>
                      <a:pt x="11647" y="416"/>
                      <a:pt x="10862" y="370"/>
                    </a:cubicBezTo>
                    <a:cubicBezTo>
                      <a:pt x="9475" y="231"/>
                      <a:pt x="8089" y="185"/>
                      <a:pt x="6702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2" name="Google Shape;1342;p36"/>
            <p:cNvGrpSpPr/>
            <p:nvPr/>
          </p:nvGrpSpPr>
          <p:grpSpPr>
            <a:xfrm>
              <a:off x="1229096" y="1304015"/>
              <a:ext cx="1741211" cy="769157"/>
              <a:chOff x="1229096" y="1304015"/>
              <a:chExt cx="1741211" cy="769157"/>
            </a:xfrm>
          </p:grpSpPr>
          <p:grpSp>
            <p:nvGrpSpPr>
              <p:cNvPr id="1343" name="Google Shape;1343;p36"/>
              <p:cNvGrpSpPr/>
              <p:nvPr/>
            </p:nvGrpSpPr>
            <p:grpSpPr>
              <a:xfrm>
                <a:off x="1229096" y="1304015"/>
                <a:ext cx="1741211" cy="741981"/>
                <a:chOff x="6935413" y="2447439"/>
                <a:chExt cx="1741211" cy="741981"/>
              </a:xfrm>
            </p:grpSpPr>
            <p:sp>
              <p:nvSpPr>
                <p:cNvPr id="1344" name="Google Shape;1344;p36"/>
                <p:cNvSpPr txBox="1"/>
                <p:nvPr/>
              </p:nvSpPr>
              <p:spPr>
                <a:xfrm>
                  <a:off x="6935423" y="2447439"/>
                  <a:ext cx="17412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5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MERCURY</a:t>
                  </a:r>
                  <a:endParaRPr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45" name="Google Shape;1345;p36"/>
                <p:cNvSpPr txBox="1"/>
                <p:nvPr/>
              </p:nvSpPr>
              <p:spPr>
                <a:xfrm>
                  <a:off x="6935413" y="2732220"/>
                  <a:ext cx="1741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Mercury is the closest object to the Sun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sp>
            <p:nvSpPr>
              <p:cNvPr id="1346" name="Google Shape;1346;p36"/>
              <p:cNvSpPr/>
              <p:nvPr/>
            </p:nvSpPr>
            <p:spPr>
              <a:xfrm>
                <a:off x="1315322" y="2045980"/>
                <a:ext cx="903463" cy="27192"/>
              </a:xfrm>
              <a:custGeom>
                <a:rect b="b" l="l" r="r" t="t"/>
                <a:pathLst>
                  <a:path extrusionOk="0" h="1570" w="52163">
                    <a:moveTo>
                      <a:pt x="3795" y="0"/>
                    </a:moveTo>
                    <a:cubicBezTo>
                      <a:pt x="2849" y="0"/>
                      <a:pt x="1919" y="41"/>
                      <a:pt x="1017" y="145"/>
                    </a:cubicBezTo>
                    <a:cubicBezTo>
                      <a:pt x="0" y="277"/>
                      <a:pt x="337" y="1214"/>
                      <a:pt x="1258" y="1214"/>
                    </a:cubicBezTo>
                    <a:cubicBezTo>
                      <a:pt x="1300" y="1214"/>
                      <a:pt x="1343" y="1212"/>
                      <a:pt x="1387" y="1208"/>
                    </a:cubicBezTo>
                    <a:cubicBezTo>
                      <a:pt x="2061" y="1120"/>
                      <a:pt x="2772" y="1088"/>
                      <a:pt x="3498" y="1088"/>
                    </a:cubicBezTo>
                    <a:cubicBezTo>
                      <a:pt x="5063" y="1088"/>
                      <a:pt x="6697" y="1237"/>
                      <a:pt x="8181" y="1300"/>
                    </a:cubicBezTo>
                    <a:cubicBezTo>
                      <a:pt x="10538" y="1439"/>
                      <a:pt x="12895" y="1439"/>
                      <a:pt x="15252" y="1439"/>
                    </a:cubicBezTo>
                    <a:cubicBezTo>
                      <a:pt x="20244" y="1439"/>
                      <a:pt x="25143" y="1485"/>
                      <a:pt x="30134" y="1531"/>
                    </a:cubicBezTo>
                    <a:cubicBezTo>
                      <a:pt x="32172" y="1550"/>
                      <a:pt x="34210" y="1569"/>
                      <a:pt x="36244" y="1569"/>
                    </a:cubicBezTo>
                    <a:cubicBezTo>
                      <a:pt x="39194" y="1569"/>
                      <a:pt x="42136" y="1529"/>
                      <a:pt x="45062" y="1393"/>
                    </a:cubicBezTo>
                    <a:cubicBezTo>
                      <a:pt x="46449" y="1346"/>
                      <a:pt x="47836" y="1254"/>
                      <a:pt x="49176" y="1162"/>
                    </a:cubicBezTo>
                    <a:cubicBezTo>
                      <a:pt x="49389" y="1162"/>
                      <a:pt x="49917" y="1196"/>
                      <a:pt x="50449" y="1196"/>
                    </a:cubicBezTo>
                    <a:cubicBezTo>
                      <a:pt x="51300" y="1196"/>
                      <a:pt x="52162" y="1108"/>
                      <a:pt x="51764" y="653"/>
                    </a:cubicBezTo>
                    <a:cubicBezTo>
                      <a:pt x="51557" y="405"/>
                      <a:pt x="50971" y="333"/>
                      <a:pt x="50324" y="333"/>
                    </a:cubicBezTo>
                    <a:cubicBezTo>
                      <a:pt x="49525" y="333"/>
                      <a:pt x="48634" y="443"/>
                      <a:pt x="48251" y="468"/>
                    </a:cubicBezTo>
                    <a:cubicBezTo>
                      <a:pt x="46819" y="515"/>
                      <a:pt x="45340" y="607"/>
                      <a:pt x="43953" y="607"/>
                    </a:cubicBezTo>
                    <a:cubicBezTo>
                      <a:pt x="40638" y="666"/>
                      <a:pt x="37305" y="744"/>
                      <a:pt x="33976" y="744"/>
                    </a:cubicBezTo>
                    <a:cubicBezTo>
                      <a:pt x="32107" y="744"/>
                      <a:pt x="30239" y="720"/>
                      <a:pt x="28378" y="653"/>
                    </a:cubicBezTo>
                    <a:cubicBezTo>
                      <a:pt x="26477" y="599"/>
                      <a:pt x="24583" y="587"/>
                      <a:pt x="22691" y="587"/>
                    </a:cubicBezTo>
                    <a:cubicBezTo>
                      <a:pt x="21155" y="587"/>
                      <a:pt x="19620" y="595"/>
                      <a:pt x="18084" y="595"/>
                    </a:cubicBezTo>
                    <a:cubicBezTo>
                      <a:pt x="16634" y="595"/>
                      <a:pt x="15182" y="588"/>
                      <a:pt x="13727" y="561"/>
                    </a:cubicBezTo>
                    <a:cubicBezTo>
                      <a:pt x="10536" y="489"/>
                      <a:pt x="7068" y="0"/>
                      <a:pt x="3795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47" name="Google Shape;1347;p36"/>
          <p:cNvGrpSpPr/>
          <p:nvPr/>
        </p:nvGrpSpPr>
        <p:grpSpPr>
          <a:xfrm>
            <a:off x="1229096" y="2070392"/>
            <a:ext cx="3095478" cy="1378888"/>
            <a:chOff x="1229096" y="2070392"/>
            <a:chExt cx="3095478" cy="1378888"/>
          </a:xfrm>
        </p:grpSpPr>
        <p:grpSp>
          <p:nvGrpSpPr>
            <p:cNvPr id="1348" name="Google Shape;1348;p36"/>
            <p:cNvGrpSpPr/>
            <p:nvPr/>
          </p:nvGrpSpPr>
          <p:grpSpPr>
            <a:xfrm>
              <a:off x="3407332" y="2070392"/>
              <a:ext cx="917243" cy="1378888"/>
              <a:chOff x="3407332" y="2070392"/>
              <a:chExt cx="917243" cy="1378888"/>
            </a:xfrm>
          </p:grpSpPr>
          <p:sp>
            <p:nvSpPr>
              <p:cNvPr id="1349" name="Google Shape;1349;p36"/>
              <p:cNvSpPr/>
              <p:nvPr/>
            </p:nvSpPr>
            <p:spPr>
              <a:xfrm flipH="1">
                <a:off x="3428234" y="2090012"/>
                <a:ext cx="875424" cy="1332591"/>
              </a:xfrm>
              <a:custGeom>
                <a:rect b="b" l="l" r="r" t="t"/>
                <a:pathLst>
                  <a:path extrusionOk="0" h="88365" w="58050">
                    <a:moveTo>
                      <a:pt x="55688" y="1"/>
                    </a:moveTo>
                    <a:cubicBezTo>
                      <a:pt x="55660" y="1"/>
                      <a:pt x="55630" y="4"/>
                      <a:pt x="55600" y="10"/>
                    </a:cubicBezTo>
                    <a:cubicBezTo>
                      <a:pt x="54906" y="102"/>
                      <a:pt x="54213" y="10"/>
                      <a:pt x="53474" y="195"/>
                    </a:cubicBezTo>
                    <a:cubicBezTo>
                      <a:pt x="52780" y="333"/>
                      <a:pt x="51995" y="241"/>
                      <a:pt x="51301" y="380"/>
                    </a:cubicBezTo>
                    <a:cubicBezTo>
                      <a:pt x="49684" y="703"/>
                      <a:pt x="48066" y="703"/>
                      <a:pt x="46449" y="980"/>
                    </a:cubicBezTo>
                    <a:cubicBezTo>
                      <a:pt x="44970" y="1165"/>
                      <a:pt x="43444" y="1350"/>
                      <a:pt x="42012" y="1674"/>
                    </a:cubicBezTo>
                    <a:cubicBezTo>
                      <a:pt x="40764" y="1951"/>
                      <a:pt x="39470" y="2090"/>
                      <a:pt x="38222" y="2182"/>
                    </a:cubicBezTo>
                    <a:cubicBezTo>
                      <a:pt x="37479" y="2239"/>
                      <a:pt x="36754" y="2279"/>
                      <a:pt x="36025" y="2279"/>
                    </a:cubicBezTo>
                    <a:cubicBezTo>
                      <a:pt x="35574" y="2279"/>
                      <a:pt x="35122" y="2264"/>
                      <a:pt x="34663" y="2228"/>
                    </a:cubicBezTo>
                    <a:cubicBezTo>
                      <a:pt x="33725" y="2228"/>
                      <a:pt x="32764" y="2387"/>
                      <a:pt x="31796" y="2387"/>
                    </a:cubicBezTo>
                    <a:cubicBezTo>
                      <a:pt x="31382" y="2387"/>
                      <a:pt x="30966" y="2358"/>
                      <a:pt x="30550" y="2275"/>
                    </a:cubicBezTo>
                    <a:cubicBezTo>
                      <a:pt x="30319" y="2275"/>
                      <a:pt x="29810" y="2321"/>
                      <a:pt x="29810" y="2598"/>
                    </a:cubicBezTo>
                    <a:cubicBezTo>
                      <a:pt x="29764" y="3153"/>
                      <a:pt x="29764" y="3661"/>
                      <a:pt x="29810" y="4169"/>
                    </a:cubicBezTo>
                    <a:cubicBezTo>
                      <a:pt x="29856" y="5001"/>
                      <a:pt x="30272" y="5741"/>
                      <a:pt x="30319" y="6527"/>
                    </a:cubicBezTo>
                    <a:cubicBezTo>
                      <a:pt x="30365" y="7127"/>
                      <a:pt x="30457" y="7636"/>
                      <a:pt x="30688" y="8144"/>
                    </a:cubicBezTo>
                    <a:cubicBezTo>
                      <a:pt x="30827" y="8653"/>
                      <a:pt x="30919" y="9161"/>
                      <a:pt x="30919" y="9623"/>
                    </a:cubicBezTo>
                    <a:cubicBezTo>
                      <a:pt x="31104" y="10501"/>
                      <a:pt x="31151" y="11379"/>
                      <a:pt x="31058" y="12211"/>
                    </a:cubicBezTo>
                    <a:cubicBezTo>
                      <a:pt x="31058" y="12766"/>
                      <a:pt x="30781" y="13274"/>
                      <a:pt x="30411" y="13644"/>
                    </a:cubicBezTo>
                    <a:cubicBezTo>
                      <a:pt x="29995" y="13921"/>
                      <a:pt x="29487" y="14106"/>
                      <a:pt x="29025" y="14199"/>
                    </a:cubicBezTo>
                    <a:cubicBezTo>
                      <a:pt x="28054" y="14430"/>
                      <a:pt x="27130" y="14707"/>
                      <a:pt x="26205" y="14984"/>
                    </a:cubicBezTo>
                    <a:cubicBezTo>
                      <a:pt x="25697" y="15123"/>
                      <a:pt x="25189" y="15308"/>
                      <a:pt x="24634" y="15400"/>
                    </a:cubicBezTo>
                    <a:cubicBezTo>
                      <a:pt x="23247" y="15678"/>
                      <a:pt x="21861" y="16001"/>
                      <a:pt x="20521" y="16371"/>
                    </a:cubicBezTo>
                    <a:cubicBezTo>
                      <a:pt x="19411" y="16648"/>
                      <a:pt x="18302" y="16972"/>
                      <a:pt x="17193" y="17203"/>
                    </a:cubicBezTo>
                    <a:cubicBezTo>
                      <a:pt x="15575" y="17619"/>
                      <a:pt x="13958" y="18081"/>
                      <a:pt x="12294" y="18404"/>
                    </a:cubicBezTo>
                    <a:cubicBezTo>
                      <a:pt x="11323" y="18589"/>
                      <a:pt x="10353" y="18820"/>
                      <a:pt x="9382" y="19005"/>
                    </a:cubicBezTo>
                    <a:cubicBezTo>
                      <a:pt x="8781" y="19098"/>
                      <a:pt x="8689" y="19098"/>
                      <a:pt x="8966" y="19698"/>
                    </a:cubicBezTo>
                    <a:cubicBezTo>
                      <a:pt x="9290" y="20299"/>
                      <a:pt x="9475" y="20946"/>
                      <a:pt x="9567" y="21593"/>
                    </a:cubicBezTo>
                    <a:cubicBezTo>
                      <a:pt x="9613" y="22472"/>
                      <a:pt x="9659" y="23396"/>
                      <a:pt x="9613" y="24320"/>
                    </a:cubicBezTo>
                    <a:cubicBezTo>
                      <a:pt x="9659" y="24598"/>
                      <a:pt x="9613" y="24875"/>
                      <a:pt x="9567" y="25106"/>
                    </a:cubicBezTo>
                    <a:cubicBezTo>
                      <a:pt x="9475" y="25476"/>
                      <a:pt x="9428" y="25892"/>
                      <a:pt x="9475" y="26261"/>
                    </a:cubicBezTo>
                    <a:cubicBezTo>
                      <a:pt x="9521" y="26585"/>
                      <a:pt x="9521" y="26908"/>
                      <a:pt x="9428" y="27232"/>
                    </a:cubicBezTo>
                    <a:cubicBezTo>
                      <a:pt x="9244" y="28018"/>
                      <a:pt x="9521" y="28896"/>
                      <a:pt x="9059" y="29635"/>
                    </a:cubicBezTo>
                    <a:cubicBezTo>
                      <a:pt x="9382" y="30190"/>
                      <a:pt x="8920" y="30791"/>
                      <a:pt x="8874" y="31345"/>
                    </a:cubicBezTo>
                    <a:cubicBezTo>
                      <a:pt x="8828" y="32501"/>
                      <a:pt x="8412" y="33564"/>
                      <a:pt x="7765" y="34488"/>
                    </a:cubicBezTo>
                    <a:cubicBezTo>
                      <a:pt x="7718" y="34534"/>
                      <a:pt x="7672" y="34581"/>
                      <a:pt x="7718" y="34673"/>
                    </a:cubicBezTo>
                    <a:cubicBezTo>
                      <a:pt x="7765" y="35135"/>
                      <a:pt x="7626" y="35551"/>
                      <a:pt x="7256" y="35875"/>
                    </a:cubicBezTo>
                    <a:cubicBezTo>
                      <a:pt x="6886" y="36291"/>
                      <a:pt x="6933" y="36984"/>
                      <a:pt x="6470" y="37400"/>
                    </a:cubicBezTo>
                    <a:cubicBezTo>
                      <a:pt x="6702" y="37862"/>
                      <a:pt x="5777" y="37908"/>
                      <a:pt x="6101" y="38417"/>
                    </a:cubicBezTo>
                    <a:cubicBezTo>
                      <a:pt x="5546" y="38740"/>
                      <a:pt x="5546" y="39433"/>
                      <a:pt x="5038" y="39803"/>
                    </a:cubicBezTo>
                    <a:cubicBezTo>
                      <a:pt x="4714" y="39988"/>
                      <a:pt x="4576" y="40311"/>
                      <a:pt x="4576" y="40635"/>
                    </a:cubicBezTo>
                    <a:cubicBezTo>
                      <a:pt x="4576" y="40727"/>
                      <a:pt x="4437" y="40774"/>
                      <a:pt x="4391" y="40866"/>
                    </a:cubicBezTo>
                    <a:cubicBezTo>
                      <a:pt x="4160" y="41190"/>
                      <a:pt x="3882" y="41513"/>
                      <a:pt x="3559" y="41837"/>
                    </a:cubicBezTo>
                    <a:cubicBezTo>
                      <a:pt x="3050" y="42345"/>
                      <a:pt x="2773" y="43038"/>
                      <a:pt x="2265" y="43593"/>
                    </a:cubicBezTo>
                    <a:cubicBezTo>
                      <a:pt x="2080" y="43778"/>
                      <a:pt x="1849" y="43870"/>
                      <a:pt x="1710" y="44101"/>
                    </a:cubicBezTo>
                    <a:cubicBezTo>
                      <a:pt x="1525" y="44379"/>
                      <a:pt x="1294" y="44610"/>
                      <a:pt x="1063" y="44795"/>
                    </a:cubicBezTo>
                    <a:cubicBezTo>
                      <a:pt x="231" y="45257"/>
                      <a:pt x="0" y="46320"/>
                      <a:pt x="555" y="47059"/>
                    </a:cubicBezTo>
                    <a:cubicBezTo>
                      <a:pt x="1017" y="47799"/>
                      <a:pt x="1387" y="48631"/>
                      <a:pt x="1664" y="49463"/>
                    </a:cubicBezTo>
                    <a:cubicBezTo>
                      <a:pt x="1664" y="49509"/>
                      <a:pt x="1664" y="49647"/>
                      <a:pt x="1710" y="49647"/>
                    </a:cubicBezTo>
                    <a:cubicBezTo>
                      <a:pt x="2311" y="49832"/>
                      <a:pt x="2172" y="50479"/>
                      <a:pt x="2450" y="50849"/>
                    </a:cubicBezTo>
                    <a:cubicBezTo>
                      <a:pt x="2588" y="50988"/>
                      <a:pt x="2866" y="51219"/>
                      <a:pt x="2773" y="51450"/>
                    </a:cubicBezTo>
                    <a:cubicBezTo>
                      <a:pt x="2588" y="51912"/>
                      <a:pt x="3004" y="52051"/>
                      <a:pt x="3143" y="52328"/>
                    </a:cubicBezTo>
                    <a:cubicBezTo>
                      <a:pt x="3235" y="52467"/>
                      <a:pt x="3281" y="52605"/>
                      <a:pt x="3374" y="52744"/>
                    </a:cubicBezTo>
                    <a:cubicBezTo>
                      <a:pt x="3605" y="53483"/>
                      <a:pt x="3929" y="54177"/>
                      <a:pt x="4344" y="54870"/>
                    </a:cubicBezTo>
                    <a:cubicBezTo>
                      <a:pt x="4668" y="55332"/>
                      <a:pt x="4899" y="55841"/>
                      <a:pt x="5130" y="56395"/>
                    </a:cubicBezTo>
                    <a:cubicBezTo>
                      <a:pt x="5546" y="57366"/>
                      <a:pt x="6101" y="58290"/>
                      <a:pt x="6517" y="59214"/>
                    </a:cubicBezTo>
                    <a:cubicBezTo>
                      <a:pt x="6933" y="60185"/>
                      <a:pt x="7395" y="61063"/>
                      <a:pt x="7949" y="61941"/>
                    </a:cubicBezTo>
                    <a:cubicBezTo>
                      <a:pt x="8319" y="62403"/>
                      <a:pt x="8273" y="63004"/>
                      <a:pt x="8735" y="63513"/>
                    </a:cubicBezTo>
                    <a:cubicBezTo>
                      <a:pt x="9012" y="63836"/>
                      <a:pt x="9244" y="64252"/>
                      <a:pt x="9382" y="64668"/>
                    </a:cubicBezTo>
                    <a:cubicBezTo>
                      <a:pt x="9752" y="65731"/>
                      <a:pt x="10214" y="66748"/>
                      <a:pt x="10722" y="67765"/>
                    </a:cubicBezTo>
                    <a:cubicBezTo>
                      <a:pt x="11000" y="68550"/>
                      <a:pt x="11370" y="69336"/>
                      <a:pt x="11832" y="70076"/>
                    </a:cubicBezTo>
                    <a:cubicBezTo>
                      <a:pt x="11878" y="70191"/>
                      <a:pt x="11913" y="70237"/>
                      <a:pt x="11959" y="70237"/>
                    </a:cubicBezTo>
                    <a:cubicBezTo>
                      <a:pt x="12005" y="70237"/>
                      <a:pt x="12063" y="70191"/>
                      <a:pt x="12155" y="70122"/>
                    </a:cubicBezTo>
                    <a:cubicBezTo>
                      <a:pt x="12571" y="69798"/>
                      <a:pt x="13033" y="69428"/>
                      <a:pt x="13496" y="69151"/>
                    </a:cubicBezTo>
                    <a:cubicBezTo>
                      <a:pt x="14327" y="68504"/>
                      <a:pt x="15113" y="67765"/>
                      <a:pt x="15945" y="67118"/>
                    </a:cubicBezTo>
                    <a:cubicBezTo>
                      <a:pt x="16777" y="66424"/>
                      <a:pt x="17470" y="65500"/>
                      <a:pt x="18718" y="65408"/>
                    </a:cubicBezTo>
                    <a:cubicBezTo>
                      <a:pt x="18903" y="65408"/>
                      <a:pt x="19067" y="65469"/>
                      <a:pt x="19238" y="65469"/>
                    </a:cubicBezTo>
                    <a:cubicBezTo>
                      <a:pt x="19324" y="65469"/>
                      <a:pt x="19411" y="65454"/>
                      <a:pt x="19504" y="65408"/>
                    </a:cubicBezTo>
                    <a:cubicBezTo>
                      <a:pt x="19596" y="65639"/>
                      <a:pt x="19920" y="65731"/>
                      <a:pt x="19966" y="65870"/>
                    </a:cubicBezTo>
                    <a:cubicBezTo>
                      <a:pt x="20243" y="66424"/>
                      <a:pt x="20474" y="66979"/>
                      <a:pt x="20659" y="67534"/>
                    </a:cubicBezTo>
                    <a:cubicBezTo>
                      <a:pt x="20705" y="67857"/>
                      <a:pt x="20659" y="68227"/>
                      <a:pt x="20890" y="68458"/>
                    </a:cubicBezTo>
                    <a:cubicBezTo>
                      <a:pt x="21121" y="68689"/>
                      <a:pt x="20937" y="69059"/>
                      <a:pt x="21029" y="69151"/>
                    </a:cubicBezTo>
                    <a:cubicBezTo>
                      <a:pt x="21352" y="69428"/>
                      <a:pt x="21352" y="69844"/>
                      <a:pt x="21537" y="70214"/>
                    </a:cubicBezTo>
                    <a:cubicBezTo>
                      <a:pt x="21953" y="71139"/>
                      <a:pt x="22138" y="72155"/>
                      <a:pt x="22554" y="73080"/>
                    </a:cubicBezTo>
                    <a:cubicBezTo>
                      <a:pt x="22647" y="73496"/>
                      <a:pt x="22831" y="73912"/>
                      <a:pt x="23063" y="74235"/>
                    </a:cubicBezTo>
                    <a:cubicBezTo>
                      <a:pt x="23109" y="74328"/>
                      <a:pt x="23155" y="74466"/>
                      <a:pt x="23155" y="74559"/>
                    </a:cubicBezTo>
                    <a:cubicBezTo>
                      <a:pt x="23201" y="74975"/>
                      <a:pt x="23340" y="75391"/>
                      <a:pt x="23525" y="75760"/>
                    </a:cubicBezTo>
                    <a:cubicBezTo>
                      <a:pt x="23617" y="75991"/>
                      <a:pt x="23571" y="76315"/>
                      <a:pt x="23756" y="76500"/>
                    </a:cubicBezTo>
                    <a:cubicBezTo>
                      <a:pt x="24310" y="77054"/>
                      <a:pt x="24403" y="77933"/>
                      <a:pt x="24680" y="78626"/>
                    </a:cubicBezTo>
                    <a:cubicBezTo>
                      <a:pt x="25189" y="79781"/>
                      <a:pt x="25651" y="80890"/>
                      <a:pt x="26020" y="82092"/>
                    </a:cubicBezTo>
                    <a:cubicBezTo>
                      <a:pt x="26205" y="82739"/>
                      <a:pt x="26667" y="83340"/>
                      <a:pt x="26760" y="84079"/>
                    </a:cubicBezTo>
                    <a:cubicBezTo>
                      <a:pt x="26760" y="84357"/>
                      <a:pt x="26899" y="84588"/>
                      <a:pt x="27037" y="84819"/>
                    </a:cubicBezTo>
                    <a:cubicBezTo>
                      <a:pt x="27315" y="85142"/>
                      <a:pt x="27453" y="85512"/>
                      <a:pt x="27453" y="85882"/>
                    </a:cubicBezTo>
                    <a:cubicBezTo>
                      <a:pt x="27453" y="85882"/>
                      <a:pt x="27268" y="86067"/>
                      <a:pt x="27453" y="86113"/>
                    </a:cubicBezTo>
                    <a:cubicBezTo>
                      <a:pt x="27962" y="86205"/>
                      <a:pt x="27823" y="86668"/>
                      <a:pt x="28008" y="86945"/>
                    </a:cubicBezTo>
                    <a:cubicBezTo>
                      <a:pt x="28054" y="87037"/>
                      <a:pt x="28054" y="87222"/>
                      <a:pt x="28054" y="87222"/>
                    </a:cubicBezTo>
                    <a:cubicBezTo>
                      <a:pt x="28562" y="87268"/>
                      <a:pt x="28470" y="87731"/>
                      <a:pt x="28609" y="88008"/>
                    </a:cubicBezTo>
                    <a:cubicBezTo>
                      <a:pt x="28726" y="88242"/>
                      <a:pt x="28880" y="88365"/>
                      <a:pt x="29071" y="88365"/>
                    </a:cubicBezTo>
                    <a:cubicBezTo>
                      <a:pt x="29182" y="88365"/>
                      <a:pt x="29305" y="88324"/>
                      <a:pt x="29441" y="88239"/>
                    </a:cubicBezTo>
                    <a:cubicBezTo>
                      <a:pt x="30365" y="87546"/>
                      <a:pt x="31289" y="86806"/>
                      <a:pt x="32121" y="85974"/>
                    </a:cubicBezTo>
                    <a:cubicBezTo>
                      <a:pt x="32768" y="85420"/>
                      <a:pt x="33461" y="84773"/>
                      <a:pt x="33323" y="83756"/>
                    </a:cubicBezTo>
                    <a:cubicBezTo>
                      <a:pt x="33277" y="83571"/>
                      <a:pt x="33138" y="83340"/>
                      <a:pt x="33184" y="83155"/>
                    </a:cubicBezTo>
                    <a:cubicBezTo>
                      <a:pt x="33230" y="82369"/>
                      <a:pt x="33092" y="81584"/>
                      <a:pt x="32722" y="80844"/>
                    </a:cubicBezTo>
                    <a:cubicBezTo>
                      <a:pt x="32306" y="79827"/>
                      <a:pt x="32121" y="78718"/>
                      <a:pt x="31705" y="77701"/>
                    </a:cubicBezTo>
                    <a:cubicBezTo>
                      <a:pt x="31428" y="77193"/>
                      <a:pt x="31243" y="76685"/>
                      <a:pt x="31104" y="76130"/>
                    </a:cubicBezTo>
                    <a:cubicBezTo>
                      <a:pt x="31012" y="75622"/>
                      <a:pt x="30457" y="75252"/>
                      <a:pt x="30550" y="74651"/>
                    </a:cubicBezTo>
                    <a:cubicBezTo>
                      <a:pt x="30596" y="74374"/>
                      <a:pt x="30504" y="74096"/>
                      <a:pt x="30319" y="73865"/>
                    </a:cubicBezTo>
                    <a:cubicBezTo>
                      <a:pt x="30088" y="73542"/>
                      <a:pt x="30226" y="73126"/>
                      <a:pt x="30134" y="72802"/>
                    </a:cubicBezTo>
                    <a:cubicBezTo>
                      <a:pt x="30041" y="72571"/>
                      <a:pt x="30411" y="72202"/>
                      <a:pt x="30550" y="71878"/>
                    </a:cubicBezTo>
                    <a:cubicBezTo>
                      <a:pt x="30919" y="71323"/>
                      <a:pt x="31289" y="70769"/>
                      <a:pt x="31705" y="70307"/>
                    </a:cubicBezTo>
                    <a:cubicBezTo>
                      <a:pt x="31982" y="69891"/>
                      <a:pt x="32352" y="69521"/>
                      <a:pt x="32630" y="69151"/>
                    </a:cubicBezTo>
                    <a:cubicBezTo>
                      <a:pt x="33138" y="68319"/>
                      <a:pt x="33970" y="67672"/>
                      <a:pt x="34432" y="66794"/>
                    </a:cubicBezTo>
                    <a:cubicBezTo>
                      <a:pt x="34617" y="66471"/>
                      <a:pt x="34987" y="66286"/>
                      <a:pt x="35125" y="66008"/>
                    </a:cubicBezTo>
                    <a:cubicBezTo>
                      <a:pt x="35356" y="65500"/>
                      <a:pt x="35634" y="65038"/>
                      <a:pt x="36003" y="64622"/>
                    </a:cubicBezTo>
                    <a:cubicBezTo>
                      <a:pt x="36373" y="64021"/>
                      <a:pt x="36697" y="63374"/>
                      <a:pt x="37066" y="62773"/>
                    </a:cubicBezTo>
                    <a:cubicBezTo>
                      <a:pt x="37344" y="62403"/>
                      <a:pt x="37621" y="62034"/>
                      <a:pt x="37852" y="61618"/>
                    </a:cubicBezTo>
                    <a:cubicBezTo>
                      <a:pt x="38222" y="60924"/>
                      <a:pt x="38638" y="60231"/>
                      <a:pt x="39192" y="59584"/>
                    </a:cubicBezTo>
                    <a:cubicBezTo>
                      <a:pt x="39701" y="58937"/>
                      <a:pt x="39793" y="58105"/>
                      <a:pt x="40348" y="57458"/>
                    </a:cubicBezTo>
                    <a:cubicBezTo>
                      <a:pt x="40810" y="56765"/>
                      <a:pt x="41596" y="56349"/>
                      <a:pt x="42428" y="56303"/>
                    </a:cubicBezTo>
                    <a:cubicBezTo>
                      <a:pt x="43121" y="56303"/>
                      <a:pt x="43629" y="56765"/>
                      <a:pt x="44276" y="56811"/>
                    </a:cubicBezTo>
                    <a:cubicBezTo>
                      <a:pt x="44970" y="56904"/>
                      <a:pt x="45663" y="57181"/>
                      <a:pt x="46402" y="57227"/>
                    </a:cubicBezTo>
                    <a:cubicBezTo>
                      <a:pt x="46996" y="57264"/>
                      <a:pt x="47530" y="57510"/>
                      <a:pt x="48099" y="57510"/>
                    </a:cubicBezTo>
                    <a:cubicBezTo>
                      <a:pt x="48240" y="57510"/>
                      <a:pt x="48382" y="57495"/>
                      <a:pt x="48528" y="57458"/>
                    </a:cubicBezTo>
                    <a:cubicBezTo>
                      <a:pt x="48690" y="57735"/>
                      <a:pt x="48898" y="57793"/>
                      <a:pt x="49118" y="57793"/>
                    </a:cubicBezTo>
                    <a:cubicBezTo>
                      <a:pt x="49274" y="57793"/>
                      <a:pt x="49437" y="57764"/>
                      <a:pt x="49593" y="57764"/>
                    </a:cubicBezTo>
                    <a:cubicBezTo>
                      <a:pt x="49655" y="57764"/>
                      <a:pt x="49717" y="57768"/>
                      <a:pt x="49776" y="57782"/>
                    </a:cubicBezTo>
                    <a:cubicBezTo>
                      <a:pt x="50516" y="57920"/>
                      <a:pt x="51255" y="58013"/>
                      <a:pt x="52041" y="58059"/>
                    </a:cubicBezTo>
                    <a:cubicBezTo>
                      <a:pt x="52107" y="58071"/>
                      <a:pt x="52173" y="58077"/>
                      <a:pt x="52239" y="58077"/>
                    </a:cubicBezTo>
                    <a:cubicBezTo>
                      <a:pt x="52688" y="58077"/>
                      <a:pt x="53140" y="57814"/>
                      <a:pt x="53381" y="57412"/>
                    </a:cubicBezTo>
                    <a:cubicBezTo>
                      <a:pt x="53566" y="57042"/>
                      <a:pt x="53797" y="56719"/>
                      <a:pt x="53982" y="56349"/>
                    </a:cubicBezTo>
                    <a:cubicBezTo>
                      <a:pt x="54074" y="56072"/>
                      <a:pt x="54213" y="55748"/>
                      <a:pt x="54398" y="55471"/>
                    </a:cubicBezTo>
                    <a:cubicBezTo>
                      <a:pt x="54768" y="55101"/>
                      <a:pt x="55045" y="54639"/>
                      <a:pt x="55184" y="54177"/>
                    </a:cubicBezTo>
                    <a:cubicBezTo>
                      <a:pt x="55230" y="53899"/>
                      <a:pt x="55322" y="53715"/>
                      <a:pt x="55507" y="53483"/>
                    </a:cubicBezTo>
                    <a:cubicBezTo>
                      <a:pt x="55831" y="53021"/>
                      <a:pt x="56016" y="52467"/>
                      <a:pt x="56108" y="51912"/>
                    </a:cubicBezTo>
                    <a:cubicBezTo>
                      <a:pt x="56293" y="51173"/>
                      <a:pt x="56524" y="50433"/>
                      <a:pt x="56755" y="49694"/>
                    </a:cubicBezTo>
                    <a:cubicBezTo>
                      <a:pt x="57032" y="48908"/>
                      <a:pt x="57217" y="48122"/>
                      <a:pt x="57495" y="47337"/>
                    </a:cubicBezTo>
                    <a:cubicBezTo>
                      <a:pt x="57910" y="46320"/>
                      <a:pt x="57772" y="45211"/>
                      <a:pt x="57957" y="44148"/>
                    </a:cubicBezTo>
                    <a:cubicBezTo>
                      <a:pt x="58049" y="43685"/>
                      <a:pt x="57910" y="43223"/>
                      <a:pt x="57587" y="42946"/>
                    </a:cubicBezTo>
                    <a:cubicBezTo>
                      <a:pt x="57079" y="42484"/>
                      <a:pt x="56616" y="42022"/>
                      <a:pt x="56108" y="41606"/>
                    </a:cubicBezTo>
                    <a:cubicBezTo>
                      <a:pt x="55877" y="41328"/>
                      <a:pt x="55507" y="41236"/>
                      <a:pt x="55230" y="40959"/>
                    </a:cubicBezTo>
                    <a:cubicBezTo>
                      <a:pt x="54814" y="40589"/>
                      <a:pt x="54352" y="40265"/>
                      <a:pt x="53797" y="40080"/>
                    </a:cubicBezTo>
                    <a:cubicBezTo>
                      <a:pt x="52734" y="39664"/>
                      <a:pt x="51995" y="38833"/>
                      <a:pt x="51024" y="38278"/>
                    </a:cubicBezTo>
                    <a:cubicBezTo>
                      <a:pt x="50701" y="38047"/>
                      <a:pt x="50377" y="37770"/>
                      <a:pt x="50053" y="37446"/>
                    </a:cubicBezTo>
                    <a:cubicBezTo>
                      <a:pt x="49822" y="37261"/>
                      <a:pt x="49360" y="37122"/>
                      <a:pt x="49268" y="36660"/>
                    </a:cubicBezTo>
                    <a:cubicBezTo>
                      <a:pt x="49037" y="36152"/>
                      <a:pt x="48806" y="35644"/>
                      <a:pt x="48482" y="35181"/>
                    </a:cubicBezTo>
                    <a:cubicBezTo>
                      <a:pt x="48251" y="34719"/>
                      <a:pt x="48159" y="34165"/>
                      <a:pt x="48159" y="33656"/>
                    </a:cubicBezTo>
                    <a:cubicBezTo>
                      <a:pt x="48159" y="32639"/>
                      <a:pt x="48066" y="31623"/>
                      <a:pt x="48066" y="30606"/>
                    </a:cubicBezTo>
                    <a:cubicBezTo>
                      <a:pt x="48066" y="29450"/>
                      <a:pt x="47974" y="28249"/>
                      <a:pt x="47927" y="27047"/>
                    </a:cubicBezTo>
                    <a:cubicBezTo>
                      <a:pt x="47835" y="25753"/>
                      <a:pt x="47835" y="24459"/>
                      <a:pt x="47927" y="23119"/>
                    </a:cubicBezTo>
                    <a:cubicBezTo>
                      <a:pt x="47927" y="21593"/>
                      <a:pt x="47835" y="20022"/>
                      <a:pt x="47650" y="18497"/>
                    </a:cubicBezTo>
                    <a:cubicBezTo>
                      <a:pt x="47465" y="17064"/>
                      <a:pt x="47234" y="15585"/>
                      <a:pt x="46911" y="14152"/>
                    </a:cubicBezTo>
                    <a:cubicBezTo>
                      <a:pt x="46587" y="12812"/>
                      <a:pt x="47327" y="12026"/>
                      <a:pt x="48159" y="11333"/>
                    </a:cubicBezTo>
                    <a:cubicBezTo>
                      <a:pt x="48990" y="10640"/>
                      <a:pt x="49869" y="10131"/>
                      <a:pt x="50654" y="9438"/>
                    </a:cubicBezTo>
                    <a:cubicBezTo>
                      <a:pt x="51255" y="8930"/>
                      <a:pt x="51902" y="8421"/>
                      <a:pt x="52595" y="8005"/>
                    </a:cubicBezTo>
                    <a:cubicBezTo>
                      <a:pt x="53150" y="7590"/>
                      <a:pt x="53705" y="7174"/>
                      <a:pt x="54213" y="6711"/>
                    </a:cubicBezTo>
                    <a:cubicBezTo>
                      <a:pt x="55045" y="5972"/>
                      <a:pt x="55969" y="5371"/>
                      <a:pt x="56755" y="4632"/>
                    </a:cubicBezTo>
                    <a:cubicBezTo>
                      <a:pt x="56940" y="4493"/>
                      <a:pt x="57125" y="4262"/>
                      <a:pt x="57217" y="3985"/>
                    </a:cubicBezTo>
                    <a:cubicBezTo>
                      <a:pt x="57310" y="3661"/>
                      <a:pt x="57310" y="3338"/>
                      <a:pt x="57217" y="3014"/>
                    </a:cubicBezTo>
                    <a:cubicBezTo>
                      <a:pt x="57079" y="2043"/>
                      <a:pt x="56709" y="1119"/>
                      <a:pt x="56108" y="287"/>
                    </a:cubicBezTo>
                    <a:cubicBezTo>
                      <a:pt x="56028" y="127"/>
                      <a:pt x="55878" y="1"/>
                      <a:pt x="556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36"/>
              <p:cNvSpPr/>
              <p:nvPr/>
            </p:nvSpPr>
            <p:spPr>
              <a:xfrm flipH="1">
                <a:off x="3407332" y="2070392"/>
                <a:ext cx="917243" cy="1378888"/>
              </a:xfrm>
              <a:custGeom>
                <a:rect b="b" l="l" r="r" t="t"/>
                <a:pathLst>
                  <a:path extrusionOk="0" h="91435" w="60823">
                    <a:moveTo>
                      <a:pt x="57075" y="1302"/>
                    </a:moveTo>
                    <a:cubicBezTo>
                      <a:pt x="57265" y="1302"/>
                      <a:pt x="57415" y="1428"/>
                      <a:pt x="57495" y="1588"/>
                    </a:cubicBezTo>
                    <a:cubicBezTo>
                      <a:pt x="58096" y="2420"/>
                      <a:pt x="58466" y="3344"/>
                      <a:pt x="58604" y="4315"/>
                    </a:cubicBezTo>
                    <a:cubicBezTo>
                      <a:pt x="58697" y="4639"/>
                      <a:pt x="58697" y="4962"/>
                      <a:pt x="58604" y="5286"/>
                    </a:cubicBezTo>
                    <a:cubicBezTo>
                      <a:pt x="58512" y="5563"/>
                      <a:pt x="58327" y="5794"/>
                      <a:pt x="58142" y="5933"/>
                    </a:cubicBezTo>
                    <a:cubicBezTo>
                      <a:pt x="57356" y="6672"/>
                      <a:pt x="56432" y="7273"/>
                      <a:pt x="55600" y="8012"/>
                    </a:cubicBezTo>
                    <a:cubicBezTo>
                      <a:pt x="55092" y="8475"/>
                      <a:pt x="54537" y="8891"/>
                      <a:pt x="53982" y="9306"/>
                    </a:cubicBezTo>
                    <a:cubicBezTo>
                      <a:pt x="53289" y="9722"/>
                      <a:pt x="52642" y="10231"/>
                      <a:pt x="52041" y="10739"/>
                    </a:cubicBezTo>
                    <a:cubicBezTo>
                      <a:pt x="51256" y="11432"/>
                      <a:pt x="50377" y="11941"/>
                      <a:pt x="49546" y="12634"/>
                    </a:cubicBezTo>
                    <a:cubicBezTo>
                      <a:pt x="48714" y="13327"/>
                      <a:pt x="47974" y="14113"/>
                      <a:pt x="48298" y="15453"/>
                    </a:cubicBezTo>
                    <a:cubicBezTo>
                      <a:pt x="48621" y="16886"/>
                      <a:pt x="48852" y="18365"/>
                      <a:pt x="49037" y="19798"/>
                    </a:cubicBezTo>
                    <a:cubicBezTo>
                      <a:pt x="49222" y="21323"/>
                      <a:pt x="49314" y="22894"/>
                      <a:pt x="49314" y="24420"/>
                    </a:cubicBezTo>
                    <a:cubicBezTo>
                      <a:pt x="49222" y="25760"/>
                      <a:pt x="49222" y="27054"/>
                      <a:pt x="49314" y="28348"/>
                    </a:cubicBezTo>
                    <a:cubicBezTo>
                      <a:pt x="49361" y="29550"/>
                      <a:pt x="49453" y="30751"/>
                      <a:pt x="49453" y="31907"/>
                    </a:cubicBezTo>
                    <a:cubicBezTo>
                      <a:pt x="49453" y="32924"/>
                      <a:pt x="49546" y="33940"/>
                      <a:pt x="49546" y="34957"/>
                    </a:cubicBezTo>
                    <a:cubicBezTo>
                      <a:pt x="49546" y="35466"/>
                      <a:pt x="49638" y="36020"/>
                      <a:pt x="49869" y="36482"/>
                    </a:cubicBezTo>
                    <a:cubicBezTo>
                      <a:pt x="50193" y="36945"/>
                      <a:pt x="50424" y="37453"/>
                      <a:pt x="50655" y="37961"/>
                    </a:cubicBezTo>
                    <a:cubicBezTo>
                      <a:pt x="50747" y="38423"/>
                      <a:pt x="51209" y="38562"/>
                      <a:pt x="51440" y="38747"/>
                    </a:cubicBezTo>
                    <a:cubicBezTo>
                      <a:pt x="51764" y="39071"/>
                      <a:pt x="52088" y="39348"/>
                      <a:pt x="52411" y="39579"/>
                    </a:cubicBezTo>
                    <a:cubicBezTo>
                      <a:pt x="53382" y="40134"/>
                      <a:pt x="54121" y="40965"/>
                      <a:pt x="55184" y="41381"/>
                    </a:cubicBezTo>
                    <a:cubicBezTo>
                      <a:pt x="55739" y="41566"/>
                      <a:pt x="56201" y="41890"/>
                      <a:pt x="56617" y="42260"/>
                    </a:cubicBezTo>
                    <a:cubicBezTo>
                      <a:pt x="56894" y="42537"/>
                      <a:pt x="57264" y="42629"/>
                      <a:pt x="57495" y="42907"/>
                    </a:cubicBezTo>
                    <a:cubicBezTo>
                      <a:pt x="58003" y="43323"/>
                      <a:pt x="58466" y="43785"/>
                      <a:pt x="58974" y="44247"/>
                    </a:cubicBezTo>
                    <a:cubicBezTo>
                      <a:pt x="59297" y="44524"/>
                      <a:pt x="59436" y="44986"/>
                      <a:pt x="59344" y="45449"/>
                    </a:cubicBezTo>
                    <a:cubicBezTo>
                      <a:pt x="59159" y="46512"/>
                      <a:pt x="59297" y="47621"/>
                      <a:pt x="58882" y="48638"/>
                    </a:cubicBezTo>
                    <a:cubicBezTo>
                      <a:pt x="58604" y="49423"/>
                      <a:pt x="58419" y="50209"/>
                      <a:pt x="58142" y="50995"/>
                    </a:cubicBezTo>
                    <a:cubicBezTo>
                      <a:pt x="57911" y="51734"/>
                      <a:pt x="57680" y="52474"/>
                      <a:pt x="57495" y="53213"/>
                    </a:cubicBezTo>
                    <a:cubicBezTo>
                      <a:pt x="57403" y="53768"/>
                      <a:pt x="57218" y="54322"/>
                      <a:pt x="56894" y="54784"/>
                    </a:cubicBezTo>
                    <a:cubicBezTo>
                      <a:pt x="56709" y="55016"/>
                      <a:pt x="56617" y="55200"/>
                      <a:pt x="56571" y="55478"/>
                    </a:cubicBezTo>
                    <a:cubicBezTo>
                      <a:pt x="56432" y="55940"/>
                      <a:pt x="56155" y="56402"/>
                      <a:pt x="55785" y="56772"/>
                    </a:cubicBezTo>
                    <a:cubicBezTo>
                      <a:pt x="55600" y="57049"/>
                      <a:pt x="55461" y="57373"/>
                      <a:pt x="55369" y="57650"/>
                    </a:cubicBezTo>
                    <a:cubicBezTo>
                      <a:pt x="55184" y="58020"/>
                      <a:pt x="54953" y="58343"/>
                      <a:pt x="54768" y="58713"/>
                    </a:cubicBezTo>
                    <a:cubicBezTo>
                      <a:pt x="54527" y="59115"/>
                      <a:pt x="54075" y="59378"/>
                      <a:pt x="53626" y="59378"/>
                    </a:cubicBezTo>
                    <a:cubicBezTo>
                      <a:pt x="53560" y="59378"/>
                      <a:pt x="53494" y="59372"/>
                      <a:pt x="53428" y="59360"/>
                    </a:cubicBezTo>
                    <a:cubicBezTo>
                      <a:pt x="52642" y="59314"/>
                      <a:pt x="51903" y="59221"/>
                      <a:pt x="51163" y="59083"/>
                    </a:cubicBezTo>
                    <a:cubicBezTo>
                      <a:pt x="51104" y="59069"/>
                      <a:pt x="51042" y="59065"/>
                      <a:pt x="50980" y="59065"/>
                    </a:cubicBezTo>
                    <a:cubicBezTo>
                      <a:pt x="50824" y="59065"/>
                      <a:pt x="50661" y="59094"/>
                      <a:pt x="50505" y="59094"/>
                    </a:cubicBezTo>
                    <a:cubicBezTo>
                      <a:pt x="50285" y="59094"/>
                      <a:pt x="50077" y="59036"/>
                      <a:pt x="49915" y="58759"/>
                    </a:cubicBezTo>
                    <a:cubicBezTo>
                      <a:pt x="49769" y="58796"/>
                      <a:pt x="49627" y="58811"/>
                      <a:pt x="49486" y="58811"/>
                    </a:cubicBezTo>
                    <a:cubicBezTo>
                      <a:pt x="48917" y="58811"/>
                      <a:pt x="48383" y="58565"/>
                      <a:pt x="47789" y="58528"/>
                    </a:cubicBezTo>
                    <a:cubicBezTo>
                      <a:pt x="47050" y="58482"/>
                      <a:pt x="46357" y="58205"/>
                      <a:pt x="45663" y="58112"/>
                    </a:cubicBezTo>
                    <a:cubicBezTo>
                      <a:pt x="45016" y="58066"/>
                      <a:pt x="44508" y="57604"/>
                      <a:pt x="43815" y="57604"/>
                    </a:cubicBezTo>
                    <a:cubicBezTo>
                      <a:pt x="42983" y="57650"/>
                      <a:pt x="42197" y="58066"/>
                      <a:pt x="41735" y="58759"/>
                    </a:cubicBezTo>
                    <a:cubicBezTo>
                      <a:pt x="41180" y="59406"/>
                      <a:pt x="41088" y="60238"/>
                      <a:pt x="40579" y="60885"/>
                    </a:cubicBezTo>
                    <a:cubicBezTo>
                      <a:pt x="40025" y="61532"/>
                      <a:pt x="39609" y="62225"/>
                      <a:pt x="39239" y="62919"/>
                    </a:cubicBezTo>
                    <a:cubicBezTo>
                      <a:pt x="39008" y="63335"/>
                      <a:pt x="38731" y="63704"/>
                      <a:pt x="38453" y="64074"/>
                    </a:cubicBezTo>
                    <a:cubicBezTo>
                      <a:pt x="38084" y="64675"/>
                      <a:pt x="37760" y="65322"/>
                      <a:pt x="37390" y="65923"/>
                    </a:cubicBezTo>
                    <a:cubicBezTo>
                      <a:pt x="37021" y="66339"/>
                      <a:pt x="36743" y="66801"/>
                      <a:pt x="36512" y="67309"/>
                    </a:cubicBezTo>
                    <a:cubicBezTo>
                      <a:pt x="36374" y="67587"/>
                      <a:pt x="35958" y="67772"/>
                      <a:pt x="35819" y="68095"/>
                    </a:cubicBezTo>
                    <a:cubicBezTo>
                      <a:pt x="35357" y="68973"/>
                      <a:pt x="34525" y="69620"/>
                      <a:pt x="34017" y="70452"/>
                    </a:cubicBezTo>
                    <a:cubicBezTo>
                      <a:pt x="33739" y="70822"/>
                      <a:pt x="33369" y="71192"/>
                      <a:pt x="33092" y="71608"/>
                    </a:cubicBezTo>
                    <a:cubicBezTo>
                      <a:pt x="32676" y="72070"/>
                      <a:pt x="32306" y="72624"/>
                      <a:pt x="31937" y="73179"/>
                    </a:cubicBezTo>
                    <a:cubicBezTo>
                      <a:pt x="31798" y="73503"/>
                      <a:pt x="31428" y="73872"/>
                      <a:pt x="31521" y="74103"/>
                    </a:cubicBezTo>
                    <a:cubicBezTo>
                      <a:pt x="31613" y="74427"/>
                      <a:pt x="31475" y="74843"/>
                      <a:pt x="31706" y="75166"/>
                    </a:cubicBezTo>
                    <a:cubicBezTo>
                      <a:pt x="31891" y="75397"/>
                      <a:pt x="31983" y="75675"/>
                      <a:pt x="31937" y="75952"/>
                    </a:cubicBezTo>
                    <a:cubicBezTo>
                      <a:pt x="31844" y="76553"/>
                      <a:pt x="32399" y="76923"/>
                      <a:pt x="32491" y="77431"/>
                    </a:cubicBezTo>
                    <a:cubicBezTo>
                      <a:pt x="32630" y="77986"/>
                      <a:pt x="32815" y="78494"/>
                      <a:pt x="33046" y="79002"/>
                    </a:cubicBezTo>
                    <a:cubicBezTo>
                      <a:pt x="33508" y="80019"/>
                      <a:pt x="33693" y="81128"/>
                      <a:pt x="34109" y="82145"/>
                    </a:cubicBezTo>
                    <a:cubicBezTo>
                      <a:pt x="34479" y="82885"/>
                      <a:pt x="34617" y="83670"/>
                      <a:pt x="34571" y="84456"/>
                    </a:cubicBezTo>
                    <a:cubicBezTo>
                      <a:pt x="34525" y="84641"/>
                      <a:pt x="34664" y="84872"/>
                      <a:pt x="34710" y="85057"/>
                    </a:cubicBezTo>
                    <a:cubicBezTo>
                      <a:pt x="34802" y="86074"/>
                      <a:pt x="34109" y="86721"/>
                      <a:pt x="33508" y="87275"/>
                    </a:cubicBezTo>
                    <a:cubicBezTo>
                      <a:pt x="32676" y="88107"/>
                      <a:pt x="31752" y="88847"/>
                      <a:pt x="30828" y="89540"/>
                    </a:cubicBezTo>
                    <a:cubicBezTo>
                      <a:pt x="30675" y="89625"/>
                      <a:pt x="30547" y="89666"/>
                      <a:pt x="30435" y="89666"/>
                    </a:cubicBezTo>
                    <a:cubicBezTo>
                      <a:pt x="30242" y="89666"/>
                      <a:pt x="30096" y="89543"/>
                      <a:pt x="29949" y="89309"/>
                    </a:cubicBezTo>
                    <a:cubicBezTo>
                      <a:pt x="29857" y="89032"/>
                      <a:pt x="29949" y="88569"/>
                      <a:pt x="29441" y="88523"/>
                    </a:cubicBezTo>
                    <a:cubicBezTo>
                      <a:pt x="29441" y="88523"/>
                      <a:pt x="29441" y="88338"/>
                      <a:pt x="29395" y="88246"/>
                    </a:cubicBezTo>
                    <a:cubicBezTo>
                      <a:pt x="29210" y="87969"/>
                      <a:pt x="29349" y="87506"/>
                      <a:pt x="28794" y="87414"/>
                    </a:cubicBezTo>
                    <a:cubicBezTo>
                      <a:pt x="28655" y="87368"/>
                      <a:pt x="28794" y="87183"/>
                      <a:pt x="28794" y="87183"/>
                    </a:cubicBezTo>
                    <a:lnTo>
                      <a:pt x="28840" y="87183"/>
                    </a:lnTo>
                    <a:cubicBezTo>
                      <a:pt x="28840" y="86813"/>
                      <a:pt x="28702" y="86443"/>
                      <a:pt x="28424" y="86120"/>
                    </a:cubicBezTo>
                    <a:cubicBezTo>
                      <a:pt x="28286" y="85889"/>
                      <a:pt x="28147" y="85658"/>
                      <a:pt x="28147" y="85380"/>
                    </a:cubicBezTo>
                    <a:cubicBezTo>
                      <a:pt x="28054" y="84641"/>
                      <a:pt x="27592" y="84040"/>
                      <a:pt x="27407" y="83393"/>
                    </a:cubicBezTo>
                    <a:cubicBezTo>
                      <a:pt x="27038" y="82191"/>
                      <a:pt x="26576" y="81082"/>
                      <a:pt x="26067" y="79927"/>
                    </a:cubicBezTo>
                    <a:cubicBezTo>
                      <a:pt x="25790" y="79234"/>
                      <a:pt x="25697" y="78355"/>
                      <a:pt x="25143" y="77801"/>
                    </a:cubicBezTo>
                    <a:cubicBezTo>
                      <a:pt x="24958" y="77616"/>
                      <a:pt x="25004" y="77292"/>
                      <a:pt x="24912" y="77061"/>
                    </a:cubicBezTo>
                    <a:cubicBezTo>
                      <a:pt x="24727" y="76692"/>
                      <a:pt x="24588" y="76276"/>
                      <a:pt x="24542" y="75860"/>
                    </a:cubicBezTo>
                    <a:cubicBezTo>
                      <a:pt x="24542" y="75767"/>
                      <a:pt x="24496" y="75629"/>
                      <a:pt x="24450" y="75536"/>
                    </a:cubicBezTo>
                    <a:cubicBezTo>
                      <a:pt x="24218" y="75213"/>
                      <a:pt x="24034" y="74797"/>
                      <a:pt x="23941" y="74381"/>
                    </a:cubicBezTo>
                    <a:cubicBezTo>
                      <a:pt x="23525" y="73456"/>
                      <a:pt x="23340" y="72440"/>
                      <a:pt x="22924" y="71515"/>
                    </a:cubicBezTo>
                    <a:cubicBezTo>
                      <a:pt x="22739" y="71145"/>
                      <a:pt x="22739" y="70729"/>
                      <a:pt x="22416" y="70452"/>
                    </a:cubicBezTo>
                    <a:cubicBezTo>
                      <a:pt x="22324" y="70360"/>
                      <a:pt x="22508" y="69990"/>
                      <a:pt x="22277" y="69759"/>
                    </a:cubicBezTo>
                    <a:cubicBezTo>
                      <a:pt x="22046" y="69528"/>
                      <a:pt x="22092" y="69158"/>
                      <a:pt x="22046" y="68835"/>
                    </a:cubicBezTo>
                    <a:cubicBezTo>
                      <a:pt x="21861" y="68280"/>
                      <a:pt x="21630" y="67725"/>
                      <a:pt x="21353" y="67171"/>
                    </a:cubicBezTo>
                    <a:cubicBezTo>
                      <a:pt x="21307" y="67032"/>
                      <a:pt x="20983" y="66940"/>
                      <a:pt x="20891" y="66709"/>
                    </a:cubicBezTo>
                    <a:cubicBezTo>
                      <a:pt x="20798" y="66755"/>
                      <a:pt x="20711" y="66770"/>
                      <a:pt x="20625" y="66770"/>
                    </a:cubicBezTo>
                    <a:cubicBezTo>
                      <a:pt x="20454" y="66770"/>
                      <a:pt x="20290" y="66709"/>
                      <a:pt x="20105" y="66709"/>
                    </a:cubicBezTo>
                    <a:cubicBezTo>
                      <a:pt x="18857" y="66801"/>
                      <a:pt x="18164" y="67725"/>
                      <a:pt x="17332" y="68419"/>
                    </a:cubicBezTo>
                    <a:cubicBezTo>
                      <a:pt x="16500" y="69066"/>
                      <a:pt x="15714" y="69805"/>
                      <a:pt x="14883" y="70452"/>
                    </a:cubicBezTo>
                    <a:cubicBezTo>
                      <a:pt x="14420" y="70729"/>
                      <a:pt x="13958" y="71099"/>
                      <a:pt x="13542" y="71423"/>
                    </a:cubicBezTo>
                    <a:cubicBezTo>
                      <a:pt x="13450" y="71492"/>
                      <a:pt x="13392" y="71538"/>
                      <a:pt x="13346" y="71538"/>
                    </a:cubicBezTo>
                    <a:cubicBezTo>
                      <a:pt x="13300" y="71538"/>
                      <a:pt x="13265" y="71492"/>
                      <a:pt x="13219" y="71377"/>
                    </a:cubicBezTo>
                    <a:cubicBezTo>
                      <a:pt x="12757" y="70637"/>
                      <a:pt x="12387" y="69851"/>
                      <a:pt x="12109" y="69066"/>
                    </a:cubicBezTo>
                    <a:cubicBezTo>
                      <a:pt x="11601" y="68049"/>
                      <a:pt x="11139" y="67032"/>
                      <a:pt x="10769" y="65969"/>
                    </a:cubicBezTo>
                    <a:cubicBezTo>
                      <a:pt x="10631" y="65553"/>
                      <a:pt x="10399" y="65137"/>
                      <a:pt x="10122" y="64814"/>
                    </a:cubicBezTo>
                    <a:cubicBezTo>
                      <a:pt x="9660" y="64305"/>
                      <a:pt x="9706" y="63704"/>
                      <a:pt x="9336" y="63242"/>
                    </a:cubicBezTo>
                    <a:cubicBezTo>
                      <a:pt x="8782" y="62364"/>
                      <a:pt x="8320" y="61486"/>
                      <a:pt x="7904" y="60515"/>
                    </a:cubicBezTo>
                    <a:cubicBezTo>
                      <a:pt x="7488" y="59591"/>
                      <a:pt x="6933" y="58667"/>
                      <a:pt x="6517" y="57696"/>
                    </a:cubicBezTo>
                    <a:cubicBezTo>
                      <a:pt x="6286" y="57142"/>
                      <a:pt x="6055" y="56633"/>
                      <a:pt x="5731" y="56171"/>
                    </a:cubicBezTo>
                    <a:cubicBezTo>
                      <a:pt x="5316" y="55478"/>
                      <a:pt x="4992" y="54784"/>
                      <a:pt x="4761" y="54045"/>
                    </a:cubicBezTo>
                    <a:cubicBezTo>
                      <a:pt x="4668" y="53906"/>
                      <a:pt x="4622" y="53768"/>
                      <a:pt x="4530" y="53629"/>
                    </a:cubicBezTo>
                    <a:cubicBezTo>
                      <a:pt x="4391" y="53352"/>
                      <a:pt x="3975" y="53213"/>
                      <a:pt x="4160" y="52751"/>
                    </a:cubicBezTo>
                    <a:cubicBezTo>
                      <a:pt x="4253" y="52520"/>
                      <a:pt x="3975" y="52289"/>
                      <a:pt x="3837" y="52150"/>
                    </a:cubicBezTo>
                    <a:cubicBezTo>
                      <a:pt x="3559" y="51780"/>
                      <a:pt x="3698" y="51133"/>
                      <a:pt x="3097" y="50948"/>
                    </a:cubicBezTo>
                    <a:cubicBezTo>
                      <a:pt x="3051" y="50948"/>
                      <a:pt x="3051" y="50810"/>
                      <a:pt x="3051" y="50764"/>
                    </a:cubicBezTo>
                    <a:cubicBezTo>
                      <a:pt x="2774" y="49932"/>
                      <a:pt x="2404" y="49100"/>
                      <a:pt x="1942" y="48360"/>
                    </a:cubicBezTo>
                    <a:cubicBezTo>
                      <a:pt x="1387" y="47621"/>
                      <a:pt x="1618" y="46558"/>
                      <a:pt x="2450" y="46096"/>
                    </a:cubicBezTo>
                    <a:cubicBezTo>
                      <a:pt x="2681" y="45911"/>
                      <a:pt x="2912" y="45680"/>
                      <a:pt x="3097" y="45402"/>
                    </a:cubicBezTo>
                    <a:cubicBezTo>
                      <a:pt x="3236" y="45171"/>
                      <a:pt x="3467" y="45079"/>
                      <a:pt x="3652" y="44894"/>
                    </a:cubicBezTo>
                    <a:cubicBezTo>
                      <a:pt x="4160" y="44339"/>
                      <a:pt x="4437" y="43646"/>
                      <a:pt x="4946" y="43138"/>
                    </a:cubicBezTo>
                    <a:cubicBezTo>
                      <a:pt x="5269" y="42814"/>
                      <a:pt x="5547" y="42491"/>
                      <a:pt x="5778" y="42167"/>
                    </a:cubicBezTo>
                    <a:cubicBezTo>
                      <a:pt x="5824" y="42075"/>
                      <a:pt x="5963" y="42028"/>
                      <a:pt x="5963" y="41936"/>
                    </a:cubicBezTo>
                    <a:cubicBezTo>
                      <a:pt x="5963" y="41612"/>
                      <a:pt x="6101" y="41289"/>
                      <a:pt x="6425" y="41104"/>
                    </a:cubicBezTo>
                    <a:cubicBezTo>
                      <a:pt x="6933" y="40734"/>
                      <a:pt x="6933" y="40041"/>
                      <a:pt x="7488" y="39718"/>
                    </a:cubicBezTo>
                    <a:cubicBezTo>
                      <a:pt x="7164" y="39209"/>
                      <a:pt x="8089" y="39163"/>
                      <a:pt x="7857" y="38701"/>
                    </a:cubicBezTo>
                    <a:cubicBezTo>
                      <a:pt x="8320" y="38285"/>
                      <a:pt x="8273" y="37592"/>
                      <a:pt x="8643" y="37176"/>
                    </a:cubicBezTo>
                    <a:cubicBezTo>
                      <a:pt x="9013" y="36852"/>
                      <a:pt x="9152" y="36436"/>
                      <a:pt x="9105" y="35974"/>
                    </a:cubicBezTo>
                    <a:cubicBezTo>
                      <a:pt x="9059" y="35882"/>
                      <a:pt x="9105" y="35835"/>
                      <a:pt x="9152" y="35789"/>
                    </a:cubicBezTo>
                    <a:cubicBezTo>
                      <a:pt x="9799" y="34865"/>
                      <a:pt x="10215" y="33802"/>
                      <a:pt x="10261" y="32646"/>
                    </a:cubicBezTo>
                    <a:cubicBezTo>
                      <a:pt x="10307" y="32092"/>
                      <a:pt x="10769" y="31491"/>
                      <a:pt x="10446" y="30936"/>
                    </a:cubicBezTo>
                    <a:cubicBezTo>
                      <a:pt x="10908" y="30197"/>
                      <a:pt x="10631" y="29319"/>
                      <a:pt x="10815" y="28533"/>
                    </a:cubicBezTo>
                    <a:cubicBezTo>
                      <a:pt x="10908" y="28209"/>
                      <a:pt x="10908" y="27886"/>
                      <a:pt x="10862" y="27562"/>
                    </a:cubicBezTo>
                    <a:cubicBezTo>
                      <a:pt x="10815" y="27193"/>
                      <a:pt x="10862" y="26777"/>
                      <a:pt x="10954" y="26407"/>
                    </a:cubicBezTo>
                    <a:cubicBezTo>
                      <a:pt x="11000" y="26176"/>
                      <a:pt x="11046" y="25899"/>
                      <a:pt x="11000" y="25621"/>
                    </a:cubicBezTo>
                    <a:cubicBezTo>
                      <a:pt x="11046" y="24697"/>
                      <a:pt x="11000" y="23773"/>
                      <a:pt x="10954" y="22894"/>
                    </a:cubicBezTo>
                    <a:cubicBezTo>
                      <a:pt x="10862" y="22247"/>
                      <a:pt x="10677" y="21600"/>
                      <a:pt x="10353" y="20999"/>
                    </a:cubicBezTo>
                    <a:cubicBezTo>
                      <a:pt x="10076" y="20399"/>
                      <a:pt x="10168" y="20399"/>
                      <a:pt x="10769" y="20306"/>
                    </a:cubicBezTo>
                    <a:cubicBezTo>
                      <a:pt x="11740" y="20121"/>
                      <a:pt x="12710" y="19890"/>
                      <a:pt x="13681" y="19705"/>
                    </a:cubicBezTo>
                    <a:cubicBezTo>
                      <a:pt x="15345" y="19382"/>
                      <a:pt x="16962" y="18920"/>
                      <a:pt x="18580" y="18504"/>
                    </a:cubicBezTo>
                    <a:cubicBezTo>
                      <a:pt x="19689" y="18273"/>
                      <a:pt x="20798" y="17949"/>
                      <a:pt x="21908" y="17672"/>
                    </a:cubicBezTo>
                    <a:cubicBezTo>
                      <a:pt x="23248" y="17302"/>
                      <a:pt x="24634" y="16979"/>
                      <a:pt x="26021" y="16701"/>
                    </a:cubicBezTo>
                    <a:cubicBezTo>
                      <a:pt x="26576" y="16609"/>
                      <a:pt x="27084" y="16424"/>
                      <a:pt x="27592" y="16285"/>
                    </a:cubicBezTo>
                    <a:cubicBezTo>
                      <a:pt x="28517" y="16008"/>
                      <a:pt x="29441" y="15731"/>
                      <a:pt x="30412" y="15500"/>
                    </a:cubicBezTo>
                    <a:cubicBezTo>
                      <a:pt x="30874" y="15407"/>
                      <a:pt x="31382" y="15222"/>
                      <a:pt x="31798" y="14945"/>
                    </a:cubicBezTo>
                    <a:cubicBezTo>
                      <a:pt x="32168" y="14575"/>
                      <a:pt x="32445" y="14067"/>
                      <a:pt x="32445" y="13512"/>
                    </a:cubicBezTo>
                    <a:cubicBezTo>
                      <a:pt x="32538" y="12680"/>
                      <a:pt x="32491" y="11802"/>
                      <a:pt x="32306" y="10924"/>
                    </a:cubicBezTo>
                    <a:cubicBezTo>
                      <a:pt x="32306" y="10462"/>
                      <a:pt x="32214" y="9954"/>
                      <a:pt x="32075" y="9445"/>
                    </a:cubicBezTo>
                    <a:cubicBezTo>
                      <a:pt x="31844" y="8937"/>
                      <a:pt x="31752" y="8428"/>
                      <a:pt x="31706" y="7828"/>
                    </a:cubicBezTo>
                    <a:cubicBezTo>
                      <a:pt x="31659" y="7042"/>
                      <a:pt x="31243" y="6302"/>
                      <a:pt x="31197" y="5470"/>
                    </a:cubicBezTo>
                    <a:cubicBezTo>
                      <a:pt x="31151" y="4962"/>
                      <a:pt x="31151" y="4454"/>
                      <a:pt x="31197" y="3899"/>
                    </a:cubicBezTo>
                    <a:cubicBezTo>
                      <a:pt x="31197" y="3622"/>
                      <a:pt x="31706" y="3576"/>
                      <a:pt x="31937" y="3576"/>
                    </a:cubicBezTo>
                    <a:cubicBezTo>
                      <a:pt x="32353" y="3659"/>
                      <a:pt x="32769" y="3688"/>
                      <a:pt x="33183" y="3688"/>
                    </a:cubicBezTo>
                    <a:cubicBezTo>
                      <a:pt x="34151" y="3688"/>
                      <a:pt x="35112" y="3529"/>
                      <a:pt x="36050" y="3529"/>
                    </a:cubicBezTo>
                    <a:cubicBezTo>
                      <a:pt x="36509" y="3565"/>
                      <a:pt x="36961" y="3580"/>
                      <a:pt x="37412" y="3580"/>
                    </a:cubicBezTo>
                    <a:cubicBezTo>
                      <a:pt x="38141" y="3580"/>
                      <a:pt x="38866" y="3540"/>
                      <a:pt x="39609" y="3483"/>
                    </a:cubicBezTo>
                    <a:cubicBezTo>
                      <a:pt x="40857" y="3391"/>
                      <a:pt x="42151" y="3252"/>
                      <a:pt x="43399" y="2975"/>
                    </a:cubicBezTo>
                    <a:cubicBezTo>
                      <a:pt x="44831" y="2651"/>
                      <a:pt x="46357" y="2466"/>
                      <a:pt x="47836" y="2281"/>
                    </a:cubicBezTo>
                    <a:cubicBezTo>
                      <a:pt x="49453" y="2004"/>
                      <a:pt x="51071" y="2004"/>
                      <a:pt x="52688" y="1681"/>
                    </a:cubicBezTo>
                    <a:cubicBezTo>
                      <a:pt x="53382" y="1542"/>
                      <a:pt x="54167" y="1634"/>
                      <a:pt x="54861" y="1496"/>
                    </a:cubicBezTo>
                    <a:cubicBezTo>
                      <a:pt x="55600" y="1311"/>
                      <a:pt x="56293" y="1403"/>
                      <a:pt x="56987" y="1311"/>
                    </a:cubicBezTo>
                    <a:cubicBezTo>
                      <a:pt x="57017" y="1305"/>
                      <a:pt x="57047" y="1302"/>
                      <a:pt x="57075" y="1302"/>
                    </a:cubicBezTo>
                    <a:close/>
                    <a:moveTo>
                      <a:pt x="56721" y="1"/>
                    </a:moveTo>
                    <a:cubicBezTo>
                      <a:pt x="56561" y="1"/>
                      <a:pt x="56403" y="6"/>
                      <a:pt x="56247" y="17"/>
                    </a:cubicBezTo>
                    <a:cubicBezTo>
                      <a:pt x="55461" y="63"/>
                      <a:pt x="54722" y="63"/>
                      <a:pt x="53982" y="202"/>
                    </a:cubicBezTo>
                    <a:cubicBezTo>
                      <a:pt x="53751" y="248"/>
                      <a:pt x="53520" y="294"/>
                      <a:pt x="53289" y="340"/>
                    </a:cubicBezTo>
                    <a:cubicBezTo>
                      <a:pt x="52688" y="340"/>
                      <a:pt x="52041" y="386"/>
                      <a:pt x="51440" y="433"/>
                    </a:cubicBezTo>
                    <a:cubicBezTo>
                      <a:pt x="51188" y="475"/>
                      <a:pt x="50936" y="670"/>
                      <a:pt x="50649" y="670"/>
                    </a:cubicBezTo>
                    <a:cubicBezTo>
                      <a:pt x="50620" y="670"/>
                      <a:pt x="50592" y="668"/>
                      <a:pt x="50562" y="664"/>
                    </a:cubicBezTo>
                    <a:cubicBezTo>
                      <a:pt x="50314" y="635"/>
                      <a:pt x="50060" y="619"/>
                      <a:pt x="49807" y="619"/>
                    </a:cubicBezTo>
                    <a:cubicBezTo>
                      <a:pt x="49259" y="619"/>
                      <a:pt x="48711" y="691"/>
                      <a:pt x="48205" y="849"/>
                    </a:cubicBezTo>
                    <a:cubicBezTo>
                      <a:pt x="46865" y="1080"/>
                      <a:pt x="45525" y="1126"/>
                      <a:pt x="44184" y="1403"/>
                    </a:cubicBezTo>
                    <a:cubicBezTo>
                      <a:pt x="43168" y="1681"/>
                      <a:pt x="42105" y="1819"/>
                      <a:pt x="41042" y="1912"/>
                    </a:cubicBezTo>
                    <a:cubicBezTo>
                      <a:pt x="40025" y="1958"/>
                      <a:pt x="39100" y="1958"/>
                      <a:pt x="38037" y="2097"/>
                    </a:cubicBezTo>
                    <a:cubicBezTo>
                      <a:pt x="37731" y="2122"/>
                      <a:pt x="37428" y="2130"/>
                      <a:pt x="37126" y="2130"/>
                    </a:cubicBezTo>
                    <a:cubicBezTo>
                      <a:pt x="36639" y="2130"/>
                      <a:pt x="36155" y="2109"/>
                      <a:pt x="35667" y="2109"/>
                    </a:cubicBezTo>
                    <a:cubicBezTo>
                      <a:pt x="35366" y="2109"/>
                      <a:pt x="35063" y="2117"/>
                      <a:pt x="34756" y="2143"/>
                    </a:cubicBezTo>
                    <a:cubicBezTo>
                      <a:pt x="34384" y="2210"/>
                      <a:pt x="34036" y="2253"/>
                      <a:pt x="33678" y="2253"/>
                    </a:cubicBezTo>
                    <a:cubicBezTo>
                      <a:pt x="33546" y="2253"/>
                      <a:pt x="33413" y="2248"/>
                      <a:pt x="33277" y="2235"/>
                    </a:cubicBezTo>
                    <a:cubicBezTo>
                      <a:pt x="33122" y="2199"/>
                      <a:pt x="32966" y="2188"/>
                      <a:pt x="32811" y="2188"/>
                    </a:cubicBezTo>
                    <a:cubicBezTo>
                      <a:pt x="32556" y="2188"/>
                      <a:pt x="32301" y="2218"/>
                      <a:pt x="32047" y="2218"/>
                    </a:cubicBezTo>
                    <a:cubicBezTo>
                      <a:pt x="31856" y="2218"/>
                      <a:pt x="31665" y="2201"/>
                      <a:pt x="31475" y="2143"/>
                    </a:cubicBezTo>
                    <a:cubicBezTo>
                      <a:pt x="31415" y="2202"/>
                      <a:pt x="31364" y="2219"/>
                      <a:pt x="31311" y="2219"/>
                    </a:cubicBezTo>
                    <a:cubicBezTo>
                      <a:pt x="31240" y="2219"/>
                      <a:pt x="31164" y="2189"/>
                      <a:pt x="31059" y="2189"/>
                    </a:cubicBezTo>
                    <a:cubicBezTo>
                      <a:pt x="30504" y="2235"/>
                      <a:pt x="29996" y="2559"/>
                      <a:pt x="29672" y="2975"/>
                    </a:cubicBezTo>
                    <a:cubicBezTo>
                      <a:pt x="29487" y="3760"/>
                      <a:pt x="29395" y="4592"/>
                      <a:pt x="29487" y="5378"/>
                    </a:cubicBezTo>
                    <a:cubicBezTo>
                      <a:pt x="29672" y="6765"/>
                      <a:pt x="29903" y="8151"/>
                      <a:pt x="30273" y="9491"/>
                    </a:cubicBezTo>
                    <a:cubicBezTo>
                      <a:pt x="30550" y="10601"/>
                      <a:pt x="30735" y="11710"/>
                      <a:pt x="30781" y="12819"/>
                    </a:cubicBezTo>
                    <a:cubicBezTo>
                      <a:pt x="30781" y="13836"/>
                      <a:pt x="30735" y="13836"/>
                      <a:pt x="29765" y="14159"/>
                    </a:cubicBezTo>
                    <a:cubicBezTo>
                      <a:pt x="28517" y="14621"/>
                      <a:pt x="27223" y="14945"/>
                      <a:pt x="25928" y="15315"/>
                    </a:cubicBezTo>
                    <a:cubicBezTo>
                      <a:pt x="25374" y="15500"/>
                      <a:pt x="24681" y="15592"/>
                      <a:pt x="24218" y="15777"/>
                    </a:cubicBezTo>
                    <a:cubicBezTo>
                      <a:pt x="23710" y="15962"/>
                      <a:pt x="23063" y="15962"/>
                      <a:pt x="22462" y="16147"/>
                    </a:cubicBezTo>
                    <a:cubicBezTo>
                      <a:pt x="21584" y="16424"/>
                      <a:pt x="20613" y="16424"/>
                      <a:pt x="19735" y="16794"/>
                    </a:cubicBezTo>
                    <a:cubicBezTo>
                      <a:pt x="18903" y="17071"/>
                      <a:pt x="18072" y="17256"/>
                      <a:pt x="17240" y="17441"/>
                    </a:cubicBezTo>
                    <a:cubicBezTo>
                      <a:pt x="16454" y="17579"/>
                      <a:pt x="15714" y="17764"/>
                      <a:pt x="14975" y="18042"/>
                    </a:cubicBezTo>
                    <a:cubicBezTo>
                      <a:pt x="14051" y="18365"/>
                      <a:pt x="13034" y="18596"/>
                      <a:pt x="12017" y="18689"/>
                    </a:cubicBezTo>
                    <a:cubicBezTo>
                      <a:pt x="11165" y="18810"/>
                      <a:pt x="10384" y="19075"/>
                      <a:pt x="9517" y="19075"/>
                    </a:cubicBezTo>
                    <a:cubicBezTo>
                      <a:pt x="9397" y="19075"/>
                      <a:pt x="9275" y="19070"/>
                      <a:pt x="9152" y="19058"/>
                    </a:cubicBezTo>
                    <a:cubicBezTo>
                      <a:pt x="9124" y="19054"/>
                      <a:pt x="9097" y="19052"/>
                      <a:pt x="9071" y="19052"/>
                    </a:cubicBezTo>
                    <a:cubicBezTo>
                      <a:pt x="8558" y="19052"/>
                      <a:pt x="8195" y="19869"/>
                      <a:pt x="8458" y="20352"/>
                    </a:cubicBezTo>
                    <a:cubicBezTo>
                      <a:pt x="8689" y="20861"/>
                      <a:pt x="8643" y="21415"/>
                      <a:pt x="8967" y="21878"/>
                    </a:cubicBezTo>
                    <a:cubicBezTo>
                      <a:pt x="9105" y="22062"/>
                      <a:pt x="9152" y="22247"/>
                      <a:pt x="9198" y="22478"/>
                    </a:cubicBezTo>
                    <a:cubicBezTo>
                      <a:pt x="9244" y="23726"/>
                      <a:pt x="9244" y="24974"/>
                      <a:pt x="9198" y="26176"/>
                    </a:cubicBezTo>
                    <a:cubicBezTo>
                      <a:pt x="9152" y="27470"/>
                      <a:pt x="9059" y="28764"/>
                      <a:pt x="8874" y="30058"/>
                    </a:cubicBezTo>
                    <a:cubicBezTo>
                      <a:pt x="8782" y="30890"/>
                      <a:pt x="8689" y="31676"/>
                      <a:pt x="8458" y="32508"/>
                    </a:cubicBezTo>
                    <a:cubicBezTo>
                      <a:pt x="8227" y="33108"/>
                      <a:pt x="8042" y="33756"/>
                      <a:pt x="7904" y="34403"/>
                    </a:cubicBezTo>
                    <a:cubicBezTo>
                      <a:pt x="7857" y="34680"/>
                      <a:pt x="7765" y="34911"/>
                      <a:pt x="7626" y="35142"/>
                    </a:cubicBezTo>
                    <a:cubicBezTo>
                      <a:pt x="7349" y="35650"/>
                      <a:pt x="7072" y="36205"/>
                      <a:pt x="6841" y="36806"/>
                    </a:cubicBezTo>
                    <a:cubicBezTo>
                      <a:pt x="6517" y="37684"/>
                      <a:pt x="6055" y="38562"/>
                      <a:pt x="5500" y="39348"/>
                    </a:cubicBezTo>
                    <a:cubicBezTo>
                      <a:pt x="5223" y="39856"/>
                      <a:pt x="4807" y="40318"/>
                      <a:pt x="4530" y="40827"/>
                    </a:cubicBezTo>
                    <a:cubicBezTo>
                      <a:pt x="4391" y="41104"/>
                      <a:pt x="4206" y="41381"/>
                      <a:pt x="3975" y="41612"/>
                    </a:cubicBezTo>
                    <a:cubicBezTo>
                      <a:pt x="3513" y="42075"/>
                      <a:pt x="3143" y="42583"/>
                      <a:pt x="2820" y="43091"/>
                    </a:cubicBezTo>
                    <a:cubicBezTo>
                      <a:pt x="2358" y="43738"/>
                      <a:pt x="1803" y="44293"/>
                      <a:pt x="1202" y="44801"/>
                    </a:cubicBezTo>
                    <a:cubicBezTo>
                      <a:pt x="786" y="45171"/>
                      <a:pt x="278" y="45541"/>
                      <a:pt x="185" y="46096"/>
                    </a:cubicBezTo>
                    <a:cubicBezTo>
                      <a:pt x="47" y="46604"/>
                      <a:pt x="1" y="47112"/>
                      <a:pt x="47" y="47621"/>
                    </a:cubicBezTo>
                    <a:cubicBezTo>
                      <a:pt x="324" y="48545"/>
                      <a:pt x="648" y="49423"/>
                      <a:pt x="1110" y="50255"/>
                    </a:cubicBezTo>
                    <a:cubicBezTo>
                      <a:pt x="1526" y="51226"/>
                      <a:pt x="2173" y="52058"/>
                      <a:pt x="2450" y="53074"/>
                    </a:cubicBezTo>
                    <a:cubicBezTo>
                      <a:pt x="2496" y="53352"/>
                      <a:pt x="2589" y="53629"/>
                      <a:pt x="2727" y="53906"/>
                    </a:cubicBezTo>
                    <a:cubicBezTo>
                      <a:pt x="3421" y="54738"/>
                      <a:pt x="3744" y="55801"/>
                      <a:pt x="4206" y="56726"/>
                    </a:cubicBezTo>
                    <a:cubicBezTo>
                      <a:pt x="4668" y="57650"/>
                      <a:pt x="5038" y="58621"/>
                      <a:pt x="5547" y="59499"/>
                    </a:cubicBezTo>
                    <a:cubicBezTo>
                      <a:pt x="6147" y="60515"/>
                      <a:pt x="6563" y="61671"/>
                      <a:pt x="7210" y="62734"/>
                    </a:cubicBezTo>
                    <a:cubicBezTo>
                      <a:pt x="7534" y="63196"/>
                      <a:pt x="7673" y="63797"/>
                      <a:pt x="7950" y="64305"/>
                    </a:cubicBezTo>
                    <a:cubicBezTo>
                      <a:pt x="8320" y="64999"/>
                      <a:pt x="8736" y="65738"/>
                      <a:pt x="9105" y="66431"/>
                    </a:cubicBezTo>
                    <a:cubicBezTo>
                      <a:pt x="9475" y="67032"/>
                      <a:pt x="9614" y="67772"/>
                      <a:pt x="9937" y="68372"/>
                    </a:cubicBezTo>
                    <a:cubicBezTo>
                      <a:pt x="10538" y="69574"/>
                      <a:pt x="11093" y="70776"/>
                      <a:pt x="11601" y="72070"/>
                    </a:cubicBezTo>
                    <a:cubicBezTo>
                      <a:pt x="11832" y="72532"/>
                      <a:pt x="12156" y="72948"/>
                      <a:pt x="12618" y="73225"/>
                    </a:cubicBezTo>
                    <a:cubicBezTo>
                      <a:pt x="12664" y="73248"/>
                      <a:pt x="12699" y="73260"/>
                      <a:pt x="12728" y="73260"/>
                    </a:cubicBezTo>
                    <a:cubicBezTo>
                      <a:pt x="12757" y="73260"/>
                      <a:pt x="12780" y="73248"/>
                      <a:pt x="12803" y="73225"/>
                    </a:cubicBezTo>
                    <a:cubicBezTo>
                      <a:pt x="13404" y="72994"/>
                      <a:pt x="13866" y="72393"/>
                      <a:pt x="14559" y="72301"/>
                    </a:cubicBezTo>
                    <a:cubicBezTo>
                      <a:pt x="14605" y="72301"/>
                      <a:pt x="14605" y="72301"/>
                      <a:pt x="14651" y="72255"/>
                    </a:cubicBezTo>
                    <a:cubicBezTo>
                      <a:pt x="14698" y="71839"/>
                      <a:pt x="15298" y="71977"/>
                      <a:pt x="15298" y="71515"/>
                    </a:cubicBezTo>
                    <a:cubicBezTo>
                      <a:pt x="15378" y="71536"/>
                      <a:pt x="15451" y="71546"/>
                      <a:pt x="15519" y="71546"/>
                    </a:cubicBezTo>
                    <a:cubicBezTo>
                      <a:pt x="16037" y="71546"/>
                      <a:pt x="16224" y="70975"/>
                      <a:pt x="16593" y="70729"/>
                    </a:cubicBezTo>
                    <a:cubicBezTo>
                      <a:pt x="17471" y="70082"/>
                      <a:pt x="18256" y="69389"/>
                      <a:pt x="18996" y="68603"/>
                    </a:cubicBezTo>
                    <a:cubicBezTo>
                      <a:pt x="19234" y="68389"/>
                      <a:pt x="19459" y="68285"/>
                      <a:pt x="19660" y="68285"/>
                    </a:cubicBezTo>
                    <a:cubicBezTo>
                      <a:pt x="19850" y="68285"/>
                      <a:pt x="20017" y="68378"/>
                      <a:pt x="20151" y="68557"/>
                    </a:cubicBezTo>
                    <a:cubicBezTo>
                      <a:pt x="20290" y="68742"/>
                      <a:pt x="20151" y="68881"/>
                      <a:pt x="20198" y="69019"/>
                    </a:cubicBezTo>
                    <a:cubicBezTo>
                      <a:pt x="20613" y="69898"/>
                      <a:pt x="20937" y="70822"/>
                      <a:pt x="21214" y="71792"/>
                    </a:cubicBezTo>
                    <a:cubicBezTo>
                      <a:pt x="21261" y="72070"/>
                      <a:pt x="21307" y="72347"/>
                      <a:pt x="21399" y="72624"/>
                    </a:cubicBezTo>
                    <a:cubicBezTo>
                      <a:pt x="21815" y="73410"/>
                      <a:pt x="22092" y="74242"/>
                      <a:pt x="22324" y="75074"/>
                    </a:cubicBezTo>
                    <a:cubicBezTo>
                      <a:pt x="22555" y="75906"/>
                      <a:pt x="22878" y="76738"/>
                      <a:pt x="23248" y="77570"/>
                    </a:cubicBezTo>
                    <a:cubicBezTo>
                      <a:pt x="23849" y="79095"/>
                      <a:pt x="24496" y="80620"/>
                      <a:pt x="25097" y="82145"/>
                    </a:cubicBezTo>
                    <a:cubicBezTo>
                      <a:pt x="25697" y="83624"/>
                      <a:pt x="26252" y="85196"/>
                      <a:pt x="26853" y="86675"/>
                    </a:cubicBezTo>
                    <a:cubicBezTo>
                      <a:pt x="27223" y="87599"/>
                      <a:pt x="27639" y="88431"/>
                      <a:pt x="28008" y="89355"/>
                    </a:cubicBezTo>
                    <a:cubicBezTo>
                      <a:pt x="28378" y="89910"/>
                      <a:pt x="28702" y="90464"/>
                      <a:pt x="29071" y="91019"/>
                    </a:cubicBezTo>
                    <a:cubicBezTo>
                      <a:pt x="29210" y="91250"/>
                      <a:pt x="29487" y="91435"/>
                      <a:pt x="29765" y="91435"/>
                    </a:cubicBezTo>
                    <a:cubicBezTo>
                      <a:pt x="30643" y="91250"/>
                      <a:pt x="31475" y="90834"/>
                      <a:pt x="32168" y="90279"/>
                    </a:cubicBezTo>
                    <a:cubicBezTo>
                      <a:pt x="32538" y="90048"/>
                      <a:pt x="32769" y="89771"/>
                      <a:pt x="33092" y="89448"/>
                    </a:cubicBezTo>
                    <a:cubicBezTo>
                      <a:pt x="33462" y="89170"/>
                      <a:pt x="33785" y="88847"/>
                      <a:pt x="34155" y="88523"/>
                    </a:cubicBezTo>
                    <a:cubicBezTo>
                      <a:pt x="34895" y="87922"/>
                      <a:pt x="35449" y="87183"/>
                      <a:pt x="35865" y="86305"/>
                    </a:cubicBezTo>
                    <a:cubicBezTo>
                      <a:pt x="36096" y="85935"/>
                      <a:pt x="36235" y="85473"/>
                      <a:pt x="36189" y="85011"/>
                    </a:cubicBezTo>
                    <a:cubicBezTo>
                      <a:pt x="36050" y="84595"/>
                      <a:pt x="36004" y="84179"/>
                      <a:pt x="35958" y="83763"/>
                    </a:cubicBezTo>
                    <a:cubicBezTo>
                      <a:pt x="35911" y="82792"/>
                      <a:pt x="35680" y="81868"/>
                      <a:pt x="35403" y="80944"/>
                    </a:cubicBezTo>
                    <a:cubicBezTo>
                      <a:pt x="35218" y="80065"/>
                      <a:pt x="34895" y="79187"/>
                      <a:pt x="34432" y="78355"/>
                    </a:cubicBezTo>
                    <a:cubicBezTo>
                      <a:pt x="34201" y="77893"/>
                      <a:pt x="34017" y="77385"/>
                      <a:pt x="33832" y="76876"/>
                    </a:cubicBezTo>
                    <a:cubicBezTo>
                      <a:pt x="33693" y="76460"/>
                      <a:pt x="33277" y="76137"/>
                      <a:pt x="33462" y="75582"/>
                    </a:cubicBezTo>
                    <a:cubicBezTo>
                      <a:pt x="33462" y="75305"/>
                      <a:pt x="33369" y="75028"/>
                      <a:pt x="33185" y="74843"/>
                    </a:cubicBezTo>
                    <a:cubicBezTo>
                      <a:pt x="32676" y="74519"/>
                      <a:pt x="32954" y="74196"/>
                      <a:pt x="33185" y="74011"/>
                    </a:cubicBezTo>
                    <a:cubicBezTo>
                      <a:pt x="33508" y="73734"/>
                      <a:pt x="33647" y="73318"/>
                      <a:pt x="33924" y="72994"/>
                    </a:cubicBezTo>
                    <a:cubicBezTo>
                      <a:pt x="34109" y="72855"/>
                      <a:pt x="34386" y="72717"/>
                      <a:pt x="34525" y="72486"/>
                    </a:cubicBezTo>
                    <a:cubicBezTo>
                      <a:pt x="34941" y="71746"/>
                      <a:pt x="35403" y="71053"/>
                      <a:pt x="36004" y="70452"/>
                    </a:cubicBezTo>
                    <a:cubicBezTo>
                      <a:pt x="36420" y="69898"/>
                      <a:pt x="36836" y="69251"/>
                      <a:pt x="37206" y="68742"/>
                    </a:cubicBezTo>
                    <a:cubicBezTo>
                      <a:pt x="37575" y="68234"/>
                      <a:pt x="37899" y="67725"/>
                      <a:pt x="38315" y="67217"/>
                    </a:cubicBezTo>
                    <a:cubicBezTo>
                      <a:pt x="38684" y="66755"/>
                      <a:pt x="39008" y="66246"/>
                      <a:pt x="39332" y="65738"/>
                    </a:cubicBezTo>
                    <a:cubicBezTo>
                      <a:pt x="39794" y="64814"/>
                      <a:pt x="40395" y="63982"/>
                      <a:pt x="40903" y="63150"/>
                    </a:cubicBezTo>
                    <a:cubicBezTo>
                      <a:pt x="41504" y="62179"/>
                      <a:pt x="42058" y="61162"/>
                      <a:pt x="42567" y="60192"/>
                    </a:cubicBezTo>
                    <a:cubicBezTo>
                      <a:pt x="42983" y="59591"/>
                      <a:pt x="43630" y="59268"/>
                      <a:pt x="44323" y="59268"/>
                    </a:cubicBezTo>
                    <a:cubicBezTo>
                      <a:pt x="44739" y="59314"/>
                      <a:pt x="45155" y="59452"/>
                      <a:pt x="45525" y="59637"/>
                    </a:cubicBezTo>
                    <a:cubicBezTo>
                      <a:pt x="45848" y="59822"/>
                      <a:pt x="46125" y="59684"/>
                      <a:pt x="46357" y="59822"/>
                    </a:cubicBezTo>
                    <a:cubicBezTo>
                      <a:pt x="46957" y="60238"/>
                      <a:pt x="47697" y="60146"/>
                      <a:pt x="48344" y="60284"/>
                    </a:cubicBezTo>
                    <a:cubicBezTo>
                      <a:pt x="48899" y="60423"/>
                      <a:pt x="49453" y="60423"/>
                      <a:pt x="49962" y="60515"/>
                    </a:cubicBezTo>
                    <a:cubicBezTo>
                      <a:pt x="50655" y="60562"/>
                      <a:pt x="51302" y="60654"/>
                      <a:pt x="51949" y="60793"/>
                    </a:cubicBezTo>
                    <a:cubicBezTo>
                      <a:pt x="52051" y="60827"/>
                      <a:pt x="52203" y="60936"/>
                      <a:pt x="52387" y="60936"/>
                    </a:cubicBezTo>
                    <a:cubicBezTo>
                      <a:pt x="52453" y="60936"/>
                      <a:pt x="52523" y="60922"/>
                      <a:pt x="52596" y="60885"/>
                    </a:cubicBezTo>
                    <a:cubicBezTo>
                      <a:pt x="52635" y="60866"/>
                      <a:pt x="52676" y="60858"/>
                      <a:pt x="52718" y="60858"/>
                    </a:cubicBezTo>
                    <a:cubicBezTo>
                      <a:pt x="52869" y="60858"/>
                      <a:pt x="53036" y="60957"/>
                      <a:pt x="53188" y="60957"/>
                    </a:cubicBezTo>
                    <a:cubicBezTo>
                      <a:pt x="53294" y="60957"/>
                      <a:pt x="53393" y="60909"/>
                      <a:pt x="53474" y="60747"/>
                    </a:cubicBezTo>
                    <a:lnTo>
                      <a:pt x="53520" y="60747"/>
                    </a:lnTo>
                    <a:cubicBezTo>
                      <a:pt x="53669" y="60846"/>
                      <a:pt x="53738" y="60892"/>
                      <a:pt x="53798" y="60892"/>
                    </a:cubicBezTo>
                    <a:cubicBezTo>
                      <a:pt x="53851" y="60892"/>
                      <a:pt x="53897" y="60857"/>
                      <a:pt x="53982" y="60793"/>
                    </a:cubicBezTo>
                    <a:cubicBezTo>
                      <a:pt x="54029" y="60747"/>
                      <a:pt x="54121" y="60747"/>
                      <a:pt x="54167" y="60747"/>
                    </a:cubicBezTo>
                    <a:cubicBezTo>
                      <a:pt x="54293" y="60788"/>
                      <a:pt x="54409" y="60807"/>
                      <a:pt x="54517" y="60807"/>
                    </a:cubicBezTo>
                    <a:cubicBezTo>
                      <a:pt x="55123" y="60807"/>
                      <a:pt x="55464" y="60215"/>
                      <a:pt x="55739" y="59822"/>
                    </a:cubicBezTo>
                    <a:cubicBezTo>
                      <a:pt x="56293" y="58990"/>
                      <a:pt x="56848" y="58158"/>
                      <a:pt x="57310" y="57326"/>
                    </a:cubicBezTo>
                    <a:cubicBezTo>
                      <a:pt x="57449" y="56910"/>
                      <a:pt x="57634" y="56587"/>
                      <a:pt x="57911" y="56263"/>
                    </a:cubicBezTo>
                    <a:cubicBezTo>
                      <a:pt x="58050" y="55940"/>
                      <a:pt x="58188" y="55616"/>
                      <a:pt x="58281" y="55293"/>
                    </a:cubicBezTo>
                    <a:cubicBezTo>
                      <a:pt x="58650" y="54553"/>
                      <a:pt x="58928" y="53768"/>
                      <a:pt x="59159" y="52982"/>
                    </a:cubicBezTo>
                    <a:cubicBezTo>
                      <a:pt x="59436" y="52104"/>
                      <a:pt x="59713" y="51179"/>
                      <a:pt x="59991" y="50301"/>
                    </a:cubicBezTo>
                    <a:cubicBezTo>
                      <a:pt x="60407" y="49238"/>
                      <a:pt x="60638" y="48129"/>
                      <a:pt x="60730" y="47066"/>
                    </a:cubicBezTo>
                    <a:cubicBezTo>
                      <a:pt x="60823" y="46234"/>
                      <a:pt x="60823" y="45356"/>
                      <a:pt x="60776" y="44524"/>
                    </a:cubicBezTo>
                    <a:cubicBezTo>
                      <a:pt x="60730" y="44154"/>
                      <a:pt x="60592" y="43785"/>
                      <a:pt x="60407" y="43461"/>
                    </a:cubicBezTo>
                    <a:cubicBezTo>
                      <a:pt x="60176" y="43184"/>
                      <a:pt x="59898" y="42953"/>
                      <a:pt x="59621" y="42722"/>
                    </a:cubicBezTo>
                    <a:cubicBezTo>
                      <a:pt x="59020" y="42167"/>
                      <a:pt x="58419" y="41659"/>
                      <a:pt x="57772" y="41243"/>
                    </a:cubicBezTo>
                    <a:cubicBezTo>
                      <a:pt x="57171" y="40873"/>
                      <a:pt x="56617" y="40457"/>
                      <a:pt x="55970" y="40134"/>
                    </a:cubicBezTo>
                    <a:cubicBezTo>
                      <a:pt x="55138" y="39764"/>
                      <a:pt x="54398" y="39302"/>
                      <a:pt x="53798" y="38655"/>
                    </a:cubicBezTo>
                    <a:cubicBezTo>
                      <a:pt x="53335" y="38239"/>
                      <a:pt x="52827" y="37823"/>
                      <a:pt x="52272" y="37499"/>
                    </a:cubicBezTo>
                    <a:cubicBezTo>
                      <a:pt x="51949" y="37314"/>
                      <a:pt x="51718" y="36991"/>
                      <a:pt x="51579" y="36667"/>
                    </a:cubicBezTo>
                    <a:cubicBezTo>
                      <a:pt x="51302" y="35697"/>
                      <a:pt x="51163" y="34680"/>
                      <a:pt x="51163" y="33709"/>
                    </a:cubicBezTo>
                    <a:cubicBezTo>
                      <a:pt x="51163" y="33155"/>
                      <a:pt x="51117" y="32646"/>
                      <a:pt x="51071" y="32138"/>
                    </a:cubicBezTo>
                    <a:cubicBezTo>
                      <a:pt x="50932" y="30428"/>
                      <a:pt x="51071" y="28764"/>
                      <a:pt x="50886" y="27054"/>
                    </a:cubicBezTo>
                    <a:cubicBezTo>
                      <a:pt x="50840" y="26268"/>
                      <a:pt x="50978" y="25390"/>
                      <a:pt x="50932" y="24558"/>
                    </a:cubicBezTo>
                    <a:lnTo>
                      <a:pt x="50932" y="22571"/>
                    </a:lnTo>
                    <a:cubicBezTo>
                      <a:pt x="50886" y="21647"/>
                      <a:pt x="50701" y="20768"/>
                      <a:pt x="50655" y="19844"/>
                    </a:cubicBezTo>
                    <a:cubicBezTo>
                      <a:pt x="50562" y="18781"/>
                      <a:pt x="50285" y="17718"/>
                      <a:pt x="50100" y="16655"/>
                    </a:cubicBezTo>
                    <a:cubicBezTo>
                      <a:pt x="50008" y="16285"/>
                      <a:pt x="50008" y="15916"/>
                      <a:pt x="50054" y="15546"/>
                    </a:cubicBezTo>
                    <a:cubicBezTo>
                      <a:pt x="50100" y="15222"/>
                      <a:pt x="50331" y="14945"/>
                      <a:pt x="50100" y="14575"/>
                    </a:cubicBezTo>
                    <a:cubicBezTo>
                      <a:pt x="49869" y="14206"/>
                      <a:pt x="50100" y="14021"/>
                      <a:pt x="50331" y="13836"/>
                    </a:cubicBezTo>
                    <a:cubicBezTo>
                      <a:pt x="51533" y="12958"/>
                      <a:pt x="52735" y="12126"/>
                      <a:pt x="53844" y="11155"/>
                    </a:cubicBezTo>
                    <a:cubicBezTo>
                      <a:pt x="55323" y="9861"/>
                      <a:pt x="56940" y="8752"/>
                      <a:pt x="58466" y="7504"/>
                    </a:cubicBezTo>
                    <a:cubicBezTo>
                      <a:pt x="59113" y="6996"/>
                      <a:pt x="59945" y="6533"/>
                      <a:pt x="60083" y="5517"/>
                    </a:cubicBezTo>
                    <a:cubicBezTo>
                      <a:pt x="60083" y="5332"/>
                      <a:pt x="60453" y="5286"/>
                      <a:pt x="60314" y="5008"/>
                    </a:cubicBezTo>
                    <a:cubicBezTo>
                      <a:pt x="60222" y="4592"/>
                      <a:pt x="60176" y="4176"/>
                      <a:pt x="60176" y="3760"/>
                    </a:cubicBezTo>
                    <a:cubicBezTo>
                      <a:pt x="60129" y="3113"/>
                      <a:pt x="59713" y="2651"/>
                      <a:pt x="59575" y="2050"/>
                    </a:cubicBezTo>
                    <a:cubicBezTo>
                      <a:pt x="59436" y="1588"/>
                      <a:pt x="59205" y="1172"/>
                      <a:pt x="58974" y="756"/>
                    </a:cubicBezTo>
                    <a:cubicBezTo>
                      <a:pt x="58882" y="479"/>
                      <a:pt x="58697" y="294"/>
                      <a:pt x="58419" y="248"/>
                    </a:cubicBezTo>
                    <a:cubicBezTo>
                      <a:pt x="57846" y="69"/>
                      <a:pt x="57273" y="1"/>
                      <a:pt x="56721" y="1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1" name="Google Shape;1351;p36"/>
            <p:cNvGrpSpPr/>
            <p:nvPr/>
          </p:nvGrpSpPr>
          <p:grpSpPr>
            <a:xfrm>
              <a:off x="1229096" y="2511478"/>
              <a:ext cx="1741211" cy="769157"/>
              <a:chOff x="1229096" y="2511478"/>
              <a:chExt cx="1741211" cy="769157"/>
            </a:xfrm>
          </p:grpSpPr>
          <p:grpSp>
            <p:nvGrpSpPr>
              <p:cNvPr id="1352" name="Google Shape;1352;p36"/>
              <p:cNvGrpSpPr/>
              <p:nvPr/>
            </p:nvGrpSpPr>
            <p:grpSpPr>
              <a:xfrm>
                <a:off x="1229096" y="2511478"/>
                <a:ext cx="1741211" cy="741981"/>
                <a:chOff x="6935413" y="2447439"/>
                <a:chExt cx="1741211" cy="741981"/>
              </a:xfrm>
            </p:grpSpPr>
            <p:sp>
              <p:nvSpPr>
                <p:cNvPr id="1353" name="Google Shape;1353;p36"/>
                <p:cNvSpPr txBox="1"/>
                <p:nvPr/>
              </p:nvSpPr>
              <p:spPr>
                <a:xfrm>
                  <a:off x="6935423" y="2447439"/>
                  <a:ext cx="17412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4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NEPTUNE</a:t>
                  </a:r>
                  <a:endParaRPr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54" name="Google Shape;1354;p36"/>
                <p:cNvSpPr txBox="1"/>
                <p:nvPr/>
              </p:nvSpPr>
              <p:spPr>
                <a:xfrm>
                  <a:off x="6935413" y="2732220"/>
                  <a:ext cx="1741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Neptune is the farthest from the Sun</a:t>
                  </a:r>
                  <a:endParaRPr sz="1200"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sp>
            <p:nvSpPr>
              <p:cNvPr id="1355" name="Google Shape;1355;p36"/>
              <p:cNvSpPr/>
              <p:nvPr/>
            </p:nvSpPr>
            <p:spPr>
              <a:xfrm>
                <a:off x="1315322" y="3253442"/>
                <a:ext cx="903463" cy="27192"/>
              </a:xfrm>
              <a:custGeom>
                <a:rect b="b" l="l" r="r" t="t"/>
                <a:pathLst>
                  <a:path extrusionOk="0" h="1570" w="52163">
                    <a:moveTo>
                      <a:pt x="3795" y="0"/>
                    </a:moveTo>
                    <a:cubicBezTo>
                      <a:pt x="2849" y="0"/>
                      <a:pt x="1919" y="41"/>
                      <a:pt x="1017" y="145"/>
                    </a:cubicBezTo>
                    <a:cubicBezTo>
                      <a:pt x="0" y="277"/>
                      <a:pt x="337" y="1214"/>
                      <a:pt x="1258" y="1214"/>
                    </a:cubicBezTo>
                    <a:cubicBezTo>
                      <a:pt x="1300" y="1214"/>
                      <a:pt x="1343" y="1212"/>
                      <a:pt x="1387" y="1208"/>
                    </a:cubicBezTo>
                    <a:cubicBezTo>
                      <a:pt x="2061" y="1120"/>
                      <a:pt x="2772" y="1088"/>
                      <a:pt x="3498" y="1088"/>
                    </a:cubicBezTo>
                    <a:cubicBezTo>
                      <a:pt x="5063" y="1088"/>
                      <a:pt x="6697" y="1237"/>
                      <a:pt x="8181" y="1300"/>
                    </a:cubicBezTo>
                    <a:cubicBezTo>
                      <a:pt x="10538" y="1439"/>
                      <a:pt x="12895" y="1439"/>
                      <a:pt x="15252" y="1439"/>
                    </a:cubicBezTo>
                    <a:cubicBezTo>
                      <a:pt x="20244" y="1439"/>
                      <a:pt x="25143" y="1485"/>
                      <a:pt x="30134" y="1531"/>
                    </a:cubicBezTo>
                    <a:cubicBezTo>
                      <a:pt x="32172" y="1550"/>
                      <a:pt x="34210" y="1569"/>
                      <a:pt x="36244" y="1569"/>
                    </a:cubicBezTo>
                    <a:cubicBezTo>
                      <a:pt x="39194" y="1569"/>
                      <a:pt x="42136" y="1529"/>
                      <a:pt x="45062" y="1393"/>
                    </a:cubicBezTo>
                    <a:cubicBezTo>
                      <a:pt x="46449" y="1346"/>
                      <a:pt x="47836" y="1254"/>
                      <a:pt x="49176" y="1162"/>
                    </a:cubicBezTo>
                    <a:cubicBezTo>
                      <a:pt x="49389" y="1162"/>
                      <a:pt x="49917" y="1196"/>
                      <a:pt x="50449" y="1196"/>
                    </a:cubicBezTo>
                    <a:cubicBezTo>
                      <a:pt x="51300" y="1196"/>
                      <a:pt x="52162" y="1108"/>
                      <a:pt x="51764" y="653"/>
                    </a:cubicBezTo>
                    <a:cubicBezTo>
                      <a:pt x="51557" y="405"/>
                      <a:pt x="50971" y="333"/>
                      <a:pt x="50324" y="333"/>
                    </a:cubicBezTo>
                    <a:cubicBezTo>
                      <a:pt x="49525" y="333"/>
                      <a:pt x="48634" y="443"/>
                      <a:pt x="48251" y="468"/>
                    </a:cubicBezTo>
                    <a:cubicBezTo>
                      <a:pt x="46819" y="515"/>
                      <a:pt x="45340" y="607"/>
                      <a:pt x="43953" y="607"/>
                    </a:cubicBezTo>
                    <a:cubicBezTo>
                      <a:pt x="40638" y="666"/>
                      <a:pt x="37305" y="744"/>
                      <a:pt x="33976" y="744"/>
                    </a:cubicBezTo>
                    <a:cubicBezTo>
                      <a:pt x="32107" y="744"/>
                      <a:pt x="30239" y="720"/>
                      <a:pt x="28378" y="653"/>
                    </a:cubicBezTo>
                    <a:cubicBezTo>
                      <a:pt x="26477" y="599"/>
                      <a:pt x="24583" y="587"/>
                      <a:pt x="22691" y="587"/>
                    </a:cubicBezTo>
                    <a:cubicBezTo>
                      <a:pt x="21155" y="587"/>
                      <a:pt x="19620" y="595"/>
                      <a:pt x="18084" y="595"/>
                    </a:cubicBezTo>
                    <a:cubicBezTo>
                      <a:pt x="16634" y="595"/>
                      <a:pt x="15182" y="588"/>
                      <a:pt x="13727" y="561"/>
                    </a:cubicBezTo>
                    <a:cubicBezTo>
                      <a:pt x="10536" y="489"/>
                      <a:pt x="7068" y="0"/>
                      <a:pt x="3795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56" name="Google Shape;1356;p36"/>
          <p:cNvGrpSpPr/>
          <p:nvPr/>
        </p:nvGrpSpPr>
        <p:grpSpPr>
          <a:xfrm>
            <a:off x="4462562" y="1305584"/>
            <a:ext cx="3452346" cy="1075347"/>
            <a:chOff x="4462562" y="1305584"/>
            <a:chExt cx="3452346" cy="1075347"/>
          </a:xfrm>
        </p:grpSpPr>
        <p:grpSp>
          <p:nvGrpSpPr>
            <p:cNvPr id="1357" name="Google Shape;1357;p36"/>
            <p:cNvGrpSpPr/>
            <p:nvPr/>
          </p:nvGrpSpPr>
          <p:grpSpPr>
            <a:xfrm>
              <a:off x="4462562" y="1305584"/>
              <a:ext cx="1175135" cy="1075347"/>
              <a:chOff x="4462562" y="1305584"/>
              <a:chExt cx="1175135" cy="1075347"/>
            </a:xfrm>
          </p:grpSpPr>
          <p:sp>
            <p:nvSpPr>
              <p:cNvPr id="1358" name="Google Shape;1358;p36"/>
              <p:cNvSpPr/>
              <p:nvPr/>
            </p:nvSpPr>
            <p:spPr>
              <a:xfrm flipH="1">
                <a:off x="4485559" y="1326259"/>
                <a:ext cx="1131914" cy="1030256"/>
              </a:xfrm>
              <a:custGeom>
                <a:rect b="b" l="l" r="r" t="t"/>
                <a:pathLst>
                  <a:path extrusionOk="0" h="68317" w="75058">
                    <a:moveTo>
                      <a:pt x="70667" y="0"/>
                    </a:moveTo>
                    <a:cubicBezTo>
                      <a:pt x="69280" y="0"/>
                      <a:pt x="67847" y="47"/>
                      <a:pt x="66461" y="185"/>
                    </a:cubicBezTo>
                    <a:cubicBezTo>
                      <a:pt x="65352" y="278"/>
                      <a:pt x="64289" y="463"/>
                      <a:pt x="63226" y="832"/>
                    </a:cubicBezTo>
                    <a:cubicBezTo>
                      <a:pt x="63087" y="832"/>
                      <a:pt x="62995" y="925"/>
                      <a:pt x="62902" y="1064"/>
                    </a:cubicBezTo>
                    <a:cubicBezTo>
                      <a:pt x="62440" y="1988"/>
                      <a:pt x="62070" y="3005"/>
                      <a:pt x="61839" y="4021"/>
                    </a:cubicBezTo>
                    <a:cubicBezTo>
                      <a:pt x="61516" y="4946"/>
                      <a:pt x="61423" y="5870"/>
                      <a:pt x="61192" y="6841"/>
                    </a:cubicBezTo>
                    <a:cubicBezTo>
                      <a:pt x="60961" y="7904"/>
                      <a:pt x="60684" y="8967"/>
                      <a:pt x="60453" y="10030"/>
                    </a:cubicBezTo>
                    <a:cubicBezTo>
                      <a:pt x="60268" y="10677"/>
                      <a:pt x="60083" y="11370"/>
                      <a:pt x="59852" y="12017"/>
                    </a:cubicBezTo>
                    <a:cubicBezTo>
                      <a:pt x="59482" y="12988"/>
                      <a:pt x="59343" y="14051"/>
                      <a:pt x="58373" y="14744"/>
                    </a:cubicBezTo>
                    <a:cubicBezTo>
                      <a:pt x="58142" y="14929"/>
                      <a:pt x="57911" y="14929"/>
                      <a:pt x="57726" y="15067"/>
                    </a:cubicBezTo>
                    <a:cubicBezTo>
                      <a:pt x="56848" y="15946"/>
                      <a:pt x="55646" y="16130"/>
                      <a:pt x="54629" y="16685"/>
                    </a:cubicBezTo>
                    <a:cubicBezTo>
                      <a:pt x="53705" y="17193"/>
                      <a:pt x="52642" y="17332"/>
                      <a:pt x="51717" y="17887"/>
                    </a:cubicBezTo>
                    <a:cubicBezTo>
                      <a:pt x="51024" y="18256"/>
                      <a:pt x="50285" y="18534"/>
                      <a:pt x="49545" y="18719"/>
                    </a:cubicBezTo>
                    <a:cubicBezTo>
                      <a:pt x="48944" y="18950"/>
                      <a:pt x="48390" y="19088"/>
                      <a:pt x="47789" y="19366"/>
                    </a:cubicBezTo>
                    <a:cubicBezTo>
                      <a:pt x="47142" y="19643"/>
                      <a:pt x="46449" y="19874"/>
                      <a:pt x="45802" y="20244"/>
                    </a:cubicBezTo>
                    <a:cubicBezTo>
                      <a:pt x="45441" y="20410"/>
                      <a:pt x="45064" y="20493"/>
                      <a:pt x="44690" y="20493"/>
                    </a:cubicBezTo>
                    <a:cubicBezTo>
                      <a:pt x="44441" y="20493"/>
                      <a:pt x="44193" y="20456"/>
                      <a:pt x="43953" y="20382"/>
                    </a:cubicBezTo>
                    <a:cubicBezTo>
                      <a:pt x="43121" y="20244"/>
                      <a:pt x="42382" y="20198"/>
                      <a:pt x="41827" y="19366"/>
                    </a:cubicBezTo>
                    <a:cubicBezTo>
                      <a:pt x="41503" y="18903"/>
                      <a:pt x="40856" y="18626"/>
                      <a:pt x="40394" y="18210"/>
                    </a:cubicBezTo>
                    <a:cubicBezTo>
                      <a:pt x="39932" y="17840"/>
                      <a:pt x="39562" y="17332"/>
                      <a:pt x="39054" y="16962"/>
                    </a:cubicBezTo>
                    <a:cubicBezTo>
                      <a:pt x="38268" y="16361"/>
                      <a:pt x="37575" y="15668"/>
                      <a:pt x="36974" y="14883"/>
                    </a:cubicBezTo>
                    <a:cubicBezTo>
                      <a:pt x="36558" y="14282"/>
                      <a:pt x="35957" y="13958"/>
                      <a:pt x="35541" y="13357"/>
                    </a:cubicBezTo>
                    <a:cubicBezTo>
                      <a:pt x="35172" y="12803"/>
                      <a:pt x="34386" y="12433"/>
                      <a:pt x="33878" y="11925"/>
                    </a:cubicBezTo>
                    <a:cubicBezTo>
                      <a:pt x="33560" y="11583"/>
                      <a:pt x="33217" y="11473"/>
                      <a:pt x="32881" y="11473"/>
                    </a:cubicBezTo>
                    <a:cubicBezTo>
                      <a:pt x="32583" y="11473"/>
                      <a:pt x="32290" y="11560"/>
                      <a:pt x="32029" y="11647"/>
                    </a:cubicBezTo>
                    <a:cubicBezTo>
                      <a:pt x="31105" y="11971"/>
                      <a:pt x="30226" y="12387"/>
                      <a:pt x="29394" y="12895"/>
                    </a:cubicBezTo>
                    <a:cubicBezTo>
                      <a:pt x="29025" y="13080"/>
                      <a:pt x="28747" y="13496"/>
                      <a:pt x="28424" y="13542"/>
                    </a:cubicBezTo>
                    <a:cubicBezTo>
                      <a:pt x="27546" y="13681"/>
                      <a:pt x="27084" y="14420"/>
                      <a:pt x="26344" y="14744"/>
                    </a:cubicBezTo>
                    <a:cubicBezTo>
                      <a:pt x="25790" y="15021"/>
                      <a:pt x="25235" y="15345"/>
                      <a:pt x="24773" y="15807"/>
                    </a:cubicBezTo>
                    <a:cubicBezTo>
                      <a:pt x="24403" y="16130"/>
                      <a:pt x="23941" y="16361"/>
                      <a:pt x="23571" y="16731"/>
                    </a:cubicBezTo>
                    <a:cubicBezTo>
                      <a:pt x="22323" y="17748"/>
                      <a:pt x="21075" y="18765"/>
                      <a:pt x="19827" y="19782"/>
                    </a:cubicBezTo>
                    <a:cubicBezTo>
                      <a:pt x="19458" y="20013"/>
                      <a:pt x="19273" y="20475"/>
                      <a:pt x="19412" y="20937"/>
                    </a:cubicBezTo>
                    <a:cubicBezTo>
                      <a:pt x="19596" y="21399"/>
                      <a:pt x="19643" y="21861"/>
                      <a:pt x="19827" y="22277"/>
                    </a:cubicBezTo>
                    <a:cubicBezTo>
                      <a:pt x="19920" y="22555"/>
                      <a:pt x="20059" y="22832"/>
                      <a:pt x="20197" y="23109"/>
                    </a:cubicBezTo>
                    <a:cubicBezTo>
                      <a:pt x="20382" y="23387"/>
                      <a:pt x="20243" y="23664"/>
                      <a:pt x="20382" y="23849"/>
                    </a:cubicBezTo>
                    <a:cubicBezTo>
                      <a:pt x="20613" y="24126"/>
                      <a:pt x="20983" y="24357"/>
                      <a:pt x="20890" y="24773"/>
                    </a:cubicBezTo>
                    <a:cubicBezTo>
                      <a:pt x="20752" y="25328"/>
                      <a:pt x="21722" y="25559"/>
                      <a:pt x="21306" y="26160"/>
                    </a:cubicBezTo>
                    <a:lnTo>
                      <a:pt x="21353" y="26160"/>
                    </a:lnTo>
                    <a:cubicBezTo>
                      <a:pt x="21491" y="26391"/>
                      <a:pt x="21630" y="26668"/>
                      <a:pt x="21769" y="26992"/>
                    </a:cubicBezTo>
                    <a:cubicBezTo>
                      <a:pt x="21953" y="27777"/>
                      <a:pt x="22277" y="28517"/>
                      <a:pt x="22739" y="29210"/>
                    </a:cubicBezTo>
                    <a:cubicBezTo>
                      <a:pt x="23155" y="29949"/>
                      <a:pt x="23432" y="30735"/>
                      <a:pt x="23848" y="31521"/>
                    </a:cubicBezTo>
                    <a:cubicBezTo>
                      <a:pt x="23987" y="31752"/>
                      <a:pt x="23987" y="32075"/>
                      <a:pt x="24218" y="32307"/>
                    </a:cubicBezTo>
                    <a:cubicBezTo>
                      <a:pt x="24588" y="32676"/>
                      <a:pt x="24680" y="33277"/>
                      <a:pt x="24495" y="33739"/>
                    </a:cubicBezTo>
                    <a:cubicBezTo>
                      <a:pt x="24126" y="34386"/>
                      <a:pt x="23987" y="35172"/>
                      <a:pt x="23340" y="35773"/>
                    </a:cubicBezTo>
                    <a:cubicBezTo>
                      <a:pt x="22739" y="36374"/>
                      <a:pt x="22046" y="37113"/>
                      <a:pt x="21399" y="37714"/>
                    </a:cubicBezTo>
                    <a:cubicBezTo>
                      <a:pt x="20428" y="38731"/>
                      <a:pt x="19504" y="39794"/>
                      <a:pt x="18626" y="40903"/>
                    </a:cubicBezTo>
                    <a:cubicBezTo>
                      <a:pt x="17840" y="41920"/>
                      <a:pt x="17147" y="42983"/>
                      <a:pt x="16500" y="44138"/>
                    </a:cubicBezTo>
                    <a:cubicBezTo>
                      <a:pt x="16315" y="44462"/>
                      <a:pt x="16038" y="44785"/>
                      <a:pt x="15760" y="45016"/>
                    </a:cubicBezTo>
                    <a:cubicBezTo>
                      <a:pt x="15518" y="45228"/>
                      <a:pt x="15217" y="45321"/>
                      <a:pt x="14921" y="45321"/>
                    </a:cubicBezTo>
                    <a:cubicBezTo>
                      <a:pt x="14764" y="45321"/>
                      <a:pt x="14610" y="45295"/>
                      <a:pt x="14466" y="45247"/>
                    </a:cubicBezTo>
                    <a:cubicBezTo>
                      <a:pt x="13912" y="45016"/>
                      <a:pt x="13311" y="44924"/>
                      <a:pt x="12710" y="44739"/>
                    </a:cubicBezTo>
                    <a:cubicBezTo>
                      <a:pt x="11832" y="44508"/>
                      <a:pt x="10908" y="44369"/>
                      <a:pt x="10029" y="44092"/>
                    </a:cubicBezTo>
                    <a:cubicBezTo>
                      <a:pt x="9382" y="43907"/>
                      <a:pt x="8782" y="43722"/>
                      <a:pt x="8181" y="43445"/>
                    </a:cubicBezTo>
                    <a:cubicBezTo>
                      <a:pt x="7626" y="43075"/>
                      <a:pt x="6933" y="43445"/>
                      <a:pt x="6332" y="42937"/>
                    </a:cubicBezTo>
                    <a:cubicBezTo>
                      <a:pt x="6101" y="42752"/>
                      <a:pt x="5454" y="42890"/>
                      <a:pt x="5038" y="42752"/>
                    </a:cubicBezTo>
                    <a:cubicBezTo>
                      <a:pt x="4798" y="42704"/>
                      <a:pt x="4509" y="42618"/>
                      <a:pt x="4234" y="42618"/>
                    </a:cubicBezTo>
                    <a:cubicBezTo>
                      <a:pt x="3979" y="42618"/>
                      <a:pt x="3737" y="42692"/>
                      <a:pt x="3559" y="42937"/>
                    </a:cubicBezTo>
                    <a:cubicBezTo>
                      <a:pt x="2866" y="43907"/>
                      <a:pt x="2311" y="44924"/>
                      <a:pt x="1664" y="45894"/>
                    </a:cubicBezTo>
                    <a:cubicBezTo>
                      <a:pt x="1248" y="46403"/>
                      <a:pt x="971" y="47050"/>
                      <a:pt x="601" y="47604"/>
                    </a:cubicBezTo>
                    <a:cubicBezTo>
                      <a:pt x="462" y="47789"/>
                      <a:pt x="370" y="48067"/>
                      <a:pt x="231" y="48344"/>
                    </a:cubicBezTo>
                    <a:cubicBezTo>
                      <a:pt x="0" y="48714"/>
                      <a:pt x="324" y="48991"/>
                      <a:pt x="555" y="49268"/>
                    </a:cubicBezTo>
                    <a:cubicBezTo>
                      <a:pt x="1063" y="49777"/>
                      <a:pt x="1664" y="50239"/>
                      <a:pt x="2265" y="50655"/>
                    </a:cubicBezTo>
                    <a:cubicBezTo>
                      <a:pt x="2773" y="51071"/>
                      <a:pt x="3235" y="51579"/>
                      <a:pt x="3744" y="51903"/>
                    </a:cubicBezTo>
                    <a:cubicBezTo>
                      <a:pt x="4114" y="52319"/>
                      <a:pt x="4576" y="52642"/>
                      <a:pt x="5084" y="52920"/>
                    </a:cubicBezTo>
                    <a:cubicBezTo>
                      <a:pt x="5685" y="53151"/>
                      <a:pt x="5962" y="53844"/>
                      <a:pt x="6563" y="54214"/>
                    </a:cubicBezTo>
                    <a:cubicBezTo>
                      <a:pt x="7164" y="54537"/>
                      <a:pt x="7672" y="55369"/>
                      <a:pt x="8458" y="55646"/>
                    </a:cubicBezTo>
                    <a:cubicBezTo>
                      <a:pt x="8597" y="55739"/>
                      <a:pt x="8735" y="55924"/>
                      <a:pt x="8828" y="56016"/>
                    </a:cubicBezTo>
                    <a:cubicBezTo>
                      <a:pt x="9013" y="56247"/>
                      <a:pt x="9244" y="56432"/>
                      <a:pt x="9475" y="56617"/>
                    </a:cubicBezTo>
                    <a:cubicBezTo>
                      <a:pt x="9845" y="56894"/>
                      <a:pt x="10260" y="57172"/>
                      <a:pt x="10723" y="57356"/>
                    </a:cubicBezTo>
                    <a:cubicBezTo>
                      <a:pt x="11046" y="57449"/>
                      <a:pt x="10861" y="57726"/>
                      <a:pt x="11092" y="57772"/>
                    </a:cubicBezTo>
                    <a:cubicBezTo>
                      <a:pt x="11693" y="57911"/>
                      <a:pt x="11924" y="58558"/>
                      <a:pt x="12479" y="58697"/>
                    </a:cubicBezTo>
                    <a:cubicBezTo>
                      <a:pt x="12525" y="58697"/>
                      <a:pt x="12571" y="58743"/>
                      <a:pt x="12571" y="58789"/>
                    </a:cubicBezTo>
                    <a:cubicBezTo>
                      <a:pt x="12571" y="59390"/>
                      <a:pt x="13403" y="59113"/>
                      <a:pt x="13403" y="59667"/>
                    </a:cubicBezTo>
                    <a:cubicBezTo>
                      <a:pt x="14189" y="59898"/>
                      <a:pt x="14744" y="60499"/>
                      <a:pt x="15437" y="60869"/>
                    </a:cubicBezTo>
                    <a:cubicBezTo>
                      <a:pt x="15575" y="60961"/>
                      <a:pt x="15807" y="60869"/>
                      <a:pt x="15853" y="61054"/>
                    </a:cubicBezTo>
                    <a:cubicBezTo>
                      <a:pt x="15991" y="61562"/>
                      <a:pt x="16592" y="61470"/>
                      <a:pt x="16962" y="61793"/>
                    </a:cubicBezTo>
                    <a:cubicBezTo>
                      <a:pt x="17286" y="62071"/>
                      <a:pt x="17933" y="62117"/>
                      <a:pt x="18210" y="62533"/>
                    </a:cubicBezTo>
                    <a:cubicBezTo>
                      <a:pt x="18328" y="62684"/>
                      <a:pt x="18403" y="62738"/>
                      <a:pt x="18457" y="62738"/>
                    </a:cubicBezTo>
                    <a:cubicBezTo>
                      <a:pt x="18552" y="62738"/>
                      <a:pt x="18584" y="62575"/>
                      <a:pt x="18672" y="62487"/>
                    </a:cubicBezTo>
                    <a:cubicBezTo>
                      <a:pt x="19042" y="62071"/>
                      <a:pt x="18949" y="61470"/>
                      <a:pt x="19088" y="60961"/>
                    </a:cubicBezTo>
                    <a:cubicBezTo>
                      <a:pt x="19273" y="60176"/>
                      <a:pt x="19227" y="59298"/>
                      <a:pt x="19365" y="58466"/>
                    </a:cubicBezTo>
                    <a:cubicBezTo>
                      <a:pt x="19458" y="58003"/>
                      <a:pt x="19319" y="57541"/>
                      <a:pt x="19550" y="57125"/>
                    </a:cubicBezTo>
                    <a:cubicBezTo>
                      <a:pt x="19735" y="56571"/>
                      <a:pt x="19920" y="55970"/>
                      <a:pt x="19966" y="55369"/>
                    </a:cubicBezTo>
                    <a:cubicBezTo>
                      <a:pt x="20045" y="54660"/>
                      <a:pt x="20628" y="54219"/>
                      <a:pt x="21284" y="54219"/>
                    </a:cubicBezTo>
                    <a:cubicBezTo>
                      <a:pt x="21398" y="54219"/>
                      <a:pt x="21514" y="54233"/>
                      <a:pt x="21630" y="54260"/>
                    </a:cubicBezTo>
                    <a:cubicBezTo>
                      <a:pt x="21953" y="54352"/>
                      <a:pt x="22092" y="54676"/>
                      <a:pt x="22323" y="54814"/>
                    </a:cubicBezTo>
                    <a:cubicBezTo>
                      <a:pt x="23479" y="55369"/>
                      <a:pt x="24542" y="56155"/>
                      <a:pt x="25697" y="56756"/>
                    </a:cubicBezTo>
                    <a:cubicBezTo>
                      <a:pt x="26344" y="57125"/>
                      <a:pt x="26853" y="57726"/>
                      <a:pt x="27546" y="58050"/>
                    </a:cubicBezTo>
                    <a:cubicBezTo>
                      <a:pt x="27777" y="58142"/>
                      <a:pt x="28054" y="58235"/>
                      <a:pt x="28285" y="58373"/>
                    </a:cubicBezTo>
                    <a:cubicBezTo>
                      <a:pt x="29117" y="58928"/>
                      <a:pt x="30042" y="59436"/>
                      <a:pt x="30966" y="59852"/>
                    </a:cubicBezTo>
                    <a:cubicBezTo>
                      <a:pt x="31151" y="59898"/>
                      <a:pt x="31289" y="59945"/>
                      <a:pt x="31474" y="59991"/>
                    </a:cubicBezTo>
                    <a:cubicBezTo>
                      <a:pt x="32306" y="60499"/>
                      <a:pt x="33231" y="60915"/>
                      <a:pt x="34109" y="61424"/>
                    </a:cubicBezTo>
                    <a:cubicBezTo>
                      <a:pt x="34617" y="61655"/>
                      <a:pt x="35172" y="61978"/>
                      <a:pt x="35680" y="62302"/>
                    </a:cubicBezTo>
                    <a:cubicBezTo>
                      <a:pt x="36188" y="62718"/>
                      <a:pt x="36743" y="63041"/>
                      <a:pt x="37344" y="63318"/>
                    </a:cubicBezTo>
                    <a:cubicBezTo>
                      <a:pt x="38361" y="63734"/>
                      <a:pt x="39424" y="64289"/>
                      <a:pt x="40394" y="64844"/>
                    </a:cubicBezTo>
                    <a:cubicBezTo>
                      <a:pt x="40718" y="64936"/>
                      <a:pt x="41041" y="65121"/>
                      <a:pt x="41272" y="65352"/>
                    </a:cubicBezTo>
                    <a:cubicBezTo>
                      <a:pt x="41550" y="65676"/>
                      <a:pt x="41873" y="65860"/>
                      <a:pt x="42243" y="65953"/>
                    </a:cubicBezTo>
                    <a:cubicBezTo>
                      <a:pt x="42751" y="66091"/>
                      <a:pt x="43260" y="66323"/>
                      <a:pt x="43722" y="66646"/>
                    </a:cubicBezTo>
                    <a:cubicBezTo>
                      <a:pt x="44461" y="67062"/>
                      <a:pt x="45201" y="67478"/>
                      <a:pt x="45987" y="67848"/>
                    </a:cubicBezTo>
                    <a:cubicBezTo>
                      <a:pt x="46402" y="68138"/>
                      <a:pt x="46928" y="68317"/>
                      <a:pt x="47467" y="68317"/>
                    </a:cubicBezTo>
                    <a:cubicBezTo>
                      <a:pt x="47528" y="68317"/>
                      <a:pt x="47589" y="68315"/>
                      <a:pt x="47650" y="68310"/>
                    </a:cubicBezTo>
                    <a:lnTo>
                      <a:pt x="47835" y="68310"/>
                    </a:lnTo>
                    <a:cubicBezTo>
                      <a:pt x="47835" y="68310"/>
                      <a:pt x="47835" y="68264"/>
                      <a:pt x="47789" y="68264"/>
                    </a:cubicBezTo>
                    <a:cubicBezTo>
                      <a:pt x="47604" y="68079"/>
                      <a:pt x="47789" y="67986"/>
                      <a:pt x="47881" y="67848"/>
                    </a:cubicBezTo>
                    <a:cubicBezTo>
                      <a:pt x="48066" y="67386"/>
                      <a:pt x="48344" y="66923"/>
                      <a:pt x="48575" y="66507"/>
                    </a:cubicBezTo>
                    <a:cubicBezTo>
                      <a:pt x="48944" y="65583"/>
                      <a:pt x="49453" y="64705"/>
                      <a:pt x="50007" y="63873"/>
                    </a:cubicBezTo>
                    <a:cubicBezTo>
                      <a:pt x="50146" y="63688"/>
                      <a:pt x="50377" y="63550"/>
                      <a:pt x="50423" y="63272"/>
                    </a:cubicBezTo>
                    <a:cubicBezTo>
                      <a:pt x="50562" y="62856"/>
                      <a:pt x="50747" y="62440"/>
                      <a:pt x="51024" y="62117"/>
                    </a:cubicBezTo>
                    <a:cubicBezTo>
                      <a:pt x="51440" y="61470"/>
                      <a:pt x="51902" y="60915"/>
                      <a:pt x="52411" y="60361"/>
                    </a:cubicBezTo>
                    <a:cubicBezTo>
                      <a:pt x="53058" y="59529"/>
                      <a:pt x="53843" y="58789"/>
                      <a:pt x="54629" y="58096"/>
                    </a:cubicBezTo>
                    <a:cubicBezTo>
                      <a:pt x="54999" y="57819"/>
                      <a:pt x="55276" y="57403"/>
                      <a:pt x="55646" y="57125"/>
                    </a:cubicBezTo>
                    <a:cubicBezTo>
                      <a:pt x="56154" y="56848"/>
                      <a:pt x="56663" y="56478"/>
                      <a:pt x="57079" y="56062"/>
                    </a:cubicBezTo>
                    <a:cubicBezTo>
                      <a:pt x="57356" y="55831"/>
                      <a:pt x="57633" y="55646"/>
                      <a:pt x="57957" y="55554"/>
                    </a:cubicBezTo>
                    <a:cubicBezTo>
                      <a:pt x="58142" y="55508"/>
                      <a:pt x="58280" y="55415"/>
                      <a:pt x="58419" y="55369"/>
                    </a:cubicBezTo>
                    <a:cubicBezTo>
                      <a:pt x="58743" y="55092"/>
                      <a:pt x="59066" y="54907"/>
                      <a:pt x="59482" y="54768"/>
                    </a:cubicBezTo>
                    <a:cubicBezTo>
                      <a:pt x="59944" y="54583"/>
                      <a:pt x="60406" y="54398"/>
                      <a:pt x="60822" y="54121"/>
                    </a:cubicBezTo>
                    <a:cubicBezTo>
                      <a:pt x="61331" y="53844"/>
                      <a:pt x="61885" y="53613"/>
                      <a:pt x="62440" y="53428"/>
                    </a:cubicBezTo>
                    <a:cubicBezTo>
                      <a:pt x="62763" y="53289"/>
                      <a:pt x="63272" y="53151"/>
                      <a:pt x="63688" y="53012"/>
                    </a:cubicBezTo>
                    <a:cubicBezTo>
                      <a:pt x="64612" y="52735"/>
                      <a:pt x="65583" y="52457"/>
                      <a:pt x="66553" y="52226"/>
                    </a:cubicBezTo>
                    <a:cubicBezTo>
                      <a:pt x="66910" y="52132"/>
                      <a:pt x="67266" y="52107"/>
                      <a:pt x="67623" y="52107"/>
                    </a:cubicBezTo>
                    <a:cubicBezTo>
                      <a:pt x="68039" y="52107"/>
                      <a:pt x="68455" y="52142"/>
                      <a:pt x="68871" y="52142"/>
                    </a:cubicBezTo>
                    <a:cubicBezTo>
                      <a:pt x="68977" y="52142"/>
                      <a:pt x="69082" y="52139"/>
                      <a:pt x="69188" y="52134"/>
                    </a:cubicBezTo>
                    <a:cubicBezTo>
                      <a:pt x="69835" y="52088"/>
                      <a:pt x="69835" y="52134"/>
                      <a:pt x="69927" y="51533"/>
                    </a:cubicBezTo>
                    <a:cubicBezTo>
                      <a:pt x="70112" y="50794"/>
                      <a:pt x="70297" y="50054"/>
                      <a:pt x="70528" y="49315"/>
                    </a:cubicBezTo>
                    <a:cubicBezTo>
                      <a:pt x="70667" y="48667"/>
                      <a:pt x="70805" y="48020"/>
                      <a:pt x="70852" y="47373"/>
                    </a:cubicBezTo>
                    <a:cubicBezTo>
                      <a:pt x="71036" y="46264"/>
                      <a:pt x="71545" y="45247"/>
                      <a:pt x="71683" y="44138"/>
                    </a:cubicBezTo>
                    <a:cubicBezTo>
                      <a:pt x="71730" y="43352"/>
                      <a:pt x="71961" y="42613"/>
                      <a:pt x="72099" y="41827"/>
                    </a:cubicBezTo>
                    <a:cubicBezTo>
                      <a:pt x="72192" y="41042"/>
                      <a:pt x="72284" y="40302"/>
                      <a:pt x="72377" y="39563"/>
                    </a:cubicBezTo>
                    <a:cubicBezTo>
                      <a:pt x="72469" y="38823"/>
                      <a:pt x="72608" y="38176"/>
                      <a:pt x="72700" y="37483"/>
                    </a:cubicBezTo>
                    <a:cubicBezTo>
                      <a:pt x="72839" y="36605"/>
                      <a:pt x="72746" y="35634"/>
                      <a:pt x="73209" y="34802"/>
                    </a:cubicBezTo>
                    <a:cubicBezTo>
                      <a:pt x="73255" y="34756"/>
                      <a:pt x="73255" y="34710"/>
                      <a:pt x="73209" y="34664"/>
                    </a:cubicBezTo>
                    <a:cubicBezTo>
                      <a:pt x="72931" y="34525"/>
                      <a:pt x="73024" y="34340"/>
                      <a:pt x="73162" y="34248"/>
                    </a:cubicBezTo>
                    <a:cubicBezTo>
                      <a:pt x="73301" y="34109"/>
                      <a:pt x="73347" y="33924"/>
                      <a:pt x="73347" y="33739"/>
                    </a:cubicBezTo>
                    <a:cubicBezTo>
                      <a:pt x="73347" y="32722"/>
                      <a:pt x="73763" y="31798"/>
                      <a:pt x="73902" y="30781"/>
                    </a:cubicBezTo>
                    <a:cubicBezTo>
                      <a:pt x="74179" y="29349"/>
                      <a:pt x="74595" y="27962"/>
                      <a:pt x="74919" y="26529"/>
                    </a:cubicBezTo>
                    <a:cubicBezTo>
                      <a:pt x="75057" y="26160"/>
                      <a:pt x="75011" y="25836"/>
                      <a:pt x="74595" y="25697"/>
                    </a:cubicBezTo>
                    <a:cubicBezTo>
                      <a:pt x="74302" y="25610"/>
                      <a:pt x="73991" y="25577"/>
                      <a:pt x="73684" y="25577"/>
                    </a:cubicBezTo>
                    <a:cubicBezTo>
                      <a:pt x="73507" y="25577"/>
                      <a:pt x="73332" y="25588"/>
                      <a:pt x="73162" y="25605"/>
                    </a:cubicBezTo>
                    <a:cubicBezTo>
                      <a:pt x="72925" y="25605"/>
                      <a:pt x="72721" y="25809"/>
                      <a:pt x="72464" y="25809"/>
                    </a:cubicBezTo>
                    <a:cubicBezTo>
                      <a:pt x="72421" y="25809"/>
                      <a:pt x="72377" y="25803"/>
                      <a:pt x="72330" y="25790"/>
                    </a:cubicBezTo>
                    <a:cubicBezTo>
                      <a:pt x="72172" y="25755"/>
                      <a:pt x="72006" y="25739"/>
                      <a:pt x="71839" y="25739"/>
                    </a:cubicBezTo>
                    <a:cubicBezTo>
                      <a:pt x="71568" y="25739"/>
                      <a:pt x="71293" y="25779"/>
                      <a:pt x="71036" y="25836"/>
                    </a:cubicBezTo>
                    <a:cubicBezTo>
                      <a:pt x="69927" y="25975"/>
                      <a:pt x="68864" y="26113"/>
                      <a:pt x="67755" y="26252"/>
                    </a:cubicBezTo>
                    <a:cubicBezTo>
                      <a:pt x="67495" y="26304"/>
                      <a:pt x="67228" y="26330"/>
                      <a:pt x="66960" y="26330"/>
                    </a:cubicBezTo>
                    <a:cubicBezTo>
                      <a:pt x="66514" y="26330"/>
                      <a:pt x="66062" y="26258"/>
                      <a:pt x="65629" y="26113"/>
                    </a:cubicBezTo>
                    <a:cubicBezTo>
                      <a:pt x="65167" y="25975"/>
                      <a:pt x="64889" y="25559"/>
                      <a:pt x="64843" y="25143"/>
                    </a:cubicBezTo>
                    <a:cubicBezTo>
                      <a:pt x="64936" y="24450"/>
                      <a:pt x="65074" y="23756"/>
                      <a:pt x="65167" y="23063"/>
                    </a:cubicBezTo>
                    <a:cubicBezTo>
                      <a:pt x="65398" y="22139"/>
                      <a:pt x="65537" y="21261"/>
                      <a:pt x="65629" y="20336"/>
                    </a:cubicBezTo>
                    <a:cubicBezTo>
                      <a:pt x="65629" y="19966"/>
                      <a:pt x="65675" y="19643"/>
                      <a:pt x="65814" y="19273"/>
                    </a:cubicBezTo>
                    <a:cubicBezTo>
                      <a:pt x="65860" y="19088"/>
                      <a:pt x="66184" y="19088"/>
                      <a:pt x="66137" y="18811"/>
                    </a:cubicBezTo>
                    <a:cubicBezTo>
                      <a:pt x="65952" y="18256"/>
                      <a:pt x="66230" y="17702"/>
                      <a:pt x="66230" y="17147"/>
                    </a:cubicBezTo>
                    <a:cubicBezTo>
                      <a:pt x="66230" y="16593"/>
                      <a:pt x="66600" y="16130"/>
                      <a:pt x="66692" y="15576"/>
                    </a:cubicBezTo>
                    <a:cubicBezTo>
                      <a:pt x="66877" y="14420"/>
                      <a:pt x="67108" y="13265"/>
                      <a:pt x="67431" y="12156"/>
                    </a:cubicBezTo>
                    <a:cubicBezTo>
                      <a:pt x="67801" y="10723"/>
                      <a:pt x="68078" y="9244"/>
                      <a:pt x="68402" y="7811"/>
                    </a:cubicBezTo>
                    <a:cubicBezTo>
                      <a:pt x="68818" y="6194"/>
                      <a:pt x="69373" y="4668"/>
                      <a:pt x="69742" y="3051"/>
                    </a:cubicBezTo>
                    <a:cubicBezTo>
                      <a:pt x="69973" y="2034"/>
                      <a:pt x="70528" y="1110"/>
                      <a:pt x="706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36"/>
              <p:cNvSpPr/>
              <p:nvPr/>
            </p:nvSpPr>
            <p:spPr>
              <a:xfrm flipH="1">
                <a:off x="4462562" y="1305584"/>
                <a:ext cx="1175135" cy="1075347"/>
              </a:xfrm>
              <a:custGeom>
                <a:rect b="b" l="l" r="r" t="t"/>
                <a:pathLst>
                  <a:path extrusionOk="0" h="71307" w="77924">
                    <a:moveTo>
                      <a:pt x="72008" y="1371"/>
                    </a:moveTo>
                    <a:cubicBezTo>
                      <a:pt x="71869" y="2481"/>
                      <a:pt x="71314" y="3405"/>
                      <a:pt x="71083" y="4422"/>
                    </a:cubicBezTo>
                    <a:cubicBezTo>
                      <a:pt x="70714" y="6039"/>
                      <a:pt x="70159" y="7565"/>
                      <a:pt x="69743" y="9182"/>
                    </a:cubicBezTo>
                    <a:cubicBezTo>
                      <a:pt x="69419" y="10615"/>
                      <a:pt x="69142" y="12094"/>
                      <a:pt x="68772" y="13527"/>
                    </a:cubicBezTo>
                    <a:cubicBezTo>
                      <a:pt x="68449" y="14636"/>
                      <a:pt x="68218" y="15791"/>
                      <a:pt x="68033" y="16947"/>
                    </a:cubicBezTo>
                    <a:cubicBezTo>
                      <a:pt x="67941" y="17501"/>
                      <a:pt x="67571" y="17964"/>
                      <a:pt x="67571" y="18518"/>
                    </a:cubicBezTo>
                    <a:cubicBezTo>
                      <a:pt x="67571" y="19073"/>
                      <a:pt x="67293" y="19627"/>
                      <a:pt x="67478" y="20182"/>
                    </a:cubicBezTo>
                    <a:cubicBezTo>
                      <a:pt x="67525" y="20459"/>
                      <a:pt x="67201" y="20459"/>
                      <a:pt x="67155" y="20644"/>
                    </a:cubicBezTo>
                    <a:cubicBezTo>
                      <a:pt x="67016" y="21014"/>
                      <a:pt x="66970" y="21337"/>
                      <a:pt x="66970" y="21707"/>
                    </a:cubicBezTo>
                    <a:cubicBezTo>
                      <a:pt x="66878" y="22632"/>
                      <a:pt x="66739" y="23510"/>
                      <a:pt x="66508" y="24434"/>
                    </a:cubicBezTo>
                    <a:cubicBezTo>
                      <a:pt x="66415" y="25127"/>
                      <a:pt x="66277" y="25821"/>
                      <a:pt x="66184" y="26514"/>
                    </a:cubicBezTo>
                    <a:cubicBezTo>
                      <a:pt x="66230" y="26930"/>
                      <a:pt x="66508" y="27346"/>
                      <a:pt x="66970" y="27484"/>
                    </a:cubicBezTo>
                    <a:cubicBezTo>
                      <a:pt x="67403" y="27629"/>
                      <a:pt x="67855" y="27701"/>
                      <a:pt x="68301" y="27701"/>
                    </a:cubicBezTo>
                    <a:cubicBezTo>
                      <a:pt x="68569" y="27701"/>
                      <a:pt x="68836" y="27675"/>
                      <a:pt x="69096" y="27623"/>
                    </a:cubicBezTo>
                    <a:cubicBezTo>
                      <a:pt x="70205" y="27484"/>
                      <a:pt x="71268" y="27346"/>
                      <a:pt x="72377" y="27207"/>
                    </a:cubicBezTo>
                    <a:cubicBezTo>
                      <a:pt x="72634" y="27150"/>
                      <a:pt x="72909" y="27110"/>
                      <a:pt x="73180" y="27110"/>
                    </a:cubicBezTo>
                    <a:cubicBezTo>
                      <a:pt x="73347" y="27110"/>
                      <a:pt x="73513" y="27126"/>
                      <a:pt x="73671" y="27161"/>
                    </a:cubicBezTo>
                    <a:cubicBezTo>
                      <a:pt x="73718" y="27174"/>
                      <a:pt x="73762" y="27180"/>
                      <a:pt x="73805" y="27180"/>
                    </a:cubicBezTo>
                    <a:cubicBezTo>
                      <a:pt x="74062" y="27180"/>
                      <a:pt x="74266" y="26976"/>
                      <a:pt x="74503" y="26976"/>
                    </a:cubicBezTo>
                    <a:cubicBezTo>
                      <a:pt x="74673" y="26959"/>
                      <a:pt x="74848" y="26948"/>
                      <a:pt x="75025" y="26948"/>
                    </a:cubicBezTo>
                    <a:cubicBezTo>
                      <a:pt x="75332" y="26948"/>
                      <a:pt x="75643" y="26981"/>
                      <a:pt x="75936" y="27068"/>
                    </a:cubicBezTo>
                    <a:cubicBezTo>
                      <a:pt x="76352" y="27207"/>
                      <a:pt x="76398" y="27531"/>
                      <a:pt x="76260" y="27900"/>
                    </a:cubicBezTo>
                    <a:cubicBezTo>
                      <a:pt x="75936" y="29333"/>
                      <a:pt x="75520" y="30720"/>
                      <a:pt x="75243" y="32152"/>
                    </a:cubicBezTo>
                    <a:cubicBezTo>
                      <a:pt x="75104" y="33169"/>
                      <a:pt x="74688" y="34093"/>
                      <a:pt x="74688" y="35110"/>
                    </a:cubicBezTo>
                    <a:cubicBezTo>
                      <a:pt x="74688" y="35295"/>
                      <a:pt x="74642" y="35480"/>
                      <a:pt x="74503" y="35619"/>
                    </a:cubicBezTo>
                    <a:cubicBezTo>
                      <a:pt x="74365" y="35711"/>
                      <a:pt x="74272" y="35896"/>
                      <a:pt x="74550" y="36035"/>
                    </a:cubicBezTo>
                    <a:cubicBezTo>
                      <a:pt x="74596" y="36081"/>
                      <a:pt x="74596" y="36127"/>
                      <a:pt x="74550" y="36173"/>
                    </a:cubicBezTo>
                    <a:cubicBezTo>
                      <a:pt x="74087" y="37005"/>
                      <a:pt x="74180" y="37976"/>
                      <a:pt x="74041" y="38854"/>
                    </a:cubicBezTo>
                    <a:cubicBezTo>
                      <a:pt x="73949" y="39547"/>
                      <a:pt x="73810" y="40194"/>
                      <a:pt x="73718" y="40934"/>
                    </a:cubicBezTo>
                    <a:cubicBezTo>
                      <a:pt x="73625" y="41673"/>
                      <a:pt x="73533" y="42413"/>
                      <a:pt x="73440" y="43198"/>
                    </a:cubicBezTo>
                    <a:cubicBezTo>
                      <a:pt x="73302" y="43984"/>
                      <a:pt x="73071" y="44723"/>
                      <a:pt x="73024" y="45509"/>
                    </a:cubicBezTo>
                    <a:cubicBezTo>
                      <a:pt x="72886" y="46618"/>
                      <a:pt x="72377" y="47635"/>
                      <a:pt x="72193" y="48744"/>
                    </a:cubicBezTo>
                    <a:cubicBezTo>
                      <a:pt x="72146" y="49391"/>
                      <a:pt x="72008" y="50038"/>
                      <a:pt x="71869" y="50686"/>
                    </a:cubicBezTo>
                    <a:cubicBezTo>
                      <a:pt x="71638" y="51425"/>
                      <a:pt x="71453" y="52165"/>
                      <a:pt x="71268" y="52904"/>
                    </a:cubicBezTo>
                    <a:cubicBezTo>
                      <a:pt x="71176" y="53505"/>
                      <a:pt x="71176" y="53459"/>
                      <a:pt x="70529" y="53505"/>
                    </a:cubicBezTo>
                    <a:cubicBezTo>
                      <a:pt x="70423" y="53510"/>
                      <a:pt x="70318" y="53513"/>
                      <a:pt x="70212" y="53513"/>
                    </a:cubicBezTo>
                    <a:cubicBezTo>
                      <a:pt x="69796" y="53513"/>
                      <a:pt x="69380" y="53478"/>
                      <a:pt x="68964" y="53478"/>
                    </a:cubicBezTo>
                    <a:cubicBezTo>
                      <a:pt x="68607" y="53478"/>
                      <a:pt x="68251" y="53503"/>
                      <a:pt x="67894" y="53597"/>
                    </a:cubicBezTo>
                    <a:cubicBezTo>
                      <a:pt x="66924" y="53828"/>
                      <a:pt x="65953" y="54106"/>
                      <a:pt x="65029" y="54383"/>
                    </a:cubicBezTo>
                    <a:cubicBezTo>
                      <a:pt x="64613" y="54522"/>
                      <a:pt x="64104" y="54660"/>
                      <a:pt x="63781" y="54799"/>
                    </a:cubicBezTo>
                    <a:cubicBezTo>
                      <a:pt x="63226" y="54984"/>
                      <a:pt x="62672" y="55215"/>
                      <a:pt x="62163" y="55492"/>
                    </a:cubicBezTo>
                    <a:cubicBezTo>
                      <a:pt x="61747" y="55769"/>
                      <a:pt x="61285" y="55954"/>
                      <a:pt x="60823" y="56139"/>
                    </a:cubicBezTo>
                    <a:cubicBezTo>
                      <a:pt x="60407" y="56278"/>
                      <a:pt x="60084" y="56463"/>
                      <a:pt x="59760" y="56740"/>
                    </a:cubicBezTo>
                    <a:cubicBezTo>
                      <a:pt x="59621" y="56786"/>
                      <a:pt x="59483" y="56879"/>
                      <a:pt x="59298" y="56925"/>
                    </a:cubicBezTo>
                    <a:cubicBezTo>
                      <a:pt x="58974" y="57017"/>
                      <a:pt x="58697" y="57202"/>
                      <a:pt x="58420" y="57433"/>
                    </a:cubicBezTo>
                    <a:cubicBezTo>
                      <a:pt x="58004" y="57849"/>
                      <a:pt x="57495" y="58219"/>
                      <a:pt x="56987" y="58496"/>
                    </a:cubicBezTo>
                    <a:cubicBezTo>
                      <a:pt x="56617" y="58774"/>
                      <a:pt x="56340" y="59190"/>
                      <a:pt x="55970" y="59467"/>
                    </a:cubicBezTo>
                    <a:cubicBezTo>
                      <a:pt x="55184" y="60160"/>
                      <a:pt x="54399" y="60900"/>
                      <a:pt x="53752" y="61732"/>
                    </a:cubicBezTo>
                    <a:cubicBezTo>
                      <a:pt x="53243" y="62286"/>
                      <a:pt x="52781" y="62841"/>
                      <a:pt x="52365" y="63488"/>
                    </a:cubicBezTo>
                    <a:cubicBezTo>
                      <a:pt x="52088" y="63811"/>
                      <a:pt x="51903" y="64227"/>
                      <a:pt x="51764" y="64643"/>
                    </a:cubicBezTo>
                    <a:cubicBezTo>
                      <a:pt x="51718" y="64921"/>
                      <a:pt x="51487" y="65059"/>
                      <a:pt x="51348" y="65244"/>
                    </a:cubicBezTo>
                    <a:cubicBezTo>
                      <a:pt x="50794" y="66076"/>
                      <a:pt x="50285" y="66954"/>
                      <a:pt x="49916" y="67878"/>
                    </a:cubicBezTo>
                    <a:cubicBezTo>
                      <a:pt x="49685" y="68294"/>
                      <a:pt x="49407" y="68757"/>
                      <a:pt x="49222" y="69219"/>
                    </a:cubicBezTo>
                    <a:cubicBezTo>
                      <a:pt x="49130" y="69357"/>
                      <a:pt x="48945" y="69450"/>
                      <a:pt x="49130" y="69635"/>
                    </a:cubicBezTo>
                    <a:cubicBezTo>
                      <a:pt x="49176" y="69635"/>
                      <a:pt x="49176" y="69681"/>
                      <a:pt x="49176" y="69681"/>
                    </a:cubicBezTo>
                    <a:lnTo>
                      <a:pt x="48991" y="69681"/>
                    </a:lnTo>
                    <a:cubicBezTo>
                      <a:pt x="48930" y="69686"/>
                      <a:pt x="48869" y="69688"/>
                      <a:pt x="48808" y="69688"/>
                    </a:cubicBezTo>
                    <a:cubicBezTo>
                      <a:pt x="48269" y="69688"/>
                      <a:pt x="47743" y="69509"/>
                      <a:pt x="47328" y="69219"/>
                    </a:cubicBezTo>
                    <a:cubicBezTo>
                      <a:pt x="46542" y="68849"/>
                      <a:pt x="45802" y="68433"/>
                      <a:pt x="45063" y="68017"/>
                    </a:cubicBezTo>
                    <a:cubicBezTo>
                      <a:pt x="44601" y="67694"/>
                      <a:pt x="44092" y="67462"/>
                      <a:pt x="43584" y="67324"/>
                    </a:cubicBezTo>
                    <a:cubicBezTo>
                      <a:pt x="43214" y="67231"/>
                      <a:pt x="42891" y="67047"/>
                      <a:pt x="42613" y="66723"/>
                    </a:cubicBezTo>
                    <a:cubicBezTo>
                      <a:pt x="42382" y="66492"/>
                      <a:pt x="42059" y="66307"/>
                      <a:pt x="41735" y="66215"/>
                    </a:cubicBezTo>
                    <a:cubicBezTo>
                      <a:pt x="40765" y="65660"/>
                      <a:pt x="39702" y="65105"/>
                      <a:pt x="38685" y="64689"/>
                    </a:cubicBezTo>
                    <a:cubicBezTo>
                      <a:pt x="38084" y="64412"/>
                      <a:pt x="37529" y="64089"/>
                      <a:pt x="37021" y="63673"/>
                    </a:cubicBezTo>
                    <a:cubicBezTo>
                      <a:pt x="36513" y="63349"/>
                      <a:pt x="35958" y="63026"/>
                      <a:pt x="35450" y="62795"/>
                    </a:cubicBezTo>
                    <a:cubicBezTo>
                      <a:pt x="34572" y="62286"/>
                      <a:pt x="33647" y="61870"/>
                      <a:pt x="32815" y="61362"/>
                    </a:cubicBezTo>
                    <a:cubicBezTo>
                      <a:pt x="32630" y="61316"/>
                      <a:pt x="32492" y="61269"/>
                      <a:pt x="32307" y="61223"/>
                    </a:cubicBezTo>
                    <a:cubicBezTo>
                      <a:pt x="31383" y="60807"/>
                      <a:pt x="30458" y="60299"/>
                      <a:pt x="29626" y="59744"/>
                    </a:cubicBezTo>
                    <a:cubicBezTo>
                      <a:pt x="29395" y="59606"/>
                      <a:pt x="29118" y="59513"/>
                      <a:pt x="28887" y="59421"/>
                    </a:cubicBezTo>
                    <a:cubicBezTo>
                      <a:pt x="28194" y="59097"/>
                      <a:pt x="27685" y="58496"/>
                      <a:pt x="27038" y="58127"/>
                    </a:cubicBezTo>
                    <a:cubicBezTo>
                      <a:pt x="25883" y="57526"/>
                      <a:pt x="24820" y="56740"/>
                      <a:pt x="23664" y="56185"/>
                    </a:cubicBezTo>
                    <a:cubicBezTo>
                      <a:pt x="23433" y="56047"/>
                      <a:pt x="23294" y="55723"/>
                      <a:pt x="22971" y="55631"/>
                    </a:cubicBezTo>
                    <a:cubicBezTo>
                      <a:pt x="22855" y="55604"/>
                      <a:pt x="22739" y="55590"/>
                      <a:pt x="22625" y="55590"/>
                    </a:cubicBezTo>
                    <a:cubicBezTo>
                      <a:pt x="21969" y="55590"/>
                      <a:pt x="21386" y="56031"/>
                      <a:pt x="21307" y="56740"/>
                    </a:cubicBezTo>
                    <a:cubicBezTo>
                      <a:pt x="21261" y="57341"/>
                      <a:pt x="21076" y="57942"/>
                      <a:pt x="20891" y="58496"/>
                    </a:cubicBezTo>
                    <a:cubicBezTo>
                      <a:pt x="20660" y="58912"/>
                      <a:pt x="20799" y="59374"/>
                      <a:pt x="20706" y="59837"/>
                    </a:cubicBezTo>
                    <a:cubicBezTo>
                      <a:pt x="20568" y="60669"/>
                      <a:pt x="20614" y="61547"/>
                      <a:pt x="20429" y="62332"/>
                    </a:cubicBezTo>
                    <a:cubicBezTo>
                      <a:pt x="20290" y="62841"/>
                      <a:pt x="20383" y="63442"/>
                      <a:pt x="20013" y="63858"/>
                    </a:cubicBezTo>
                    <a:cubicBezTo>
                      <a:pt x="19925" y="63946"/>
                      <a:pt x="19893" y="64109"/>
                      <a:pt x="19798" y="64109"/>
                    </a:cubicBezTo>
                    <a:cubicBezTo>
                      <a:pt x="19744" y="64109"/>
                      <a:pt x="19669" y="64055"/>
                      <a:pt x="19551" y="63904"/>
                    </a:cubicBezTo>
                    <a:cubicBezTo>
                      <a:pt x="19274" y="63488"/>
                      <a:pt x="18627" y="63442"/>
                      <a:pt x="18303" y="63164"/>
                    </a:cubicBezTo>
                    <a:cubicBezTo>
                      <a:pt x="17933" y="62841"/>
                      <a:pt x="17332" y="62933"/>
                      <a:pt x="17194" y="62425"/>
                    </a:cubicBezTo>
                    <a:cubicBezTo>
                      <a:pt x="17148" y="62240"/>
                      <a:pt x="16916" y="62332"/>
                      <a:pt x="16778" y="62240"/>
                    </a:cubicBezTo>
                    <a:cubicBezTo>
                      <a:pt x="16085" y="61870"/>
                      <a:pt x="15530" y="61269"/>
                      <a:pt x="14744" y="61038"/>
                    </a:cubicBezTo>
                    <a:cubicBezTo>
                      <a:pt x="14744" y="60484"/>
                      <a:pt x="13912" y="60761"/>
                      <a:pt x="13912" y="60160"/>
                    </a:cubicBezTo>
                    <a:cubicBezTo>
                      <a:pt x="13912" y="60114"/>
                      <a:pt x="13866" y="60068"/>
                      <a:pt x="13820" y="60068"/>
                    </a:cubicBezTo>
                    <a:cubicBezTo>
                      <a:pt x="13265" y="59929"/>
                      <a:pt x="13034" y="59282"/>
                      <a:pt x="12433" y="59143"/>
                    </a:cubicBezTo>
                    <a:cubicBezTo>
                      <a:pt x="12202" y="59097"/>
                      <a:pt x="12387" y="58820"/>
                      <a:pt x="12064" y="58727"/>
                    </a:cubicBezTo>
                    <a:cubicBezTo>
                      <a:pt x="11601" y="58543"/>
                      <a:pt x="11186" y="58265"/>
                      <a:pt x="10816" y="57988"/>
                    </a:cubicBezTo>
                    <a:cubicBezTo>
                      <a:pt x="10585" y="57803"/>
                      <a:pt x="10354" y="57618"/>
                      <a:pt x="10169" y="57387"/>
                    </a:cubicBezTo>
                    <a:cubicBezTo>
                      <a:pt x="10076" y="57295"/>
                      <a:pt x="9938" y="57110"/>
                      <a:pt x="9799" y="57017"/>
                    </a:cubicBezTo>
                    <a:cubicBezTo>
                      <a:pt x="9013" y="56740"/>
                      <a:pt x="8505" y="55908"/>
                      <a:pt x="7904" y="55585"/>
                    </a:cubicBezTo>
                    <a:cubicBezTo>
                      <a:pt x="7303" y="55215"/>
                      <a:pt x="7026" y="54522"/>
                      <a:pt x="6425" y="54291"/>
                    </a:cubicBezTo>
                    <a:cubicBezTo>
                      <a:pt x="5917" y="54013"/>
                      <a:pt x="5455" y="53690"/>
                      <a:pt x="5085" y="53274"/>
                    </a:cubicBezTo>
                    <a:cubicBezTo>
                      <a:pt x="4576" y="52950"/>
                      <a:pt x="4114" y="52442"/>
                      <a:pt x="3606" y="52026"/>
                    </a:cubicBezTo>
                    <a:cubicBezTo>
                      <a:pt x="3005" y="51610"/>
                      <a:pt x="2404" y="51148"/>
                      <a:pt x="1896" y="50639"/>
                    </a:cubicBezTo>
                    <a:cubicBezTo>
                      <a:pt x="1665" y="50362"/>
                      <a:pt x="1341" y="50085"/>
                      <a:pt x="1572" y="49715"/>
                    </a:cubicBezTo>
                    <a:cubicBezTo>
                      <a:pt x="1711" y="49438"/>
                      <a:pt x="1803" y="49160"/>
                      <a:pt x="1942" y="48975"/>
                    </a:cubicBezTo>
                    <a:cubicBezTo>
                      <a:pt x="2312" y="48421"/>
                      <a:pt x="2589" y="47774"/>
                      <a:pt x="3005" y="47265"/>
                    </a:cubicBezTo>
                    <a:cubicBezTo>
                      <a:pt x="3652" y="46295"/>
                      <a:pt x="4207" y="45278"/>
                      <a:pt x="4900" y="44308"/>
                    </a:cubicBezTo>
                    <a:cubicBezTo>
                      <a:pt x="5078" y="44063"/>
                      <a:pt x="5320" y="43989"/>
                      <a:pt x="5575" y="43989"/>
                    </a:cubicBezTo>
                    <a:cubicBezTo>
                      <a:pt x="5850" y="43989"/>
                      <a:pt x="6139" y="44075"/>
                      <a:pt x="6379" y="44123"/>
                    </a:cubicBezTo>
                    <a:cubicBezTo>
                      <a:pt x="6795" y="44261"/>
                      <a:pt x="7442" y="44123"/>
                      <a:pt x="7673" y="44308"/>
                    </a:cubicBezTo>
                    <a:cubicBezTo>
                      <a:pt x="8274" y="44816"/>
                      <a:pt x="8967" y="44446"/>
                      <a:pt x="9522" y="44816"/>
                    </a:cubicBezTo>
                    <a:cubicBezTo>
                      <a:pt x="10123" y="45093"/>
                      <a:pt x="10723" y="45278"/>
                      <a:pt x="11370" y="45463"/>
                    </a:cubicBezTo>
                    <a:cubicBezTo>
                      <a:pt x="12249" y="45740"/>
                      <a:pt x="13173" y="45879"/>
                      <a:pt x="14051" y="46110"/>
                    </a:cubicBezTo>
                    <a:cubicBezTo>
                      <a:pt x="14652" y="46295"/>
                      <a:pt x="15253" y="46387"/>
                      <a:pt x="15807" y="46618"/>
                    </a:cubicBezTo>
                    <a:cubicBezTo>
                      <a:pt x="15951" y="46666"/>
                      <a:pt x="16105" y="46692"/>
                      <a:pt x="16262" y="46692"/>
                    </a:cubicBezTo>
                    <a:cubicBezTo>
                      <a:pt x="16558" y="46692"/>
                      <a:pt x="16859" y="46599"/>
                      <a:pt x="17101" y="46387"/>
                    </a:cubicBezTo>
                    <a:cubicBezTo>
                      <a:pt x="17379" y="46156"/>
                      <a:pt x="17656" y="45833"/>
                      <a:pt x="17841" y="45509"/>
                    </a:cubicBezTo>
                    <a:cubicBezTo>
                      <a:pt x="18488" y="44354"/>
                      <a:pt x="19181" y="43291"/>
                      <a:pt x="19967" y="42274"/>
                    </a:cubicBezTo>
                    <a:cubicBezTo>
                      <a:pt x="20845" y="41165"/>
                      <a:pt x="21769" y="40102"/>
                      <a:pt x="22740" y="39085"/>
                    </a:cubicBezTo>
                    <a:cubicBezTo>
                      <a:pt x="23387" y="38484"/>
                      <a:pt x="24080" y="37745"/>
                      <a:pt x="24681" y="37144"/>
                    </a:cubicBezTo>
                    <a:cubicBezTo>
                      <a:pt x="25328" y="36543"/>
                      <a:pt x="25467" y="35757"/>
                      <a:pt x="25836" y="35110"/>
                    </a:cubicBezTo>
                    <a:cubicBezTo>
                      <a:pt x="26021" y="34648"/>
                      <a:pt x="25929" y="34047"/>
                      <a:pt x="25559" y="33678"/>
                    </a:cubicBezTo>
                    <a:cubicBezTo>
                      <a:pt x="25328" y="33446"/>
                      <a:pt x="25328" y="33123"/>
                      <a:pt x="25189" y="32892"/>
                    </a:cubicBezTo>
                    <a:cubicBezTo>
                      <a:pt x="24773" y="32106"/>
                      <a:pt x="24496" y="31320"/>
                      <a:pt x="24080" y="30581"/>
                    </a:cubicBezTo>
                    <a:cubicBezTo>
                      <a:pt x="23618" y="29888"/>
                      <a:pt x="23294" y="29148"/>
                      <a:pt x="23110" y="28363"/>
                    </a:cubicBezTo>
                    <a:cubicBezTo>
                      <a:pt x="22971" y="28039"/>
                      <a:pt x="22832" y="27762"/>
                      <a:pt x="22694" y="27531"/>
                    </a:cubicBezTo>
                    <a:lnTo>
                      <a:pt x="22647" y="27531"/>
                    </a:lnTo>
                    <a:cubicBezTo>
                      <a:pt x="23063" y="26930"/>
                      <a:pt x="22093" y="26699"/>
                      <a:pt x="22231" y="26144"/>
                    </a:cubicBezTo>
                    <a:cubicBezTo>
                      <a:pt x="22324" y="25728"/>
                      <a:pt x="21954" y="25497"/>
                      <a:pt x="21723" y="25220"/>
                    </a:cubicBezTo>
                    <a:cubicBezTo>
                      <a:pt x="21584" y="25035"/>
                      <a:pt x="21723" y="24758"/>
                      <a:pt x="21538" y="24480"/>
                    </a:cubicBezTo>
                    <a:cubicBezTo>
                      <a:pt x="21400" y="24203"/>
                      <a:pt x="21261" y="23926"/>
                      <a:pt x="21168" y="23648"/>
                    </a:cubicBezTo>
                    <a:cubicBezTo>
                      <a:pt x="20984" y="23232"/>
                      <a:pt x="20937" y="22770"/>
                      <a:pt x="20753" y="22308"/>
                    </a:cubicBezTo>
                    <a:cubicBezTo>
                      <a:pt x="20614" y="21846"/>
                      <a:pt x="20799" y="21384"/>
                      <a:pt x="21168" y="21153"/>
                    </a:cubicBezTo>
                    <a:cubicBezTo>
                      <a:pt x="22416" y="20136"/>
                      <a:pt x="23664" y="19119"/>
                      <a:pt x="24912" y="18102"/>
                    </a:cubicBezTo>
                    <a:cubicBezTo>
                      <a:pt x="25282" y="17732"/>
                      <a:pt x="25744" y="17501"/>
                      <a:pt x="26114" y="17178"/>
                    </a:cubicBezTo>
                    <a:cubicBezTo>
                      <a:pt x="26576" y="16716"/>
                      <a:pt x="27131" y="16392"/>
                      <a:pt x="27685" y="16115"/>
                    </a:cubicBezTo>
                    <a:cubicBezTo>
                      <a:pt x="28425" y="15791"/>
                      <a:pt x="28887" y="15052"/>
                      <a:pt x="29765" y="14913"/>
                    </a:cubicBezTo>
                    <a:cubicBezTo>
                      <a:pt x="30088" y="14867"/>
                      <a:pt x="30366" y="14451"/>
                      <a:pt x="30735" y="14266"/>
                    </a:cubicBezTo>
                    <a:cubicBezTo>
                      <a:pt x="31567" y="13758"/>
                      <a:pt x="32446" y="13342"/>
                      <a:pt x="33370" y="13018"/>
                    </a:cubicBezTo>
                    <a:cubicBezTo>
                      <a:pt x="33631" y="12931"/>
                      <a:pt x="33924" y="12844"/>
                      <a:pt x="34222" y="12844"/>
                    </a:cubicBezTo>
                    <a:cubicBezTo>
                      <a:pt x="34558" y="12844"/>
                      <a:pt x="34901" y="12954"/>
                      <a:pt x="35219" y="13296"/>
                    </a:cubicBezTo>
                    <a:cubicBezTo>
                      <a:pt x="35727" y="13804"/>
                      <a:pt x="36513" y="14174"/>
                      <a:pt x="36882" y="14728"/>
                    </a:cubicBezTo>
                    <a:cubicBezTo>
                      <a:pt x="37298" y="15329"/>
                      <a:pt x="37899" y="15653"/>
                      <a:pt x="38315" y="16254"/>
                    </a:cubicBezTo>
                    <a:cubicBezTo>
                      <a:pt x="38916" y="17039"/>
                      <a:pt x="39609" y="17732"/>
                      <a:pt x="40395" y="18333"/>
                    </a:cubicBezTo>
                    <a:cubicBezTo>
                      <a:pt x="40903" y="18703"/>
                      <a:pt x="41273" y="19211"/>
                      <a:pt x="41735" y="19581"/>
                    </a:cubicBezTo>
                    <a:cubicBezTo>
                      <a:pt x="42197" y="19997"/>
                      <a:pt x="42844" y="20274"/>
                      <a:pt x="43168" y="20737"/>
                    </a:cubicBezTo>
                    <a:cubicBezTo>
                      <a:pt x="43723" y="21569"/>
                      <a:pt x="44462" y="21615"/>
                      <a:pt x="45294" y="21753"/>
                    </a:cubicBezTo>
                    <a:cubicBezTo>
                      <a:pt x="45534" y="21827"/>
                      <a:pt x="45782" y="21864"/>
                      <a:pt x="46031" y="21864"/>
                    </a:cubicBezTo>
                    <a:cubicBezTo>
                      <a:pt x="46405" y="21864"/>
                      <a:pt x="46782" y="21781"/>
                      <a:pt x="47143" y="21615"/>
                    </a:cubicBezTo>
                    <a:cubicBezTo>
                      <a:pt x="47790" y="21245"/>
                      <a:pt x="48483" y="21014"/>
                      <a:pt x="49130" y="20737"/>
                    </a:cubicBezTo>
                    <a:cubicBezTo>
                      <a:pt x="49731" y="20459"/>
                      <a:pt x="50285" y="20321"/>
                      <a:pt x="50886" y="20090"/>
                    </a:cubicBezTo>
                    <a:cubicBezTo>
                      <a:pt x="51626" y="19905"/>
                      <a:pt x="52365" y="19627"/>
                      <a:pt x="53058" y="19258"/>
                    </a:cubicBezTo>
                    <a:cubicBezTo>
                      <a:pt x="53983" y="18703"/>
                      <a:pt x="55046" y="18564"/>
                      <a:pt x="55970" y="18056"/>
                    </a:cubicBezTo>
                    <a:cubicBezTo>
                      <a:pt x="56987" y="17501"/>
                      <a:pt x="58189" y="17317"/>
                      <a:pt x="59067" y="16438"/>
                    </a:cubicBezTo>
                    <a:cubicBezTo>
                      <a:pt x="59252" y="16300"/>
                      <a:pt x="59483" y="16300"/>
                      <a:pt x="59714" y="16115"/>
                    </a:cubicBezTo>
                    <a:cubicBezTo>
                      <a:pt x="60684" y="15422"/>
                      <a:pt x="60823" y="14359"/>
                      <a:pt x="61193" y="13388"/>
                    </a:cubicBezTo>
                    <a:cubicBezTo>
                      <a:pt x="61424" y="12741"/>
                      <a:pt x="61609" y="12048"/>
                      <a:pt x="61794" y="11401"/>
                    </a:cubicBezTo>
                    <a:cubicBezTo>
                      <a:pt x="62025" y="10338"/>
                      <a:pt x="62302" y="9275"/>
                      <a:pt x="62533" y="8212"/>
                    </a:cubicBezTo>
                    <a:cubicBezTo>
                      <a:pt x="62764" y="7241"/>
                      <a:pt x="62857" y="6317"/>
                      <a:pt x="63180" y="5392"/>
                    </a:cubicBezTo>
                    <a:cubicBezTo>
                      <a:pt x="63411" y="4376"/>
                      <a:pt x="63781" y="3359"/>
                      <a:pt x="64243" y="2435"/>
                    </a:cubicBezTo>
                    <a:cubicBezTo>
                      <a:pt x="64336" y="2296"/>
                      <a:pt x="64428" y="2203"/>
                      <a:pt x="64567" y="2203"/>
                    </a:cubicBezTo>
                    <a:cubicBezTo>
                      <a:pt x="65630" y="1834"/>
                      <a:pt x="66693" y="1649"/>
                      <a:pt x="67802" y="1556"/>
                    </a:cubicBezTo>
                    <a:cubicBezTo>
                      <a:pt x="69188" y="1418"/>
                      <a:pt x="70621" y="1371"/>
                      <a:pt x="72008" y="1371"/>
                    </a:cubicBezTo>
                    <a:close/>
                    <a:moveTo>
                      <a:pt x="70223" y="1"/>
                    </a:moveTo>
                    <a:cubicBezTo>
                      <a:pt x="69709" y="1"/>
                      <a:pt x="69194" y="23"/>
                      <a:pt x="68680" y="77"/>
                    </a:cubicBezTo>
                    <a:cubicBezTo>
                      <a:pt x="68033" y="124"/>
                      <a:pt x="67386" y="216"/>
                      <a:pt x="66785" y="355"/>
                    </a:cubicBezTo>
                    <a:cubicBezTo>
                      <a:pt x="66415" y="401"/>
                      <a:pt x="65999" y="447"/>
                      <a:pt x="65630" y="493"/>
                    </a:cubicBezTo>
                    <a:cubicBezTo>
                      <a:pt x="64983" y="540"/>
                      <a:pt x="64336" y="771"/>
                      <a:pt x="63827" y="1187"/>
                    </a:cubicBezTo>
                    <a:cubicBezTo>
                      <a:pt x="63504" y="1325"/>
                      <a:pt x="63226" y="1556"/>
                      <a:pt x="62949" y="1834"/>
                    </a:cubicBezTo>
                    <a:cubicBezTo>
                      <a:pt x="62764" y="2065"/>
                      <a:pt x="62579" y="2342"/>
                      <a:pt x="62487" y="2666"/>
                    </a:cubicBezTo>
                    <a:cubicBezTo>
                      <a:pt x="62394" y="3174"/>
                      <a:pt x="62210" y="3682"/>
                      <a:pt x="61978" y="4191"/>
                    </a:cubicBezTo>
                    <a:cubicBezTo>
                      <a:pt x="61840" y="4514"/>
                      <a:pt x="61747" y="4838"/>
                      <a:pt x="61655" y="5161"/>
                    </a:cubicBezTo>
                    <a:cubicBezTo>
                      <a:pt x="61609" y="5670"/>
                      <a:pt x="61516" y="6178"/>
                      <a:pt x="61424" y="6687"/>
                    </a:cubicBezTo>
                    <a:cubicBezTo>
                      <a:pt x="61147" y="7287"/>
                      <a:pt x="61147" y="7981"/>
                      <a:pt x="60915" y="8628"/>
                    </a:cubicBezTo>
                    <a:cubicBezTo>
                      <a:pt x="60777" y="9136"/>
                      <a:pt x="60684" y="9598"/>
                      <a:pt x="60592" y="10107"/>
                    </a:cubicBezTo>
                    <a:cubicBezTo>
                      <a:pt x="60500" y="10430"/>
                      <a:pt x="60407" y="10754"/>
                      <a:pt x="60361" y="11077"/>
                    </a:cubicBezTo>
                    <a:cubicBezTo>
                      <a:pt x="60315" y="11539"/>
                      <a:pt x="60222" y="12002"/>
                      <a:pt x="60037" y="12417"/>
                    </a:cubicBezTo>
                    <a:cubicBezTo>
                      <a:pt x="59852" y="12741"/>
                      <a:pt x="59714" y="13111"/>
                      <a:pt x="59668" y="13480"/>
                    </a:cubicBezTo>
                    <a:cubicBezTo>
                      <a:pt x="59575" y="14405"/>
                      <a:pt x="59021" y="15191"/>
                      <a:pt x="58142" y="15560"/>
                    </a:cubicBezTo>
                    <a:cubicBezTo>
                      <a:pt x="56987" y="16022"/>
                      <a:pt x="55785" y="16438"/>
                      <a:pt x="54630" y="16854"/>
                    </a:cubicBezTo>
                    <a:cubicBezTo>
                      <a:pt x="53613" y="17224"/>
                      <a:pt x="52735" y="17779"/>
                      <a:pt x="51718" y="18102"/>
                    </a:cubicBezTo>
                    <a:cubicBezTo>
                      <a:pt x="50794" y="18380"/>
                      <a:pt x="49962" y="18795"/>
                      <a:pt x="49038" y="19165"/>
                    </a:cubicBezTo>
                    <a:cubicBezTo>
                      <a:pt x="48344" y="19396"/>
                      <a:pt x="47697" y="19627"/>
                      <a:pt x="47004" y="19951"/>
                    </a:cubicBezTo>
                    <a:cubicBezTo>
                      <a:pt x="46605" y="20150"/>
                      <a:pt x="46241" y="20487"/>
                      <a:pt x="45763" y="20487"/>
                    </a:cubicBezTo>
                    <a:cubicBezTo>
                      <a:pt x="45687" y="20487"/>
                      <a:pt x="45608" y="20478"/>
                      <a:pt x="45525" y="20459"/>
                    </a:cubicBezTo>
                    <a:cubicBezTo>
                      <a:pt x="45017" y="20321"/>
                      <a:pt x="44508" y="20090"/>
                      <a:pt x="44092" y="19720"/>
                    </a:cubicBezTo>
                    <a:cubicBezTo>
                      <a:pt x="43676" y="19350"/>
                      <a:pt x="43214" y="18980"/>
                      <a:pt x="42798" y="18564"/>
                    </a:cubicBezTo>
                    <a:cubicBezTo>
                      <a:pt x="41920" y="17732"/>
                      <a:pt x="40950" y="16947"/>
                      <a:pt x="40071" y="16069"/>
                    </a:cubicBezTo>
                    <a:cubicBezTo>
                      <a:pt x="38731" y="14636"/>
                      <a:pt x="37576" y="12972"/>
                      <a:pt x="35819" y="11909"/>
                    </a:cubicBezTo>
                    <a:cubicBezTo>
                      <a:pt x="35474" y="11650"/>
                      <a:pt x="35209" y="11350"/>
                      <a:pt x="34760" y="11350"/>
                    </a:cubicBezTo>
                    <a:cubicBezTo>
                      <a:pt x="34729" y="11350"/>
                      <a:pt x="34697" y="11351"/>
                      <a:pt x="34664" y="11354"/>
                    </a:cubicBezTo>
                    <a:cubicBezTo>
                      <a:pt x="34616" y="11358"/>
                      <a:pt x="34567" y="11360"/>
                      <a:pt x="34519" y="11360"/>
                    </a:cubicBezTo>
                    <a:cubicBezTo>
                      <a:pt x="34169" y="11360"/>
                      <a:pt x="33807" y="11276"/>
                      <a:pt x="33460" y="11276"/>
                    </a:cubicBezTo>
                    <a:cubicBezTo>
                      <a:pt x="33253" y="11276"/>
                      <a:pt x="33052" y="11305"/>
                      <a:pt x="32861" y="11401"/>
                    </a:cubicBezTo>
                    <a:cubicBezTo>
                      <a:pt x="32399" y="11632"/>
                      <a:pt x="31937" y="11817"/>
                      <a:pt x="31475" y="12002"/>
                    </a:cubicBezTo>
                    <a:cubicBezTo>
                      <a:pt x="31425" y="12026"/>
                      <a:pt x="31368" y="12031"/>
                      <a:pt x="31311" y="12031"/>
                    </a:cubicBezTo>
                    <a:cubicBezTo>
                      <a:pt x="31275" y="12031"/>
                      <a:pt x="31239" y="12029"/>
                      <a:pt x="31203" y="12029"/>
                    </a:cubicBezTo>
                    <a:cubicBezTo>
                      <a:pt x="31083" y="12029"/>
                      <a:pt x="30972" y="12050"/>
                      <a:pt x="30920" y="12233"/>
                    </a:cubicBezTo>
                    <a:cubicBezTo>
                      <a:pt x="30782" y="12556"/>
                      <a:pt x="30551" y="12602"/>
                      <a:pt x="30273" y="12602"/>
                    </a:cubicBezTo>
                    <a:cubicBezTo>
                      <a:pt x="30181" y="12602"/>
                      <a:pt x="30042" y="12695"/>
                      <a:pt x="29950" y="12787"/>
                    </a:cubicBezTo>
                    <a:cubicBezTo>
                      <a:pt x="29626" y="13065"/>
                      <a:pt x="29257" y="13296"/>
                      <a:pt x="28887" y="13434"/>
                    </a:cubicBezTo>
                    <a:cubicBezTo>
                      <a:pt x="28609" y="13573"/>
                      <a:pt x="28101" y="13758"/>
                      <a:pt x="28101" y="14035"/>
                    </a:cubicBezTo>
                    <a:cubicBezTo>
                      <a:pt x="28070" y="14193"/>
                      <a:pt x="28060" y="14265"/>
                      <a:pt x="27983" y="14265"/>
                    </a:cubicBezTo>
                    <a:cubicBezTo>
                      <a:pt x="27947" y="14265"/>
                      <a:pt x="27897" y="14249"/>
                      <a:pt x="27824" y="14220"/>
                    </a:cubicBezTo>
                    <a:cubicBezTo>
                      <a:pt x="27639" y="14220"/>
                      <a:pt x="27500" y="14312"/>
                      <a:pt x="27362" y="14405"/>
                    </a:cubicBezTo>
                    <a:cubicBezTo>
                      <a:pt x="26899" y="14775"/>
                      <a:pt x="26345" y="15052"/>
                      <a:pt x="25790" y="15329"/>
                    </a:cubicBezTo>
                    <a:cubicBezTo>
                      <a:pt x="25513" y="15468"/>
                      <a:pt x="25236" y="15606"/>
                      <a:pt x="24958" y="15745"/>
                    </a:cubicBezTo>
                    <a:cubicBezTo>
                      <a:pt x="24450" y="15976"/>
                      <a:pt x="24173" y="16485"/>
                      <a:pt x="23664" y="16808"/>
                    </a:cubicBezTo>
                    <a:cubicBezTo>
                      <a:pt x="23202" y="17132"/>
                      <a:pt x="22740" y="17548"/>
                      <a:pt x="22370" y="18010"/>
                    </a:cubicBezTo>
                    <a:cubicBezTo>
                      <a:pt x="22047" y="18333"/>
                      <a:pt x="21446" y="18426"/>
                      <a:pt x="21400" y="19027"/>
                    </a:cubicBezTo>
                    <a:cubicBezTo>
                      <a:pt x="21350" y="19016"/>
                      <a:pt x="21305" y="19010"/>
                      <a:pt x="21262" y="19010"/>
                    </a:cubicBezTo>
                    <a:cubicBezTo>
                      <a:pt x="20949" y="19010"/>
                      <a:pt x="20812" y="19291"/>
                      <a:pt x="20568" y="19535"/>
                    </a:cubicBezTo>
                    <a:cubicBezTo>
                      <a:pt x="20198" y="19905"/>
                      <a:pt x="19643" y="20043"/>
                      <a:pt x="19505" y="20737"/>
                    </a:cubicBezTo>
                    <a:cubicBezTo>
                      <a:pt x="19320" y="21153"/>
                      <a:pt x="19227" y="21615"/>
                      <a:pt x="19227" y="22077"/>
                    </a:cubicBezTo>
                    <a:cubicBezTo>
                      <a:pt x="19366" y="22863"/>
                      <a:pt x="19643" y="23648"/>
                      <a:pt x="19921" y="24388"/>
                    </a:cubicBezTo>
                    <a:cubicBezTo>
                      <a:pt x="20152" y="25081"/>
                      <a:pt x="20429" y="25728"/>
                      <a:pt x="20706" y="26329"/>
                    </a:cubicBezTo>
                    <a:cubicBezTo>
                      <a:pt x="21215" y="27531"/>
                      <a:pt x="21677" y="28732"/>
                      <a:pt x="22185" y="29888"/>
                    </a:cubicBezTo>
                    <a:cubicBezTo>
                      <a:pt x="22786" y="31320"/>
                      <a:pt x="23479" y="32661"/>
                      <a:pt x="24080" y="34047"/>
                    </a:cubicBezTo>
                    <a:cubicBezTo>
                      <a:pt x="24311" y="34556"/>
                      <a:pt x="24727" y="35156"/>
                      <a:pt x="23988" y="35757"/>
                    </a:cubicBezTo>
                    <a:cubicBezTo>
                      <a:pt x="23710" y="35896"/>
                      <a:pt x="23526" y="36081"/>
                      <a:pt x="23341" y="36312"/>
                    </a:cubicBezTo>
                    <a:cubicBezTo>
                      <a:pt x="23063" y="36820"/>
                      <a:pt x="22694" y="37236"/>
                      <a:pt x="22231" y="37606"/>
                    </a:cubicBezTo>
                    <a:cubicBezTo>
                      <a:pt x="21584" y="38207"/>
                      <a:pt x="20984" y="38854"/>
                      <a:pt x="20429" y="39501"/>
                    </a:cubicBezTo>
                    <a:cubicBezTo>
                      <a:pt x="19967" y="40009"/>
                      <a:pt x="19551" y="40518"/>
                      <a:pt x="19181" y="41072"/>
                    </a:cubicBezTo>
                    <a:cubicBezTo>
                      <a:pt x="18211" y="42274"/>
                      <a:pt x="17379" y="43614"/>
                      <a:pt x="16732" y="45001"/>
                    </a:cubicBezTo>
                    <a:cubicBezTo>
                      <a:pt x="16625" y="45294"/>
                      <a:pt x="16472" y="45387"/>
                      <a:pt x="16309" y="45387"/>
                    </a:cubicBezTo>
                    <a:cubicBezTo>
                      <a:pt x="16189" y="45387"/>
                      <a:pt x="16063" y="45337"/>
                      <a:pt x="15946" y="45278"/>
                    </a:cubicBezTo>
                    <a:cubicBezTo>
                      <a:pt x="14929" y="44862"/>
                      <a:pt x="13866" y="44585"/>
                      <a:pt x="12803" y="44446"/>
                    </a:cubicBezTo>
                    <a:cubicBezTo>
                      <a:pt x="12110" y="44308"/>
                      <a:pt x="11463" y="44030"/>
                      <a:pt x="10816" y="43845"/>
                    </a:cubicBezTo>
                    <a:cubicBezTo>
                      <a:pt x="9891" y="43522"/>
                      <a:pt x="8967" y="43291"/>
                      <a:pt x="8043" y="43106"/>
                    </a:cubicBezTo>
                    <a:cubicBezTo>
                      <a:pt x="7581" y="43060"/>
                      <a:pt x="7165" y="43013"/>
                      <a:pt x="6749" y="42875"/>
                    </a:cubicBezTo>
                    <a:cubicBezTo>
                      <a:pt x="6465" y="42770"/>
                      <a:pt x="6177" y="42719"/>
                      <a:pt x="5893" y="42719"/>
                    </a:cubicBezTo>
                    <a:cubicBezTo>
                      <a:pt x="5298" y="42719"/>
                      <a:pt x="4722" y="42945"/>
                      <a:pt x="4253" y="43383"/>
                    </a:cubicBezTo>
                    <a:cubicBezTo>
                      <a:pt x="3745" y="43892"/>
                      <a:pt x="3329" y="44492"/>
                      <a:pt x="2959" y="45139"/>
                    </a:cubicBezTo>
                    <a:cubicBezTo>
                      <a:pt x="2450" y="45833"/>
                      <a:pt x="2127" y="46665"/>
                      <a:pt x="1526" y="47312"/>
                    </a:cubicBezTo>
                    <a:cubicBezTo>
                      <a:pt x="1480" y="47358"/>
                      <a:pt x="1480" y="47404"/>
                      <a:pt x="1480" y="47404"/>
                    </a:cubicBezTo>
                    <a:cubicBezTo>
                      <a:pt x="1018" y="47959"/>
                      <a:pt x="1018" y="48791"/>
                      <a:pt x="417" y="49253"/>
                    </a:cubicBezTo>
                    <a:cubicBezTo>
                      <a:pt x="324" y="49299"/>
                      <a:pt x="324" y="49391"/>
                      <a:pt x="324" y="49438"/>
                    </a:cubicBezTo>
                    <a:cubicBezTo>
                      <a:pt x="232" y="49761"/>
                      <a:pt x="93" y="50085"/>
                      <a:pt x="1" y="50408"/>
                    </a:cubicBezTo>
                    <a:lnTo>
                      <a:pt x="1" y="50547"/>
                    </a:lnTo>
                    <a:cubicBezTo>
                      <a:pt x="417" y="50593"/>
                      <a:pt x="140" y="51009"/>
                      <a:pt x="371" y="51148"/>
                    </a:cubicBezTo>
                    <a:cubicBezTo>
                      <a:pt x="879" y="51564"/>
                      <a:pt x="1387" y="51980"/>
                      <a:pt x="1896" y="52303"/>
                    </a:cubicBezTo>
                    <a:cubicBezTo>
                      <a:pt x="2635" y="52858"/>
                      <a:pt x="3375" y="53412"/>
                      <a:pt x="4022" y="54059"/>
                    </a:cubicBezTo>
                    <a:cubicBezTo>
                      <a:pt x="4715" y="54660"/>
                      <a:pt x="5455" y="55354"/>
                      <a:pt x="6148" y="55908"/>
                    </a:cubicBezTo>
                    <a:cubicBezTo>
                      <a:pt x="7026" y="56694"/>
                      <a:pt x="7950" y="57433"/>
                      <a:pt x="8921" y="58080"/>
                    </a:cubicBezTo>
                    <a:cubicBezTo>
                      <a:pt x="9337" y="58358"/>
                      <a:pt x="9707" y="58727"/>
                      <a:pt x="10123" y="58958"/>
                    </a:cubicBezTo>
                    <a:cubicBezTo>
                      <a:pt x="10816" y="59467"/>
                      <a:pt x="11555" y="60021"/>
                      <a:pt x="12202" y="60576"/>
                    </a:cubicBezTo>
                    <a:cubicBezTo>
                      <a:pt x="12942" y="61084"/>
                      <a:pt x="13589" y="61685"/>
                      <a:pt x="14328" y="62194"/>
                    </a:cubicBezTo>
                    <a:cubicBezTo>
                      <a:pt x="15206" y="62748"/>
                      <a:pt x="16038" y="63349"/>
                      <a:pt x="17009" y="63904"/>
                    </a:cubicBezTo>
                    <a:cubicBezTo>
                      <a:pt x="17979" y="64505"/>
                      <a:pt x="18996" y="64967"/>
                      <a:pt x="19967" y="65475"/>
                    </a:cubicBezTo>
                    <a:cubicBezTo>
                      <a:pt x="20016" y="65508"/>
                      <a:pt x="20065" y="65523"/>
                      <a:pt x="20108" y="65523"/>
                    </a:cubicBezTo>
                    <a:cubicBezTo>
                      <a:pt x="20186" y="65523"/>
                      <a:pt x="20244" y="65472"/>
                      <a:pt x="20244" y="65383"/>
                    </a:cubicBezTo>
                    <a:cubicBezTo>
                      <a:pt x="20244" y="65059"/>
                      <a:pt x="20475" y="65059"/>
                      <a:pt x="20614" y="64967"/>
                    </a:cubicBezTo>
                    <a:cubicBezTo>
                      <a:pt x="21122" y="64689"/>
                      <a:pt x="21492" y="64227"/>
                      <a:pt x="21584" y="63673"/>
                    </a:cubicBezTo>
                    <a:cubicBezTo>
                      <a:pt x="21769" y="62795"/>
                      <a:pt x="21908" y="61916"/>
                      <a:pt x="22000" y="61038"/>
                    </a:cubicBezTo>
                    <a:cubicBezTo>
                      <a:pt x="22139" y="59929"/>
                      <a:pt x="22278" y="58774"/>
                      <a:pt x="22416" y="57664"/>
                    </a:cubicBezTo>
                    <a:cubicBezTo>
                      <a:pt x="22496" y="57161"/>
                      <a:pt x="22530" y="56961"/>
                      <a:pt x="22684" y="56961"/>
                    </a:cubicBezTo>
                    <a:cubicBezTo>
                      <a:pt x="22798" y="56961"/>
                      <a:pt x="22979" y="57071"/>
                      <a:pt x="23294" y="57248"/>
                    </a:cubicBezTo>
                    <a:cubicBezTo>
                      <a:pt x="23387" y="57295"/>
                      <a:pt x="23433" y="57341"/>
                      <a:pt x="23479" y="57387"/>
                    </a:cubicBezTo>
                    <a:cubicBezTo>
                      <a:pt x="24404" y="57757"/>
                      <a:pt x="25143" y="58404"/>
                      <a:pt x="25975" y="58912"/>
                    </a:cubicBezTo>
                    <a:cubicBezTo>
                      <a:pt x="26992" y="59467"/>
                      <a:pt x="27824" y="60206"/>
                      <a:pt x="28887" y="60761"/>
                    </a:cubicBezTo>
                    <a:cubicBezTo>
                      <a:pt x="29904" y="61362"/>
                      <a:pt x="31013" y="61916"/>
                      <a:pt x="32076" y="62517"/>
                    </a:cubicBezTo>
                    <a:cubicBezTo>
                      <a:pt x="33370" y="63210"/>
                      <a:pt x="34756" y="63811"/>
                      <a:pt x="36004" y="64643"/>
                    </a:cubicBezTo>
                    <a:cubicBezTo>
                      <a:pt x="36929" y="65198"/>
                      <a:pt x="37899" y="65752"/>
                      <a:pt x="38916" y="66261"/>
                    </a:cubicBezTo>
                    <a:cubicBezTo>
                      <a:pt x="39794" y="66723"/>
                      <a:pt x="40672" y="67185"/>
                      <a:pt x="41550" y="67694"/>
                    </a:cubicBezTo>
                    <a:cubicBezTo>
                      <a:pt x="42151" y="68017"/>
                      <a:pt x="42798" y="68248"/>
                      <a:pt x="43399" y="68618"/>
                    </a:cubicBezTo>
                    <a:cubicBezTo>
                      <a:pt x="44000" y="68941"/>
                      <a:pt x="44601" y="69357"/>
                      <a:pt x="45248" y="69635"/>
                    </a:cubicBezTo>
                    <a:cubicBezTo>
                      <a:pt x="46449" y="70236"/>
                      <a:pt x="47697" y="70790"/>
                      <a:pt x="48945" y="71252"/>
                    </a:cubicBezTo>
                    <a:cubicBezTo>
                      <a:pt x="49032" y="71289"/>
                      <a:pt x="49119" y="71307"/>
                      <a:pt x="49202" y="71307"/>
                    </a:cubicBezTo>
                    <a:cubicBezTo>
                      <a:pt x="49429" y="71307"/>
                      <a:pt x="49629" y="71178"/>
                      <a:pt x="49731" y="70975"/>
                    </a:cubicBezTo>
                    <a:cubicBezTo>
                      <a:pt x="50147" y="70328"/>
                      <a:pt x="50470" y="69635"/>
                      <a:pt x="50748" y="68941"/>
                    </a:cubicBezTo>
                    <a:cubicBezTo>
                      <a:pt x="51025" y="68248"/>
                      <a:pt x="51395" y="67601"/>
                      <a:pt x="51811" y="67000"/>
                    </a:cubicBezTo>
                    <a:cubicBezTo>
                      <a:pt x="52365" y="66261"/>
                      <a:pt x="52874" y="65475"/>
                      <a:pt x="53336" y="64689"/>
                    </a:cubicBezTo>
                    <a:cubicBezTo>
                      <a:pt x="53567" y="64227"/>
                      <a:pt x="53706" y="63673"/>
                      <a:pt x="54075" y="63349"/>
                    </a:cubicBezTo>
                    <a:cubicBezTo>
                      <a:pt x="54722" y="62795"/>
                      <a:pt x="55277" y="62194"/>
                      <a:pt x="55878" y="61639"/>
                    </a:cubicBezTo>
                    <a:cubicBezTo>
                      <a:pt x="57495" y="60160"/>
                      <a:pt x="59298" y="58912"/>
                      <a:pt x="61285" y="57988"/>
                    </a:cubicBezTo>
                    <a:cubicBezTo>
                      <a:pt x="62579" y="57295"/>
                      <a:pt x="63920" y="56786"/>
                      <a:pt x="65352" y="56370"/>
                    </a:cubicBezTo>
                    <a:cubicBezTo>
                      <a:pt x="66369" y="56093"/>
                      <a:pt x="67386" y="55677"/>
                      <a:pt x="68449" y="55492"/>
                    </a:cubicBezTo>
                    <a:cubicBezTo>
                      <a:pt x="68726" y="55492"/>
                      <a:pt x="69050" y="55446"/>
                      <a:pt x="69327" y="55400"/>
                    </a:cubicBezTo>
                    <a:cubicBezTo>
                      <a:pt x="70113" y="55169"/>
                      <a:pt x="70945" y="54938"/>
                      <a:pt x="71730" y="54845"/>
                    </a:cubicBezTo>
                    <a:cubicBezTo>
                      <a:pt x="72285" y="54706"/>
                      <a:pt x="72655" y="54522"/>
                      <a:pt x="72793" y="53921"/>
                    </a:cubicBezTo>
                    <a:cubicBezTo>
                      <a:pt x="72886" y="53643"/>
                      <a:pt x="72793" y="53320"/>
                      <a:pt x="72932" y="53089"/>
                    </a:cubicBezTo>
                    <a:cubicBezTo>
                      <a:pt x="73117" y="52442"/>
                      <a:pt x="73302" y="51795"/>
                      <a:pt x="73394" y="51148"/>
                    </a:cubicBezTo>
                    <a:cubicBezTo>
                      <a:pt x="73718" y="49807"/>
                      <a:pt x="73949" y="48467"/>
                      <a:pt x="74272" y="47127"/>
                    </a:cubicBezTo>
                    <a:cubicBezTo>
                      <a:pt x="74642" y="45786"/>
                      <a:pt x="74919" y="44400"/>
                      <a:pt x="75058" y="43060"/>
                    </a:cubicBezTo>
                    <a:cubicBezTo>
                      <a:pt x="75012" y="42597"/>
                      <a:pt x="75058" y="42182"/>
                      <a:pt x="75150" y="41766"/>
                    </a:cubicBezTo>
                    <a:cubicBezTo>
                      <a:pt x="75382" y="41072"/>
                      <a:pt x="75520" y="40333"/>
                      <a:pt x="75566" y="39593"/>
                    </a:cubicBezTo>
                    <a:cubicBezTo>
                      <a:pt x="75613" y="38993"/>
                      <a:pt x="75659" y="38345"/>
                      <a:pt x="75751" y="37698"/>
                    </a:cubicBezTo>
                    <a:cubicBezTo>
                      <a:pt x="75936" y="36959"/>
                      <a:pt x="76075" y="36219"/>
                      <a:pt x="76213" y="35480"/>
                    </a:cubicBezTo>
                    <a:cubicBezTo>
                      <a:pt x="76352" y="34602"/>
                      <a:pt x="76537" y="33770"/>
                      <a:pt x="76768" y="32938"/>
                    </a:cubicBezTo>
                    <a:cubicBezTo>
                      <a:pt x="76814" y="32568"/>
                      <a:pt x="76953" y="32199"/>
                      <a:pt x="77045" y="31829"/>
                    </a:cubicBezTo>
                    <a:cubicBezTo>
                      <a:pt x="77276" y="30904"/>
                      <a:pt x="77276" y="29934"/>
                      <a:pt x="77692" y="29056"/>
                    </a:cubicBezTo>
                    <a:cubicBezTo>
                      <a:pt x="77831" y="28594"/>
                      <a:pt x="77923" y="28131"/>
                      <a:pt x="77923" y="27669"/>
                    </a:cubicBezTo>
                    <a:cubicBezTo>
                      <a:pt x="77923" y="27115"/>
                      <a:pt x="77739" y="26606"/>
                      <a:pt x="77369" y="26236"/>
                    </a:cubicBezTo>
                    <a:cubicBezTo>
                      <a:pt x="76999" y="25959"/>
                      <a:pt x="76629" y="25774"/>
                      <a:pt x="76260" y="25636"/>
                    </a:cubicBezTo>
                    <a:cubicBezTo>
                      <a:pt x="75946" y="25479"/>
                      <a:pt x="75589" y="25386"/>
                      <a:pt x="75248" y="25386"/>
                    </a:cubicBezTo>
                    <a:cubicBezTo>
                      <a:pt x="75086" y="25386"/>
                      <a:pt x="74929" y="25406"/>
                      <a:pt x="74781" y="25451"/>
                    </a:cubicBezTo>
                    <a:cubicBezTo>
                      <a:pt x="74226" y="25589"/>
                      <a:pt x="73718" y="25682"/>
                      <a:pt x="73209" y="25682"/>
                    </a:cubicBezTo>
                    <a:cubicBezTo>
                      <a:pt x="72331" y="25728"/>
                      <a:pt x="71545" y="25913"/>
                      <a:pt x="70714" y="26005"/>
                    </a:cubicBezTo>
                    <a:cubicBezTo>
                      <a:pt x="69882" y="26144"/>
                      <a:pt x="69050" y="26236"/>
                      <a:pt x="68264" y="26283"/>
                    </a:cubicBezTo>
                    <a:cubicBezTo>
                      <a:pt x="67894" y="26236"/>
                      <a:pt x="67848" y="26098"/>
                      <a:pt x="67848" y="25821"/>
                    </a:cubicBezTo>
                    <a:cubicBezTo>
                      <a:pt x="67802" y="25173"/>
                      <a:pt x="68264" y="24526"/>
                      <a:pt x="67941" y="23833"/>
                    </a:cubicBezTo>
                    <a:cubicBezTo>
                      <a:pt x="67941" y="23787"/>
                      <a:pt x="67987" y="23741"/>
                      <a:pt x="67987" y="23741"/>
                    </a:cubicBezTo>
                    <a:cubicBezTo>
                      <a:pt x="68264" y="23417"/>
                      <a:pt x="68403" y="23047"/>
                      <a:pt x="68356" y="22632"/>
                    </a:cubicBezTo>
                    <a:cubicBezTo>
                      <a:pt x="68541" y="21430"/>
                      <a:pt x="68772" y="20228"/>
                      <a:pt x="69050" y="19073"/>
                    </a:cubicBezTo>
                    <a:cubicBezTo>
                      <a:pt x="69281" y="17917"/>
                      <a:pt x="69604" y="16762"/>
                      <a:pt x="69882" y="15606"/>
                    </a:cubicBezTo>
                    <a:cubicBezTo>
                      <a:pt x="70205" y="14312"/>
                      <a:pt x="70344" y="13018"/>
                      <a:pt x="70714" y="11678"/>
                    </a:cubicBezTo>
                    <a:cubicBezTo>
                      <a:pt x="71083" y="10338"/>
                      <a:pt x="71314" y="8997"/>
                      <a:pt x="71777" y="7657"/>
                    </a:cubicBezTo>
                    <a:cubicBezTo>
                      <a:pt x="72146" y="6640"/>
                      <a:pt x="72470" y="5577"/>
                      <a:pt x="72701" y="4514"/>
                    </a:cubicBezTo>
                    <a:cubicBezTo>
                      <a:pt x="72701" y="4283"/>
                      <a:pt x="72747" y="4098"/>
                      <a:pt x="72840" y="3867"/>
                    </a:cubicBezTo>
                    <a:cubicBezTo>
                      <a:pt x="73256" y="3035"/>
                      <a:pt x="73533" y="2157"/>
                      <a:pt x="73625" y="1233"/>
                    </a:cubicBezTo>
                    <a:cubicBezTo>
                      <a:pt x="73711" y="763"/>
                      <a:pt x="72966" y="16"/>
                      <a:pt x="72561" y="16"/>
                    </a:cubicBezTo>
                    <a:cubicBezTo>
                      <a:pt x="72528" y="16"/>
                      <a:pt x="72498" y="21"/>
                      <a:pt x="72470" y="31"/>
                    </a:cubicBezTo>
                    <a:cubicBezTo>
                      <a:pt x="72285" y="77"/>
                      <a:pt x="72089" y="101"/>
                      <a:pt x="71892" y="101"/>
                    </a:cubicBezTo>
                    <a:cubicBezTo>
                      <a:pt x="71696" y="101"/>
                      <a:pt x="71499" y="77"/>
                      <a:pt x="71314" y="31"/>
                    </a:cubicBezTo>
                    <a:cubicBezTo>
                      <a:pt x="70951" y="12"/>
                      <a:pt x="70587" y="1"/>
                      <a:pt x="70223" y="1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0" name="Google Shape;1360;p36"/>
            <p:cNvGrpSpPr/>
            <p:nvPr/>
          </p:nvGrpSpPr>
          <p:grpSpPr>
            <a:xfrm>
              <a:off x="6173696" y="1306978"/>
              <a:ext cx="1741211" cy="769157"/>
              <a:chOff x="6173696" y="1306978"/>
              <a:chExt cx="1741211" cy="769157"/>
            </a:xfrm>
          </p:grpSpPr>
          <p:grpSp>
            <p:nvGrpSpPr>
              <p:cNvPr id="1361" name="Google Shape;1361;p36"/>
              <p:cNvGrpSpPr/>
              <p:nvPr/>
            </p:nvGrpSpPr>
            <p:grpSpPr>
              <a:xfrm flipH="1">
                <a:off x="6173696" y="1306978"/>
                <a:ext cx="1741211" cy="741981"/>
                <a:chOff x="6935413" y="2447439"/>
                <a:chExt cx="1741211" cy="741981"/>
              </a:xfrm>
            </p:grpSpPr>
            <p:sp>
              <p:nvSpPr>
                <p:cNvPr id="1362" name="Google Shape;1362;p36"/>
                <p:cNvSpPr txBox="1"/>
                <p:nvPr/>
              </p:nvSpPr>
              <p:spPr>
                <a:xfrm>
                  <a:off x="6935423" y="2447439"/>
                  <a:ext cx="17412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1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MARS</a:t>
                  </a:r>
                  <a:endParaRPr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63" name="Google Shape;1363;p36"/>
                <p:cNvSpPr txBox="1"/>
                <p:nvPr/>
              </p:nvSpPr>
              <p:spPr>
                <a:xfrm>
                  <a:off x="6935413" y="2732220"/>
                  <a:ext cx="1741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Despite being red, Mars is a cold place</a:t>
                  </a:r>
                  <a:endParaRPr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sp>
            <p:nvSpPr>
              <p:cNvPr id="1364" name="Google Shape;1364;p36"/>
              <p:cNvSpPr/>
              <p:nvPr/>
            </p:nvSpPr>
            <p:spPr>
              <a:xfrm flipH="1">
                <a:off x="6925218" y="2048942"/>
                <a:ext cx="903463" cy="27192"/>
              </a:xfrm>
              <a:custGeom>
                <a:rect b="b" l="l" r="r" t="t"/>
                <a:pathLst>
                  <a:path extrusionOk="0" h="1570" w="52163">
                    <a:moveTo>
                      <a:pt x="3795" y="0"/>
                    </a:moveTo>
                    <a:cubicBezTo>
                      <a:pt x="2849" y="0"/>
                      <a:pt x="1919" y="41"/>
                      <a:pt x="1017" y="145"/>
                    </a:cubicBezTo>
                    <a:cubicBezTo>
                      <a:pt x="0" y="277"/>
                      <a:pt x="337" y="1214"/>
                      <a:pt x="1258" y="1214"/>
                    </a:cubicBezTo>
                    <a:cubicBezTo>
                      <a:pt x="1300" y="1214"/>
                      <a:pt x="1343" y="1212"/>
                      <a:pt x="1387" y="1208"/>
                    </a:cubicBezTo>
                    <a:cubicBezTo>
                      <a:pt x="2061" y="1120"/>
                      <a:pt x="2772" y="1088"/>
                      <a:pt x="3498" y="1088"/>
                    </a:cubicBezTo>
                    <a:cubicBezTo>
                      <a:pt x="5063" y="1088"/>
                      <a:pt x="6697" y="1237"/>
                      <a:pt x="8181" y="1300"/>
                    </a:cubicBezTo>
                    <a:cubicBezTo>
                      <a:pt x="10538" y="1439"/>
                      <a:pt x="12895" y="1439"/>
                      <a:pt x="15252" y="1439"/>
                    </a:cubicBezTo>
                    <a:cubicBezTo>
                      <a:pt x="20244" y="1439"/>
                      <a:pt x="25143" y="1485"/>
                      <a:pt x="30134" y="1531"/>
                    </a:cubicBezTo>
                    <a:cubicBezTo>
                      <a:pt x="32172" y="1550"/>
                      <a:pt x="34210" y="1569"/>
                      <a:pt x="36244" y="1569"/>
                    </a:cubicBezTo>
                    <a:cubicBezTo>
                      <a:pt x="39194" y="1569"/>
                      <a:pt x="42136" y="1529"/>
                      <a:pt x="45062" y="1393"/>
                    </a:cubicBezTo>
                    <a:cubicBezTo>
                      <a:pt x="46449" y="1346"/>
                      <a:pt x="47836" y="1254"/>
                      <a:pt x="49176" y="1162"/>
                    </a:cubicBezTo>
                    <a:cubicBezTo>
                      <a:pt x="49389" y="1162"/>
                      <a:pt x="49917" y="1196"/>
                      <a:pt x="50449" y="1196"/>
                    </a:cubicBezTo>
                    <a:cubicBezTo>
                      <a:pt x="51300" y="1196"/>
                      <a:pt x="52162" y="1108"/>
                      <a:pt x="51764" y="653"/>
                    </a:cubicBezTo>
                    <a:cubicBezTo>
                      <a:pt x="51557" y="405"/>
                      <a:pt x="50971" y="333"/>
                      <a:pt x="50324" y="333"/>
                    </a:cubicBezTo>
                    <a:cubicBezTo>
                      <a:pt x="49525" y="333"/>
                      <a:pt x="48634" y="443"/>
                      <a:pt x="48251" y="468"/>
                    </a:cubicBezTo>
                    <a:cubicBezTo>
                      <a:pt x="46819" y="515"/>
                      <a:pt x="45340" y="607"/>
                      <a:pt x="43953" y="607"/>
                    </a:cubicBezTo>
                    <a:cubicBezTo>
                      <a:pt x="40638" y="666"/>
                      <a:pt x="37305" y="744"/>
                      <a:pt x="33976" y="744"/>
                    </a:cubicBezTo>
                    <a:cubicBezTo>
                      <a:pt x="32107" y="744"/>
                      <a:pt x="30239" y="720"/>
                      <a:pt x="28378" y="653"/>
                    </a:cubicBezTo>
                    <a:cubicBezTo>
                      <a:pt x="26477" y="599"/>
                      <a:pt x="24583" y="587"/>
                      <a:pt x="22691" y="587"/>
                    </a:cubicBezTo>
                    <a:cubicBezTo>
                      <a:pt x="21155" y="587"/>
                      <a:pt x="19620" y="595"/>
                      <a:pt x="18084" y="595"/>
                    </a:cubicBezTo>
                    <a:cubicBezTo>
                      <a:pt x="16634" y="595"/>
                      <a:pt x="15182" y="588"/>
                      <a:pt x="13727" y="561"/>
                    </a:cubicBezTo>
                    <a:cubicBezTo>
                      <a:pt x="10536" y="489"/>
                      <a:pt x="7068" y="0"/>
                      <a:pt x="3795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65" name="Google Shape;1365;p36"/>
          <p:cNvGrpSpPr/>
          <p:nvPr/>
        </p:nvGrpSpPr>
        <p:grpSpPr>
          <a:xfrm>
            <a:off x="4756692" y="2052100"/>
            <a:ext cx="3158215" cy="1381512"/>
            <a:chOff x="4756692" y="2052100"/>
            <a:chExt cx="3158215" cy="1381512"/>
          </a:xfrm>
        </p:grpSpPr>
        <p:grpSp>
          <p:nvGrpSpPr>
            <p:cNvPr id="1366" name="Google Shape;1366;p36"/>
            <p:cNvGrpSpPr/>
            <p:nvPr/>
          </p:nvGrpSpPr>
          <p:grpSpPr>
            <a:xfrm>
              <a:off x="4756692" y="2052100"/>
              <a:ext cx="945820" cy="1381512"/>
              <a:chOff x="4756692" y="2052100"/>
              <a:chExt cx="945820" cy="1381512"/>
            </a:xfrm>
          </p:grpSpPr>
          <p:sp>
            <p:nvSpPr>
              <p:cNvPr id="1367" name="Google Shape;1367;p36"/>
              <p:cNvSpPr/>
              <p:nvPr/>
            </p:nvSpPr>
            <p:spPr>
              <a:xfrm flipH="1">
                <a:off x="4785963" y="2073424"/>
                <a:ext cx="896341" cy="1332651"/>
              </a:xfrm>
              <a:custGeom>
                <a:rect b="b" l="l" r="r" t="t"/>
                <a:pathLst>
                  <a:path extrusionOk="0" h="88369" w="59437">
                    <a:moveTo>
                      <a:pt x="3098" y="1"/>
                    </a:moveTo>
                    <a:cubicBezTo>
                      <a:pt x="3098" y="185"/>
                      <a:pt x="3098" y="417"/>
                      <a:pt x="3051" y="601"/>
                    </a:cubicBezTo>
                    <a:cubicBezTo>
                      <a:pt x="2543" y="1526"/>
                      <a:pt x="2127" y="2450"/>
                      <a:pt x="1757" y="3421"/>
                    </a:cubicBezTo>
                    <a:cubicBezTo>
                      <a:pt x="1156" y="4715"/>
                      <a:pt x="740" y="6101"/>
                      <a:pt x="556" y="7534"/>
                    </a:cubicBezTo>
                    <a:cubicBezTo>
                      <a:pt x="417" y="8042"/>
                      <a:pt x="556" y="8551"/>
                      <a:pt x="925" y="8921"/>
                    </a:cubicBezTo>
                    <a:cubicBezTo>
                      <a:pt x="1064" y="9059"/>
                      <a:pt x="1203" y="9244"/>
                      <a:pt x="1295" y="9475"/>
                    </a:cubicBezTo>
                    <a:cubicBezTo>
                      <a:pt x="1480" y="9937"/>
                      <a:pt x="1896" y="10261"/>
                      <a:pt x="2358" y="10446"/>
                    </a:cubicBezTo>
                    <a:cubicBezTo>
                      <a:pt x="3144" y="10816"/>
                      <a:pt x="3883" y="11324"/>
                      <a:pt x="4577" y="11879"/>
                    </a:cubicBezTo>
                    <a:cubicBezTo>
                      <a:pt x="5131" y="12341"/>
                      <a:pt x="5778" y="12710"/>
                      <a:pt x="6379" y="13173"/>
                    </a:cubicBezTo>
                    <a:cubicBezTo>
                      <a:pt x="6980" y="13589"/>
                      <a:pt x="7766" y="14051"/>
                      <a:pt x="8413" y="14559"/>
                    </a:cubicBezTo>
                    <a:cubicBezTo>
                      <a:pt x="9060" y="15068"/>
                      <a:pt x="9753" y="15576"/>
                      <a:pt x="10400" y="16177"/>
                    </a:cubicBezTo>
                    <a:cubicBezTo>
                      <a:pt x="11001" y="16593"/>
                      <a:pt x="11509" y="17101"/>
                      <a:pt x="11879" y="17748"/>
                    </a:cubicBezTo>
                    <a:cubicBezTo>
                      <a:pt x="12110" y="18210"/>
                      <a:pt x="12249" y="18765"/>
                      <a:pt x="12249" y="19273"/>
                    </a:cubicBezTo>
                    <a:cubicBezTo>
                      <a:pt x="12249" y="20059"/>
                      <a:pt x="11879" y="20752"/>
                      <a:pt x="12110" y="21538"/>
                    </a:cubicBezTo>
                    <a:lnTo>
                      <a:pt x="12110" y="21677"/>
                    </a:lnTo>
                    <a:cubicBezTo>
                      <a:pt x="11971" y="22185"/>
                      <a:pt x="11879" y="22740"/>
                      <a:pt x="11833" y="23294"/>
                    </a:cubicBezTo>
                    <a:cubicBezTo>
                      <a:pt x="11971" y="24773"/>
                      <a:pt x="11694" y="26252"/>
                      <a:pt x="11833" y="27777"/>
                    </a:cubicBezTo>
                    <a:cubicBezTo>
                      <a:pt x="11925" y="28563"/>
                      <a:pt x="11740" y="29395"/>
                      <a:pt x="12018" y="30134"/>
                    </a:cubicBezTo>
                    <a:cubicBezTo>
                      <a:pt x="12249" y="30781"/>
                      <a:pt x="12018" y="31475"/>
                      <a:pt x="11509" y="31891"/>
                    </a:cubicBezTo>
                    <a:cubicBezTo>
                      <a:pt x="10446" y="32815"/>
                      <a:pt x="9337" y="33693"/>
                      <a:pt x="8228" y="34525"/>
                    </a:cubicBezTo>
                    <a:cubicBezTo>
                      <a:pt x="7627" y="34941"/>
                      <a:pt x="6980" y="35218"/>
                      <a:pt x="6425" y="35681"/>
                    </a:cubicBezTo>
                    <a:cubicBezTo>
                      <a:pt x="5871" y="36096"/>
                      <a:pt x="5270" y="36744"/>
                      <a:pt x="4669" y="37206"/>
                    </a:cubicBezTo>
                    <a:cubicBezTo>
                      <a:pt x="4253" y="37529"/>
                      <a:pt x="3837" y="37807"/>
                      <a:pt x="3421" y="38130"/>
                    </a:cubicBezTo>
                    <a:cubicBezTo>
                      <a:pt x="2589" y="38731"/>
                      <a:pt x="1803" y="39424"/>
                      <a:pt x="1110" y="40210"/>
                    </a:cubicBezTo>
                    <a:cubicBezTo>
                      <a:pt x="556" y="40903"/>
                      <a:pt x="1" y="41550"/>
                      <a:pt x="325" y="42613"/>
                    </a:cubicBezTo>
                    <a:cubicBezTo>
                      <a:pt x="740" y="44000"/>
                      <a:pt x="1018" y="45386"/>
                      <a:pt x="1341" y="46773"/>
                    </a:cubicBezTo>
                    <a:cubicBezTo>
                      <a:pt x="1803" y="48483"/>
                      <a:pt x="2312" y="50147"/>
                      <a:pt x="2913" y="51764"/>
                    </a:cubicBezTo>
                    <a:cubicBezTo>
                      <a:pt x="3375" y="52781"/>
                      <a:pt x="3745" y="53890"/>
                      <a:pt x="4022" y="54953"/>
                    </a:cubicBezTo>
                    <a:cubicBezTo>
                      <a:pt x="4161" y="55924"/>
                      <a:pt x="4946" y="56617"/>
                      <a:pt x="5917" y="56617"/>
                    </a:cubicBezTo>
                    <a:cubicBezTo>
                      <a:pt x="6164" y="56605"/>
                      <a:pt x="6415" y="56599"/>
                      <a:pt x="6668" y="56599"/>
                    </a:cubicBezTo>
                    <a:cubicBezTo>
                      <a:pt x="7358" y="56599"/>
                      <a:pt x="8059" y="56642"/>
                      <a:pt x="8736" y="56709"/>
                    </a:cubicBezTo>
                    <a:cubicBezTo>
                      <a:pt x="9140" y="56709"/>
                      <a:pt x="9563" y="56800"/>
                      <a:pt x="9970" y="56800"/>
                    </a:cubicBezTo>
                    <a:cubicBezTo>
                      <a:pt x="10214" y="56800"/>
                      <a:pt x="10452" y="56767"/>
                      <a:pt x="10677" y="56663"/>
                    </a:cubicBezTo>
                    <a:cubicBezTo>
                      <a:pt x="10888" y="56575"/>
                      <a:pt x="11125" y="56554"/>
                      <a:pt x="11372" y="56554"/>
                    </a:cubicBezTo>
                    <a:cubicBezTo>
                      <a:pt x="11599" y="56554"/>
                      <a:pt x="11835" y="56572"/>
                      <a:pt x="12064" y="56572"/>
                    </a:cubicBezTo>
                    <a:cubicBezTo>
                      <a:pt x="12239" y="56572"/>
                      <a:pt x="12411" y="56562"/>
                      <a:pt x="12572" y="56525"/>
                    </a:cubicBezTo>
                    <a:cubicBezTo>
                      <a:pt x="13358" y="56340"/>
                      <a:pt x="14097" y="56294"/>
                      <a:pt x="14883" y="56294"/>
                    </a:cubicBezTo>
                    <a:cubicBezTo>
                      <a:pt x="15946" y="56201"/>
                      <a:pt x="16963" y="56062"/>
                      <a:pt x="17980" y="56062"/>
                    </a:cubicBezTo>
                    <a:cubicBezTo>
                      <a:pt x="18811" y="56062"/>
                      <a:pt x="19089" y="56663"/>
                      <a:pt x="19366" y="57079"/>
                    </a:cubicBezTo>
                    <a:cubicBezTo>
                      <a:pt x="19736" y="57495"/>
                      <a:pt x="20013" y="58004"/>
                      <a:pt x="20244" y="58512"/>
                    </a:cubicBezTo>
                    <a:cubicBezTo>
                      <a:pt x="20522" y="59251"/>
                      <a:pt x="21307" y="59714"/>
                      <a:pt x="21492" y="60546"/>
                    </a:cubicBezTo>
                    <a:cubicBezTo>
                      <a:pt x="21492" y="60638"/>
                      <a:pt x="21538" y="60684"/>
                      <a:pt x="21585" y="60730"/>
                    </a:cubicBezTo>
                    <a:cubicBezTo>
                      <a:pt x="22000" y="61054"/>
                      <a:pt x="22324" y="61516"/>
                      <a:pt x="22555" y="62024"/>
                    </a:cubicBezTo>
                    <a:cubicBezTo>
                      <a:pt x="22740" y="62302"/>
                      <a:pt x="22925" y="62579"/>
                      <a:pt x="23156" y="62856"/>
                    </a:cubicBezTo>
                    <a:cubicBezTo>
                      <a:pt x="23433" y="63134"/>
                      <a:pt x="23664" y="63457"/>
                      <a:pt x="23849" y="63827"/>
                    </a:cubicBezTo>
                    <a:cubicBezTo>
                      <a:pt x="24080" y="64289"/>
                      <a:pt x="24358" y="64705"/>
                      <a:pt x="24727" y="65075"/>
                    </a:cubicBezTo>
                    <a:cubicBezTo>
                      <a:pt x="25467" y="65768"/>
                      <a:pt x="26068" y="66600"/>
                      <a:pt x="26807" y="67293"/>
                    </a:cubicBezTo>
                    <a:cubicBezTo>
                      <a:pt x="27362" y="67894"/>
                      <a:pt x="27963" y="68495"/>
                      <a:pt x="28610" y="69050"/>
                    </a:cubicBezTo>
                    <a:cubicBezTo>
                      <a:pt x="29118" y="69234"/>
                      <a:pt x="29303" y="69835"/>
                      <a:pt x="29118" y="70297"/>
                    </a:cubicBezTo>
                    <a:cubicBezTo>
                      <a:pt x="28979" y="70667"/>
                      <a:pt x="28794" y="70991"/>
                      <a:pt x="28748" y="71360"/>
                    </a:cubicBezTo>
                    <a:cubicBezTo>
                      <a:pt x="28471" y="72423"/>
                      <a:pt x="28240" y="73486"/>
                      <a:pt x="28009" y="74549"/>
                    </a:cubicBezTo>
                    <a:cubicBezTo>
                      <a:pt x="27824" y="75243"/>
                      <a:pt x="27593" y="75936"/>
                      <a:pt x="27315" y="76629"/>
                    </a:cubicBezTo>
                    <a:cubicBezTo>
                      <a:pt x="27177" y="76906"/>
                      <a:pt x="27038" y="77230"/>
                      <a:pt x="26946" y="77554"/>
                    </a:cubicBezTo>
                    <a:cubicBezTo>
                      <a:pt x="26853" y="78570"/>
                      <a:pt x="26345" y="79448"/>
                      <a:pt x="26299" y="80511"/>
                    </a:cubicBezTo>
                    <a:cubicBezTo>
                      <a:pt x="26299" y="81297"/>
                      <a:pt x="25883" y="82037"/>
                      <a:pt x="25744" y="82822"/>
                    </a:cubicBezTo>
                    <a:cubicBezTo>
                      <a:pt x="25652" y="83423"/>
                      <a:pt x="25236" y="84116"/>
                      <a:pt x="25883" y="84671"/>
                    </a:cubicBezTo>
                    <a:cubicBezTo>
                      <a:pt x="26437" y="85179"/>
                      <a:pt x="26992" y="85688"/>
                      <a:pt x="27593" y="86150"/>
                    </a:cubicBezTo>
                    <a:cubicBezTo>
                      <a:pt x="28425" y="86889"/>
                      <a:pt x="29303" y="87583"/>
                      <a:pt x="30227" y="88184"/>
                    </a:cubicBezTo>
                    <a:cubicBezTo>
                      <a:pt x="30318" y="88240"/>
                      <a:pt x="30411" y="88258"/>
                      <a:pt x="30505" y="88258"/>
                    </a:cubicBezTo>
                    <a:cubicBezTo>
                      <a:pt x="30662" y="88258"/>
                      <a:pt x="30820" y="88207"/>
                      <a:pt x="30965" y="88207"/>
                    </a:cubicBezTo>
                    <a:cubicBezTo>
                      <a:pt x="31084" y="88207"/>
                      <a:pt x="31195" y="88242"/>
                      <a:pt x="31290" y="88368"/>
                    </a:cubicBezTo>
                    <a:lnTo>
                      <a:pt x="31336" y="88276"/>
                    </a:lnTo>
                    <a:cubicBezTo>
                      <a:pt x="31660" y="87721"/>
                      <a:pt x="32030" y="87213"/>
                      <a:pt x="32446" y="86705"/>
                    </a:cubicBezTo>
                    <a:cubicBezTo>
                      <a:pt x="32815" y="86196"/>
                      <a:pt x="33185" y="85688"/>
                      <a:pt x="33555" y="85179"/>
                    </a:cubicBezTo>
                    <a:cubicBezTo>
                      <a:pt x="34109" y="84532"/>
                      <a:pt x="34803" y="83932"/>
                      <a:pt x="35311" y="83238"/>
                    </a:cubicBezTo>
                    <a:cubicBezTo>
                      <a:pt x="35819" y="82591"/>
                      <a:pt x="36374" y="81990"/>
                      <a:pt x="36975" y="81482"/>
                    </a:cubicBezTo>
                    <a:cubicBezTo>
                      <a:pt x="37114" y="81297"/>
                      <a:pt x="37206" y="80881"/>
                      <a:pt x="37437" y="80881"/>
                    </a:cubicBezTo>
                    <a:cubicBezTo>
                      <a:pt x="37945" y="80881"/>
                      <a:pt x="37807" y="80234"/>
                      <a:pt x="38223" y="80188"/>
                    </a:cubicBezTo>
                    <a:cubicBezTo>
                      <a:pt x="38269" y="79633"/>
                      <a:pt x="39101" y="79587"/>
                      <a:pt x="39147" y="78986"/>
                    </a:cubicBezTo>
                    <a:cubicBezTo>
                      <a:pt x="39794" y="78848"/>
                      <a:pt x="39979" y="78201"/>
                      <a:pt x="40349" y="77785"/>
                    </a:cubicBezTo>
                    <a:cubicBezTo>
                      <a:pt x="41181" y="76768"/>
                      <a:pt x="42197" y="75890"/>
                      <a:pt x="42937" y="74827"/>
                    </a:cubicBezTo>
                    <a:cubicBezTo>
                      <a:pt x="43307" y="74272"/>
                      <a:pt x="43861" y="73856"/>
                      <a:pt x="44185" y="73348"/>
                    </a:cubicBezTo>
                    <a:cubicBezTo>
                      <a:pt x="44739" y="72608"/>
                      <a:pt x="45340" y="71915"/>
                      <a:pt x="45895" y="71129"/>
                    </a:cubicBezTo>
                    <a:cubicBezTo>
                      <a:pt x="46311" y="70575"/>
                      <a:pt x="46819" y="70020"/>
                      <a:pt x="47420" y="69650"/>
                    </a:cubicBezTo>
                    <a:cubicBezTo>
                      <a:pt x="48021" y="69188"/>
                      <a:pt x="47882" y="67802"/>
                      <a:pt x="47235" y="67386"/>
                    </a:cubicBezTo>
                    <a:cubicBezTo>
                      <a:pt x="46588" y="66970"/>
                      <a:pt x="46034" y="66415"/>
                      <a:pt x="45525" y="65814"/>
                    </a:cubicBezTo>
                    <a:cubicBezTo>
                      <a:pt x="44924" y="65121"/>
                      <a:pt x="44231" y="64428"/>
                      <a:pt x="43676" y="63642"/>
                    </a:cubicBezTo>
                    <a:cubicBezTo>
                      <a:pt x="43492" y="63411"/>
                      <a:pt x="43399" y="63180"/>
                      <a:pt x="43399" y="62903"/>
                    </a:cubicBezTo>
                    <a:cubicBezTo>
                      <a:pt x="43492" y="62394"/>
                      <a:pt x="43723" y="61978"/>
                      <a:pt x="44000" y="61609"/>
                    </a:cubicBezTo>
                    <a:cubicBezTo>
                      <a:pt x="44647" y="60915"/>
                      <a:pt x="45017" y="60037"/>
                      <a:pt x="45618" y="59344"/>
                    </a:cubicBezTo>
                    <a:cubicBezTo>
                      <a:pt x="45987" y="58789"/>
                      <a:pt x="46403" y="58235"/>
                      <a:pt x="46912" y="57726"/>
                    </a:cubicBezTo>
                    <a:cubicBezTo>
                      <a:pt x="47651" y="56987"/>
                      <a:pt x="48344" y="56201"/>
                      <a:pt x="48991" y="55369"/>
                    </a:cubicBezTo>
                    <a:cubicBezTo>
                      <a:pt x="49685" y="54491"/>
                      <a:pt x="50470" y="53705"/>
                      <a:pt x="51256" y="52920"/>
                    </a:cubicBezTo>
                    <a:cubicBezTo>
                      <a:pt x="52042" y="52134"/>
                      <a:pt x="52689" y="51441"/>
                      <a:pt x="53336" y="50701"/>
                    </a:cubicBezTo>
                    <a:cubicBezTo>
                      <a:pt x="53890" y="50147"/>
                      <a:pt x="54491" y="49592"/>
                      <a:pt x="55046" y="49037"/>
                    </a:cubicBezTo>
                    <a:cubicBezTo>
                      <a:pt x="55693" y="48298"/>
                      <a:pt x="56432" y="47605"/>
                      <a:pt x="57172" y="46958"/>
                    </a:cubicBezTo>
                    <a:cubicBezTo>
                      <a:pt x="57680" y="46634"/>
                      <a:pt x="57911" y="45987"/>
                      <a:pt x="58466" y="45710"/>
                    </a:cubicBezTo>
                    <a:cubicBezTo>
                      <a:pt x="58743" y="45571"/>
                      <a:pt x="58974" y="45340"/>
                      <a:pt x="59159" y="45109"/>
                    </a:cubicBezTo>
                    <a:cubicBezTo>
                      <a:pt x="59252" y="44970"/>
                      <a:pt x="59437" y="44739"/>
                      <a:pt x="59205" y="44647"/>
                    </a:cubicBezTo>
                    <a:cubicBezTo>
                      <a:pt x="58836" y="44462"/>
                      <a:pt x="58743" y="44046"/>
                      <a:pt x="58420" y="43861"/>
                    </a:cubicBezTo>
                    <a:cubicBezTo>
                      <a:pt x="57126" y="42752"/>
                      <a:pt x="56016" y="41411"/>
                      <a:pt x="55185" y="39933"/>
                    </a:cubicBezTo>
                    <a:cubicBezTo>
                      <a:pt x="54769" y="39285"/>
                      <a:pt x="54399" y="38592"/>
                      <a:pt x="53983" y="37899"/>
                    </a:cubicBezTo>
                    <a:cubicBezTo>
                      <a:pt x="53659" y="37437"/>
                      <a:pt x="53382" y="36928"/>
                      <a:pt x="53197" y="36420"/>
                    </a:cubicBezTo>
                    <a:cubicBezTo>
                      <a:pt x="52827" y="35542"/>
                      <a:pt x="52504" y="34618"/>
                      <a:pt x="52227" y="33693"/>
                    </a:cubicBezTo>
                    <a:cubicBezTo>
                      <a:pt x="51764" y="32353"/>
                      <a:pt x="51441" y="30966"/>
                      <a:pt x="51210" y="29580"/>
                    </a:cubicBezTo>
                    <a:cubicBezTo>
                      <a:pt x="51071" y="28609"/>
                      <a:pt x="50933" y="27639"/>
                      <a:pt x="50794" y="26668"/>
                    </a:cubicBezTo>
                    <a:cubicBezTo>
                      <a:pt x="50701" y="25559"/>
                      <a:pt x="50655" y="24450"/>
                      <a:pt x="50655" y="23340"/>
                    </a:cubicBezTo>
                    <a:cubicBezTo>
                      <a:pt x="50609" y="22231"/>
                      <a:pt x="50748" y="21122"/>
                      <a:pt x="51071" y="20105"/>
                    </a:cubicBezTo>
                    <a:cubicBezTo>
                      <a:pt x="51117" y="19967"/>
                      <a:pt x="51164" y="19782"/>
                      <a:pt x="51025" y="19782"/>
                    </a:cubicBezTo>
                    <a:cubicBezTo>
                      <a:pt x="50609" y="19782"/>
                      <a:pt x="50470" y="19412"/>
                      <a:pt x="50101" y="19320"/>
                    </a:cubicBezTo>
                    <a:cubicBezTo>
                      <a:pt x="49407" y="19042"/>
                      <a:pt x="48714" y="18719"/>
                      <a:pt x="48067" y="18303"/>
                    </a:cubicBezTo>
                    <a:cubicBezTo>
                      <a:pt x="47651" y="18072"/>
                      <a:pt x="47235" y="17748"/>
                      <a:pt x="46819" y="17517"/>
                    </a:cubicBezTo>
                    <a:cubicBezTo>
                      <a:pt x="45664" y="16916"/>
                      <a:pt x="44508" y="16362"/>
                      <a:pt x="43399" y="15668"/>
                    </a:cubicBezTo>
                    <a:cubicBezTo>
                      <a:pt x="42891" y="15345"/>
                      <a:pt x="42244" y="15114"/>
                      <a:pt x="41735" y="14744"/>
                    </a:cubicBezTo>
                    <a:cubicBezTo>
                      <a:pt x="40857" y="14143"/>
                      <a:pt x="39840" y="13635"/>
                      <a:pt x="38824" y="13219"/>
                    </a:cubicBezTo>
                    <a:cubicBezTo>
                      <a:pt x="37668" y="12757"/>
                      <a:pt x="36513" y="12063"/>
                      <a:pt x="35404" y="11555"/>
                    </a:cubicBezTo>
                    <a:cubicBezTo>
                      <a:pt x="34341" y="11000"/>
                      <a:pt x="33278" y="10400"/>
                      <a:pt x="32307" y="9706"/>
                    </a:cubicBezTo>
                    <a:cubicBezTo>
                      <a:pt x="32076" y="9521"/>
                      <a:pt x="31799" y="9337"/>
                      <a:pt x="31521" y="9198"/>
                    </a:cubicBezTo>
                    <a:cubicBezTo>
                      <a:pt x="30736" y="8874"/>
                      <a:pt x="30042" y="8458"/>
                      <a:pt x="29395" y="7950"/>
                    </a:cubicBezTo>
                    <a:cubicBezTo>
                      <a:pt x="28517" y="7349"/>
                      <a:pt x="27593" y="6841"/>
                      <a:pt x="26761" y="6194"/>
                    </a:cubicBezTo>
                    <a:cubicBezTo>
                      <a:pt x="26437" y="5963"/>
                      <a:pt x="25929" y="6101"/>
                      <a:pt x="25790" y="5639"/>
                    </a:cubicBezTo>
                    <a:cubicBezTo>
                      <a:pt x="25757" y="5679"/>
                      <a:pt x="25721" y="5695"/>
                      <a:pt x="25683" y="5695"/>
                    </a:cubicBezTo>
                    <a:cubicBezTo>
                      <a:pt x="25532" y="5695"/>
                      <a:pt x="25356" y="5442"/>
                      <a:pt x="25232" y="5442"/>
                    </a:cubicBezTo>
                    <a:cubicBezTo>
                      <a:pt x="25171" y="5442"/>
                      <a:pt x="25123" y="5503"/>
                      <a:pt x="25097" y="5685"/>
                    </a:cubicBezTo>
                    <a:cubicBezTo>
                      <a:pt x="25005" y="6332"/>
                      <a:pt x="25005" y="7026"/>
                      <a:pt x="24912" y="7673"/>
                    </a:cubicBezTo>
                    <a:cubicBezTo>
                      <a:pt x="24866" y="8320"/>
                      <a:pt x="24866" y="8921"/>
                      <a:pt x="24774" y="9475"/>
                    </a:cubicBezTo>
                    <a:cubicBezTo>
                      <a:pt x="24542" y="10584"/>
                      <a:pt x="24496" y="11694"/>
                      <a:pt x="24311" y="12803"/>
                    </a:cubicBezTo>
                    <a:cubicBezTo>
                      <a:pt x="24198" y="13481"/>
                      <a:pt x="23839" y="13883"/>
                      <a:pt x="23260" y="13883"/>
                    </a:cubicBezTo>
                    <a:cubicBezTo>
                      <a:pt x="23129" y="13883"/>
                      <a:pt x="22986" y="13862"/>
                      <a:pt x="22832" y="13820"/>
                    </a:cubicBezTo>
                    <a:cubicBezTo>
                      <a:pt x="21677" y="13589"/>
                      <a:pt x="20753" y="12803"/>
                      <a:pt x="19690" y="12294"/>
                    </a:cubicBezTo>
                    <a:cubicBezTo>
                      <a:pt x="19227" y="11971"/>
                      <a:pt x="18765" y="11647"/>
                      <a:pt x="18303" y="11324"/>
                    </a:cubicBezTo>
                    <a:cubicBezTo>
                      <a:pt x="17748" y="10954"/>
                      <a:pt x="17148" y="10631"/>
                      <a:pt x="16593" y="10215"/>
                    </a:cubicBezTo>
                    <a:cubicBezTo>
                      <a:pt x="16316" y="9984"/>
                      <a:pt x="15992" y="9753"/>
                      <a:pt x="15622" y="9521"/>
                    </a:cubicBezTo>
                    <a:cubicBezTo>
                      <a:pt x="15207" y="9383"/>
                      <a:pt x="14837" y="9105"/>
                      <a:pt x="14559" y="8782"/>
                    </a:cubicBezTo>
                    <a:cubicBezTo>
                      <a:pt x="14282" y="8505"/>
                      <a:pt x="13959" y="8227"/>
                      <a:pt x="13635" y="8042"/>
                    </a:cubicBezTo>
                    <a:cubicBezTo>
                      <a:pt x="13173" y="7765"/>
                      <a:pt x="12757" y="7442"/>
                      <a:pt x="12295" y="7164"/>
                    </a:cubicBezTo>
                    <a:cubicBezTo>
                      <a:pt x="11509" y="6656"/>
                      <a:pt x="10908" y="5916"/>
                      <a:pt x="10123" y="5408"/>
                    </a:cubicBezTo>
                    <a:cubicBezTo>
                      <a:pt x="9337" y="4900"/>
                      <a:pt x="8597" y="4068"/>
                      <a:pt x="7627" y="3606"/>
                    </a:cubicBezTo>
                    <a:cubicBezTo>
                      <a:pt x="6841" y="3143"/>
                      <a:pt x="6240" y="2358"/>
                      <a:pt x="5408" y="1896"/>
                    </a:cubicBezTo>
                    <a:cubicBezTo>
                      <a:pt x="5085" y="1757"/>
                      <a:pt x="4808" y="1572"/>
                      <a:pt x="4577" y="1295"/>
                    </a:cubicBezTo>
                    <a:cubicBezTo>
                      <a:pt x="4114" y="786"/>
                      <a:pt x="3652" y="370"/>
                      <a:pt x="30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36"/>
              <p:cNvSpPr/>
              <p:nvPr/>
            </p:nvSpPr>
            <p:spPr>
              <a:xfrm flipH="1">
                <a:off x="4756692" y="2052100"/>
                <a:ext cx="945820" cy="1381512"/>
              </a:xfrm>
              <a:custGeom>
                <a:rect b="b" l="l" r="r" t="t"/>
                <a:pathLst>
                  <a:path extrusionOk="0" h="91609" w="62718">
                    <a:moveTo>
                      <a:pt x="4438" y="1415"/>
                    </a:moveTo>
                    <a:cubicBezTo>
                      <a:pt x="4992" y="1784"/>
                      <a:pt x="5454" y="2200"/>
                      <a:pt x="5917" y="2709"/>
                    </a:cubicBezTo>
                    <a:cubicBezTo>
                      <a:pt x="6148" y="2986"/>
                      <a:pt x="6425" y="3171"/>
                      <a:pt x="6748" y="3310"/>
                    </a:cubicBezTo>
                    <a:cubicBezTo>
                      <a:pt x="7580" y="3772"/>
                      <a:pt x="8181" y="4557"/>
                      <a:pt x="8967" y="5020"/>
                    </a:cubicBezTo>
                    <a:cubicBezTo>
                      <a:pt x="9937" y="5482"/>
                      <a:pt x="10677" y="6314"/>
                      <a:pt x="11463" y="6822"/>
                    </a:cubicBezTo>
                    <a:cubicBezTo>
                      <a:pt x="12248" y="7330"/>
                      <a:pt x="12849" y="8070"/>
                      <a:pt x="13635" y="8578"/>
                    </a:cubicBezTo>
                    <a:cubicBezTo>
                      <a:pt x="14097" y="8856"/>
                      <a:pt x="14513" y="9179"/>
                      <a:pt x="14975" y="9456"/>
                    </a:cubicBezTo>
                    <a:cubicBezTo>
                      <a:pt x="15299" y="9641"/>
                      <a:pt x="15622" y="9919"/>
                      <a:pt x="15899" y="10196"/>
                    </a:cubicBezTo>
                    <a:cubicBezTo>
                      <a:pt x="16177" y="10519"/>
                      <a:pt x="16547" y="10797"/>
                      <a:pt x="16962" y="10935"/>
                    </a:cubicBezTo>
                    <a:cubicBezTo>
                      <a:pt x="17332" y="11167"/>
                      <a:pt x="17656" y="11398"/>
                      <a:pt x="17933" y="11629"/>
                    </a:cubicBezTo>
                    <a:cubicBezTo>
                      <a:pt x="18488" y="12045"/>
                      <a:pt x="19088" y="12368"/>
                      <a:pt x="19643" y="12738"/>
                    </a:cubicBezTo>
                    <a:cubicBezTo>
                      <a:pt x="20105" y="13061"/>
                      <a:pt x="20567" y="13385"/>
                      <a:pt x="21030" y="13708"/>
                    </a:cubicBezTo>
                    <a:cubicBezTo>
                      <a:pt x="22093" y="14217"/>
                      <a:pt x="23017" y="15003"/>
                      <a:pt x="24172" y="15234"/>
                    </a:cubicBezTo>
                    <a:cubicBezTo>
                      <a:pt x="24326" y="15276"/>
                      <a:pt x="24469" y="15297"/>
                      <a:pt x="24600" y="15297"/>
                    </a:cubicBezTo>
                    <a:cubicBezTo>
                      <a:pt x="25179" y="15297"/>
                      <a:pt x="25538" y="14895"/>
                      <a:pt x="25651" y="14217"/>
                    </a:cubicBezTo>
                    <a:cubicBezTo>
                      <a:pt x="25836" y="13108"/>
                      <a:pt x="25882" y="11998"/>
                      <a:pt x="26114" y="10889"/>
                    </a:cubicBezTo>
                    <a:cubicBezTo>
                      <a:pt x="26206" y="10335"/>
                      <a:pt x="26206" y="9734"/>
                      <a:pt x="26252" y="9087"/>
                    </a:cubicBezTo>
                    <a:cubicBezTo>
                      <a:pt x="26345" y="8440"/>
                      <a:pt x="26345" y="7746"/>
                      <a:pt x="26437" y="7099"/>
                    </a:cubicBezTo>
                    <a:cubicBezTo>
                      <a:pt x="26463" y="6917"/>
                      <a:pt x="26511" y="6856"/>
                      <a:pt x="26572" y="6856"/>
                    </a:cubicBezTo>
                    <a:cubicBezTo>
                      <a:pt x="26696" y="6856"/>
                      <a:pt x="26872" y="7109"/>
                      <a:pt x="27023" y="7109"/>
                    </a:cubicBezTo>
                    <a:cubicBezTo>
                      <a:pt x="27061" y="7109"/>
                      <a:pt x="27097" y="7093"/>
                      <a:pt x="27130" y="7053"/>
                    </a:cubicBezTo>
                    <a:cubicBezTo>
                      <a:pt x="27269" y="7515"/>
                      <a:pt x="27777" y="7377"/>
                      <a:pt x="28101" y="7608"/>
                    </a:cubicBezTo>
                    <a:cubicBezTo>
                      <a:pt x="28933" y="8255"/>
                      <a:pt x="29857" y="8763"/>
                      <a:pt x="30735" y="9364"/>
                    </a:cubicBezTo>
                    <a:cubicBezTo>
                      <a:pt x="31382" y="9872"/>
                      <a:pt x="32076" y="10288"/>
                      <a:pt x="32861" y="10612"/>
                    </a:cubicBezTo>
                    <a:cubicBezTo>
                      <a:pt x="33139" y="10751"/>
                      <a:pt x="33416" y="10935"/>
                      <a:pt x="33647" y="11120"/>
                    </a:cubicBezTo>
                    <a:cubicBezTo>
                      <a:pt x="34618" y="11814"/>
                      <a:pt x="35681" y="12414"/>
                      <a:pt x="36744" y="12969"/>
                    </a:cubicBezTo>
                    <a:cubicBezTo>
                      <a:pt x="37853" y="13477"/>
                      <a:pt x="39008" y="14171"/>
                      <a:pt x="40164" y="14633"/>
                    </a:cubicBezTo>
                    <a:cubicBezTo>
                      <a:pt x="41180" y="15049"/>
                      <a:pt x="42197" y="15557"/>
                      <a:pt x="43075" y="16158"/>
                    </a:cubicBezTo>
                    <a:cubicBezTo>
                      <a:pt x="43584" y="16528"/>
                      <a:pt x="44231" y="16759"/>
                      <a:pt x="44739" y="17082"/>
                    </a:cubicBezTo>
                    <a:cubicBezTo>
                      <a:pt x="45848" y="17776"/>
                      <a:pt x="47004" y="18330"/>
                      <a:pt x="48159" y="18931"/>
                    </a:cubicBezTo>
                    <a:cubicBezTo>
                      <a:pt x="48575" y="19162"/>
                      <a:pt x="48991" y="19486"/>
                      <a:pt x="49407" y="19717"/>
                    </a:cubicBezTo>
                    <a:cubicBezTo>
                      <a:pt x="50054" y="20133"/>
                      <a:pt x="50747" y="20456"/>
                      <a:pt x="51441" y="20734"/>
                    </a:cubicBezTo>
                    <a:cubicBezTo>
                      <a:pt x="51810" y="20826"/>
                      <a:pt x="51949" y="21196"/>
                      <a:pt x="52365" y="21196"/>
                    </a:cubicBezTo>
                    <a:cubicBezTo>
                      <a:pt x="52504" y="21196"/>
                      <a:pt x="52457" y="21381"/>
                      <a:pt x="52411" y="21519"/>
                    </a:cubicBezTo>
                    <a:cubicBezTo>
                      <a:pt x="52088" y="22536"/>
                      <a:pt x="51949" y="23645"/>
                      <a:pt x="51995" y="24754"/>
                    </a:cubicBezTo>
                    <a:cubicBezTo>
                      <a:pt x="51995" y="25864"/>
                      <a:pt x="52041" y="26973"/>
                      <a:pt x="52134" y="28082"/>
                    </a:cubicBezTo>
                    <a:cubicBezTo>
                      <a:pt x="52273" y="29053"/>
                      <a:pt x="52411" y="30023"/>
                      <a:pt x="52550" y="30994"/>
                    </a:cubicBezTo>
                    <a:cubicBezTo>
                      <a:pt x="52781" y="32380"/>
                      <a:pt x="53104" y="33767"/>
                      <a:pt x="53567" y="35107"/>
                    </a:cubicBezTo>
                    <a:cubicBezTo>
                      <a:pt x="53844" y="36032"/>
                      <a:pt x="54167" y="36956"/>
                      <a:pt x="54537" y="37834"/>
                    </a:cubicBezTo>
                    <a:cubicBezTo>
                      <a:pt x="54722" y="38342"/>
                      <a:pt x="54999" y="38851"/>
                      <a:pt x="55323" y="39313"/>
                    </a:cubicBezTo>
                    <a:cubicBezTo>
                      <a:pt x="55739" y="40006"/>
                      <a:pt x="56109" y="40699"/>
                      <a:pt x="56525" y="41347"/>
                    </a:cubicBezTo>
                    <a:cubicBezTo>
                      <a:pt x="57356" y="42825"/>
                      <a:pt x="58466" y="44166"/>
                      <a:pt x="59760" y="45275"/>
                    </a:cubicBezTo>
                    <a:cubicBezTo>
                      <a:pt x="60083" y="45460"/>
                      <a:pt x="60176" y="45876"/>
                      <a:pt x="60545" y="46061"/>
                    </a:cubicBezTo>
                    <a:cubicBezTo>
                      <a:pt x="60777" y="46153"/>
                      <a:pt x="60592" y="46384"/>
                      <a:pt x="60499" y="46523"/>
                    </a:cubicBezTo>
                    <a:cubicBezTo>
                      <a:pt x="60314" y="46754"/>
                      <a:pt x="60083" y="46985"/>
                      <a:pt x="59806" y="47124"/>
                    </a:cubicBezTo>
                    <a:cubicBezTo>
                      <a:pt x="59251" y="47401"/>
                      <a:pt x="59020" y="48048"/>
                      <a:pt x="58512" y="48372"/>
                    </a:cubicBezTo>
                    <a:cubicBezTo>
                      <a:pt x="57772" y="49019"/>
                      <a:pt x="57033" y="49712"/>
                      <a:pt x="56386" y="50451"/>
                    </a:cubicBezTo>
                    <a:cubicBezTo>
                      <a:pt x="55831" y="51006"/>
                      <a:pt x="55230" y="51561"/>
                      <a:pt x="54676" y="52115"/>
                    </a:cubicBezTo>
                    <a:cubicBezTo>
                      <a:pt x="54029" y="52855"/>
                      <a:pt x="53382" y="53548"/>
                      <a:pt x="52596" y="54334"/>
                    </a:cubicBezTo>
                    <a:cubicBezTo>
                      <a:pt x="51810" y="55119"/>
                      <a:pt x="51025" y="55905"/>
                      <a:pt x="50331" y="56783"/>
                    </a:cubicBezTo>
                    <a:cubicBezTo>
                      <a:pt x="49684" y="57615"/>
                      <a:pt x="48991" y="58401"/>
                      <a:pt x="48252" y="59140"/>
                    </a:cubicBezTo>
                    <a:cubicBezTo>
                      <a:pt x="47743" y="59649"/>
                      <a:pt x="47327" y="60203"/>
                      <a:pt x="46958" y="60758"/>
                    </a:cubicBezTo>
                    <a:cubicBezTo>
                      <a:pt x="46357" y="61451"/>
                      <a:pt x="45987" y="62329"/>
                      <a:pt x="45340" y="63023"/>
                    </a:cubicBezTo>
                    <a:cubicBezTo>
                      <a:pt x="45063" y="63392"/>
                      <a:pt x="44832" y="63808"/>
                      <a:pt x="44739" y="64317"/>
                    </a:cubicBezTo>
                    <a:cubicBezTo>
                      <a:pt x="44739" y="64594"/>
                      <a:pt x="44832" y="64825"/>
                      <a:pt x="45016" y="65056"/>
                    </a:cubicBezTo>
                    <a:cubicBezTo>
                      <a:pt x="45571" y="65842"/>
                      <a:pt x="46264" y="66535"/>
                      <a:pt x="46865" y="67228"/>
                    </a:cubicBezTo>
                    <a:cubicBezTo>
                      <a:pt x="47374" y="67829"/>
                      <a:pt x="47928" y="68384"/>
                      <a:pt x="48575" y="68800"/>
                    </a:cubicBezTo>
                    <a:cubicBezTo>
                      <a:pt x="49222" y="69216"/>
                      <a:pt x="49361" y="70602"/>
                      <a:pt x="48760" y="71064"/>
                    </a:cubicBezTo>
                    <a:cubicBezTo>
                      <a:pt x="48159" y="71434"/>
                      <a:pt x="47651" y="71989"/>
                      <a:pt x="47235" y="72543"/>
                    </a:cubicBezTo>
                    <a:cubicBezTo>
                      <a:pt x="46680" y="73329"/>
                      <a:pt x="46079" y="74022"/>
                      <a:pt x="45525" y="74762"/>
                    </a:cubicBezTo>
                    <a:cubicBezTo>
                      <a:pt x="45201" y="75270"/>
                      <a:pt x="44647" y="75686"/>
                      <a:pt x="44277" y="76241"/>
                    </a:cubicBezTo>
                    <a:cubicBezTo>
                      <a:pt x="43537" y="77304"/>
                      <a:pt x="42521" y="78182"/>
                      <a:pt x="41689" y="79199"/>
                    </a:cubicBezTo>
                    <a:cubicBezTo>
                      <a:pt x="41319" y="79615"/>
                      <a:pt x="41134" y="80262"/>
                      <a:pt x="40487" y="80400"/>
                    </a:cubicBezTo>
                    <a:cubicBezTo>
                      <a:pt x="40441" y="81001"/>
                      <a:pt x="39609" y="81047"/>
                      <a:pt x="39563" y="81602"/>
                    </a:cubicBezTo>
                    <a:cubicBezTo>
                      <a:pt x="39147" y="81648"/>
                      <a:pt x="39285" y="82295"/>
                      <a:pt x="38777" y="82295"/>
                    </a:cubicBezTo>
                    <a:cubicBezTo>
                      <a:pt x="38546" y="82295"/>
                      <a:pt x="38454" y="82711"/>
                      <a:pt x="38315" y="82896"/>
                    </a:cubicBezTo>
                    <a:cubicBezTo>
                      <a:pt x="37714" y="83404"/>
                      <a:pt x="37159" y="84005"/>
                      <a:pt x="36651" y="84652"/>
                    </a:cubicBezTo>
                    <a:cubicBezTo>
                      <a:pt x="36143" y="85346"/>
                      <a:pt x="35449" y="85946"/>
                      <a:pt x="34895" y="86593"/>
                    </a:cubicBezTo>
                    <a:cubicBezTo>
                      <a:pt x="34525" y="87102"/>
                      <a:pt x="34155" y="87610"/>
                      <a:pt x="33786" y="88119"/>
                    </a:cubicBezTo>
                    <a:cubicBezTo>
                      <a:pt x="33370" y="88627"/>
                      <a:pt x="33000" y="89135"/>
                      <a:pt x="32676" y="89690"/>
                    </a:cubicBezTo>
                    <a:lnTo>
                      <a:pt x="32630" y="89782"/>
                    </a:lnTo>
                    <a:cubicBezTo>
                      <a:pt x="32535" y="89656"/>
                      <a:pt x="32424" y="89621"/>
                      <a:pt x="32305" y="89621"/>
                    </a:cubicBezTo>
                    <a:cubicBezTo>
                      <a:pt x="32160" y="89621"/>
                      <a:pt x="32002" y="89672"/>
                      <a:pt x="31845" y="89672"/>
                    </a:cubicBezTo>
                    <a:cubicBezTo>
                      <a:pt x="31751" y="89672"/>
                      <a:pt x="31658" y="89654"/>
                      <a:pt x="31567" y="89598"/>
                    </a:cubicBezTo>
                    <a:cubicBezTo>
                      <a:pt x="30643" y="88997"/>
                      <a:pt x="29765" y="88303"/>
                      <a:pt x="28933" y="87564"/>
                    </a:cubicBezTo>
                    <a:cubicBezTo>
                      <a:pt x="28332" y="87102"/>
                      <a:pt x="27777" y="86593"/>
                      <a:pt x="27223" y="86085"/>
                    </a:cubicBezTo>
                    <a:cubicBezTo>
                      <a:pt x="26576" y="85530"/>
                      <a:pt x="26992" y="84837"/>
                      <a:pt x="27084" y="84236"/>
                    </a:cubicBezTo>
                    <a:cubicBezTo>
                      <a:pt x="27223" y="83451"/>
                      <a:pt x="27639" y="82711"/>
                      <a:pt x="27639" y="81925"/>
                    </a:cubicBezTo>
                    <a:cubicBezTo>
                      <a:pt x="27685" y="80862"/>
                      <a:pt x="28193" y="79984"/>
                      <a:pt x="28286" y="78968"/>
                    </a:cubicBezTo>
                    <a:cubicBezTo>
                      <a:pt x="28378" y="78644"/>
                      <a:pt x="28517" y="78320"/>
                      <a:pt x="28655" y="78043"/>
                    </a:cubicBezTo>
                    <a:cubicBezTo>
                      <a:pt x="28933" y="77350"/>
                      <a:pt x="29164" y="76657"/>
                      <a:pt x="29349" y="75963"/>
                    </a:cubicBezTo>
                    <a:cubicBezTo>
                      <a:pt x="29580" y="74900"/>
                      <a:pt x="29811" y="73837"/>
                      <a:pt x="30088" y="72774"/>
                    </a:cubicBezTo>
                    <a:cubicBezTo>
                      <a:pt x="30134" y="72405"/>
                      <a:pt x="30319" y="72081"/>
                      <a:pt x="30458" y="71711"/>
                    </a:cubicBezTo>
                    <a:cubicBezTo>
                      <a:pt x="30643" y="71249"/>
                      <a:pt x="30458" y="70648"/>
                      <a:pt x="29950" y="70464"/>
                    </a:cubicBezTo>
                    <a:cubicBezTo>
                      <a:pt x="29303" y="69909"/>
                      <a:pt x="28702" y="69308"/>
                      <a:pt x="28147" y="68707"/>
                    </a:cubicBezTo>
                    <a:cubicBezTo>
                      <a:pt x="27408" y="68014"/>
                      <a:pt x="26807" y="67182"/>
                      <a:pt x="26067" y="66489"/>
                    </a:cubicBezTo>
                    <a:cubicBezTo>
                      <a:pt x="25698" y="66119"/>
                      <a:pt x="25420" y="65703"/>
                      <a:pt x="25189" y="65241"/>
                    </a:cubicBezTo>
                    <a:cubicBezTo>
                      <a:pt x="25004" y="64871"/>
                      <a:pt x="24773" y="64548"/>
                      <a:pt x="24496" y="64270"/>
                    </a:cubicBezTo>
                    <a:cubicBezTo>
                      <a:pt x="24265" y="63993"/>
                      <a:pt x="24080" y="63716"/>
                      <a:pt x="23895" y="63438"/>
                    </a:cubicBezTo>
                    <a:cubicBezTo>
                      <a:pt x="23664" y="62930"/>
                      <a:pt x="23340" y="62468"/>
                      <a:pt x="22925" y="62144"/>
                    </a:cubicBezTo>
                    <a:cubicBezTo>
                      <a:pt x="22878" y="62098"/>
                      <a:pt x="22832" y="62052"/>
                      <a:pt x="22832" y="61960"/>
                    </a:cubicBezTo>
                    <a:cubicBezTo>
                      <a:pt x="22647" y="61128"/>
                      <a:pt x="21862" y="60665"/>
                      <a:pt x="21584" y="59926"/>
                    </a:cubicBezTo>
                    <a:cubicBezTo>
                      <a:pt x="21353" y="59418"/>
                      <a:pt x="21076" y="58909"/>
                      <a:pt x="20706" y="58493"/>
                    </a:cubicBezTo>
                    <a:cubicBezTo>
                      <a:pt x="20429" y="58077"/>
                      <a:pt x="20151" y="57476"/>
                      <a:pt x="19320" y="57476"/>
                    </a:cubicBezTo>
                    <a:cubicBezTo>
                      <a:pt x="18303" y="57476"/>
                      <a:pt x="17286" y="57615"/>
                      <a:pt x="16223" y="57708"/>
                    </a:cubicBezTo>
                    <a:cubicBezTo>
                      <a:pt x="15437" y="57708"/>
                      <a:pt x="14698" y="57754"/>
                      <a:pt x="13912" y="57939"/>
                    </a:cubicBezTo>
                    <a:cubicBezTo>
                      <a:pt x="13751" y="57976"/>
                      <a:pt x="13579" y="57986"/>
                      <a:pt x="13404" y="57986"/>
                    </a:cubicBezTo>
                    <a:cubicBezTo>
                      <a:pt x="13175" y="57986"/>
                      <a:pt x="12939" y="57968"/>
                      <a:pt x="12712" y="57968"/>
                    </a:cubicBezTo>
                    <a:cubicBezTo>
                      <a:pt x="12465" y="57968"/>
                      <a:pt x="12228" y="57989"/>
                      <a:pt x="12017" y="58077"/>
                    </a:cubicBezTo>
                    <a:cubicBezTo>
                      <a:pt x="11792" y="58181"/>
                      <a:pt x="11554" y="58214"/>
                      <a:pt x="11310" y="58214"/>
                    </a:cubicBezTo>
                    <a:cubicBezTo>
                      <a:pt x="10903" y="58214"/>
                      <a:pt x="10480" y="58123"/>
                      <a:pt x="10076" y="58123"/>
                    </a:cubicBezTo>
                    <a:cubicBezTo>
                      <a:pt x="9399" y="58056"/>
                      <a:pt x="8698" y="58013"/>
                      <a:pt x="8008" y="58013"/>
                    </a:cubicBezTo>
                    <a:cubicBezTo>
                      <a:pt x="7755" y="58013"/>
                      <a:pt x="7504" y="58019"/>
                      <a:pt x="7257" y="58031"/>
                    </a:cubicBezTo>
                    <a:cubicBezTo>
                      <a:pt x="6286" y="58031"/>
                      <a:pt x="5501" y="57338"/>
                      <a:pt x="5362" y="56367"/>
                    </a:cubicBezTo>
                    <a:cubicBezTo>
                      <a:pt x="5085" y="55304"/>
                      <a:pt x="4715" y="54195"/>
                      <a:pt x="4253" y="53178"/>
                    </a:cubicBezTo>
                    <a:cubicBezTo>
                      <a:pt x="3652" y="51561"/>
                      <a:pt x="3143" y="49897"/>
                      <a:pt x="2681" y="48187"/>
                    </a:cubicBezTo>
                    <a:cubicBezTo>
                      <a:pt x="2358" y="46800"/>
                      <a:pt x="2080" y="45414"/>
                      <a:pt x="1665" y="44027"/>
                    </a:cubicBezTo>
                    <a:cubicBezTo>
                      <a:pt x="1341" y="42964"/>
                      <a:pt x="1896" y="42317"/>
                      <a:pt x="2450" y="41624"/>
                    </a:cubicBezTo>
                    <a:cubicBezTo>
                      <a:pt x="3143" y="40838"/>
                      <a:pt x="3929" y="40145"/>
                      <a:pt x="4761" y="39544"/>
                    </a:cubicBezTo>
                    <a:cubicBezTo>
                      <a:pt x="5177" y="39221"/>
                      <a:pt x="5593" y="38943"/>
                      <a:pt x="6009" y="38620"/>
                    </a:cubicBezTo>
                    <a:cubicBezTo>
                      <a:pt x="6610" y="38158"/>
                      <a:pt x="7211" y="37510"/>
                      <a:pt x="7765" y="37095"/>
                    </a:cubicBezTo>
                    <a:cubicBezTo>
                      <a:pt x="8320" y="36632"/>
                      <a:pt x="8967" y="36355"/>
                      <a:pt x="9568" y="35939"/>
                    </a:cubicBezTo>
                    <a:cubicBezTo>
                      <a:pt x="10677" y="35107"/>
                      <a:pt x="11786" y="34229"/>
                      <a:pt x="12849" y="33305"/>
                    </a:cubicBezTo>
                    <a:cubicBezTo>
                      <a:pt x="13358" y="32889"/>
                      <a:pt x="13589" y="32195"/>
                      <a:pt x="13358" y="31548"/>
                    </a:cubicBezTo>
                    <a:cubicBezTo>
                      <a:pt x="13080" y="30809"/>
                      <a:pt x="13265" y="29977"/>
                      <a:pt x="13173" y="29191"/>
                    </a:cubicBezTo>
                    <a:cubicBezTo>
                      <a:pt x="13034" y="27666"/>
                      <a:pt x="13311" y="26187"/>
                      <a:pt x="13173" y="24708"/>
                    </a:cubicBezTo>
                    <a:cubicBezTo>
                      <a:pt x="13219" y="24154"/>
                      <a:pt x="13311" y="23599"/>
                      <a:pt x="13450" y="23091"/>
                    </a:cubicBezTo>
                    <a:lnTo>
                      <a:pt x="13450" y="22952"/>
                    </a:lnTo>
                    <a:cubicBezTo>
                      <a:pt x="13219" y="22166"/>
                      <a:pt x="13589" y="21473"/>
                      <a:pt x="13589" y="20687"/>
                    </a:cubicBezTo>
                    <a:cubicBezTo>
                      <a:pt x="13589" y="20179"/>
                      <a:pt x="13450" y="19624"/>
                      <a:pt x="13219" y="19162"/>
                    </a:cubicBezTo>
                    <a:cubicBezTo>
                      <a:pt x="12849" y="18515"/>
                      <a:pt x="12341" y="18007"/>
                      <a:pt x="11740" y="17591"/>
                    </a:cubicBezTo>
                    <a:cubicBezTo>
                      <a:pt x="11093" y="16990"/>
                      <a:pt x="10400" y="16482"/>
                      <a:pt x="9753" y="15973"/>
                    </a:cubicBezTo>
                    <a:cubicBezTo>
                      <a:pt x="9106" y="15465"/>
                      <a:pt x="8320" y="15003"/>
                      <a:pt x="7719" y="14587"/>
                    </a:cubicBezTo>
                    <a:cubicBezTo>
                      <a:pt x="7118" y="14124"/>
                      <a:pt x="6471" y="13755"/>
                      <a:pt x="5917" y="13293"/>
                    </a:cubicBezTo>
                    <a:cubicBezTo>
                      <a:pt x="5223" y="12738"/>
                      <a:pt x="4484" y="12230"/>
                      <a:pt x="3698" y="11860"/>
                    </a:cubicBezTo>
                    <a:cubicBezTo>
                      <a:pt x="3236" y="11675"/>
                      <a:pt x="2820" y="11351"/>
                      <a:pt x="2635" y="10889"/>
                    </a:cubicBezTo>
                    <a:cubicBezTo>
                      <a:pt x="2543" y="10658"/>
                      <a:pt x="2404" y="10473"/>
                      <a:pt x="2265" y="10335"/>
                    </a:cubicBezTo>
                    <a:cubicBezTo>
                      <a:pt x="1896" y="9965"/>
                      <a:pt x="1757" y="9456"/>
                      <a:pt x="1896" y="8948"/>
                    </a:cubicBezTo>
                    <a:cubicBezTo>
                      <a:pt x="2080" y="7515"/>
                      <a:pt x="2496" y="6129"/>
                      <a:pt x="3097" y="4835"/>
                    </a:cubicBezTo>
                    <a:cubicBezTo>
                      <a:pt x="3467" y="3864"/>
                      <a:pt x="3883" y="2940"/>
                      <a:pt x="4391" y="2015"/>
                    </a:cubicBezTo>
                    <a:cubicBezTo>
                      <a:pt x="4438" y="1831"/>
                      <a:pt x="4438" y="1599"/>
                      <a:pt x="4438" y="1415"/>
                    </a:cubicBezTo>
                    <a:close/>
                    <a:moveTo>
                      <a:pt x="5007" y="0"/>
                    </a:moveTo>
                    <a:cubicBezTo>
                      <a:pt x="4946" y="0"/>
                      <a:pt x="4887" y="11"/>
                      <a:pt x="4854" y="28"/>
                    </a:cubicBezTo>
                    <a:cubicBezTo>
                      <a:pt x="4345" y="305"/>
                      <a:pt x="3791" y="444"/>
                      <a:pt x="3513" y="999"/>
                    </a:cubicBezTo>
                    <a:cubicBezTo>
                      <a:pt x="2912" y="2200"/>
                      <a:pt x="2358" y="3402"/>
                      <a:pt x="1896" y="4650"/>
                    </a:cubicBezTo>
                    <a:cubicBezTo>
                      <a:pt x="1341" y="6036"/>
                      <a:pt x="971" y="7469"/>
                      <a:pt x="786" y="8994"/>
                    </a:cubicBezTo>
                    <a:cubicBezTo>
                      <a:pt x="740" y="10011"/>
                      <a:pt x="648" y="10889"/>
                      <a:pt x="1618" y="11582"/>
                    </a:cubicBezTo>
                    <a:cubicBezTo>
                      <a:pt x="2173" y="11952"/>
                      <a:pt x="2450" y="12599"/>
                      <a:pt x="3143" y="12877"/>
                    </a:cubicBezTo>
                    <a:cubicBezTo>
                      <a:pt x="3883" y="13154"/>
                      <a:pt x="4576" y="13570"/>
                      <a:pt x="5177" y="14124"/>
                    </a:cubicBezTo>
                    <a:cubicBezTo>
                      <a:pt x="6332" y="15049"/>
                      <a:pt x="7627" y="15788"/>
                      <a:pt x="8690" y="16759"/>
                    </a:cubicBezTo>
                    <a:cubicBezTo>
                      <a:pt x="8874" y="16944"/>
                      <a:pt x="9152" y="16944"/>
                      <a:pt x="9383" y="17175"/>
                    </a:cubicBezTo>
                    <a:cubicBezTo>
                      <a:pt x="10030" y="17776"/>
                      <a:pt x="10723" y="18376"/>
                      <a:pt x="11509" y="18885"/>
                    </a:cubicBezTo>
                    <a:cubicBezTo>
                      <a:pt x="12202" y="19301"/>
                      <a:pt x="12572" y="20086"/>
                      <a:pt x="12387" y="20918"/>
                    </a:cubicBezTo>
                    <a:cubicBezTo>
                      <a:pt x="12295" y="21288"/>
                      <a:pt x="12248" y="21704"/>
                      <a:pt x="12202" y="22120"/>
                    </a:cubicBezTo>
                    <a:cubicBezTo>
                      <a:pt x="12156" y="23183"/>
                      <a:pt x="12110" y="24246"/>
                      <a:pt x="12110" y="25309"/>
                    </a:cubicBezTo>
                    <a:cubicBezTo>
                      <a:pt x="12110" y="27389"/>
                      <a:pt x="11925" y="29422"/>
                      <a:pt x="12248" y="31502"/>
                    </a:cubicBezTo>
                    <a:cubicBezTo>
                      <a:pt x="12295" y="31780"/>
                      <a:pt x="12433" y="32242"/>
                      <a:pt x="12063" y="32519"/>
                    </a:cubicBezTo>
                    <a:cubicBezTo>
                      <a:pt x="11555" y="32889"/>
                      <a:pt x="11047" y="33258"/>
                      <a:pt x="10584" y="33674"/>
                    </a:cubicBezTo>
                    <a:cubicBezTo>
                      <a:pt x="10261" y="33998"/>
                      <a:pt x="9799" y="34183"/>
                      <a:pt x="9429" y="34506"/>
                    </a:cubicBezTo>
                    <a:cubicBezTo>
                      <a:pt x="9059" y="34922"/>
                      <a:pt x="8597" y="35246"/>
                      <a:pt x="8089" y="35477"/>
                    </a:cubicBezTo>
                    <a:cubicBezTo>
                      <a:pt x="7627" y="35569"/>
                      <a:pt x="7257" y="35847"/>
                      <a:pt x="6933" y="36216"/>
                    </a:cubicBezTo>
                    <a:cubicBezTo>
                      <a:pt x="6471" y="36863"/>
                      <a:pt x="5685" y="37233"/>
                      <a:pt x="5131" y="37742"/>
                    </a:cubicBezTo>
                    <a:cubicBezTo>
                      <a:pt x="4576" y="38250"/>
                      <a:pt x="3883" y="38666"/>
                      <a:pt x="3328" y="39221"/>
                    </a:cubicBezTo>
                    <a:cubicBezTo>
                      <a:pt x="3097" y="39405"/>
                      <a:pt x="2820" y="39498"/>
                      <a:pt x="2635" y="39683"/>
                    </a:cubicBezTo>
                    <a:cubicBezTo>
                      <a:pt x="2265" y="40052"/>
                      <a:pt x="1896" y="40468"/>
                      <a:pt x="1480" y="40792"/>
                    </a:cubicBezTo>
                    <a:cubicBezTo>
                      <a:pt x="879" y="41254"/>
                      <a:pt x="648" y="42040"/>
                      <a:pt x="139" y="42548"/>
                    </a:cubicBezTo>
                    <a:lnTo>
                      <a:pt x="139" y="42733"/>
                    </a:lnTo>
                    <a:cubicBezTo>
                      <a:pt x="1" y="43380"/>
                      <a:pt x="509" y="43935"/>
                      <a:pt x="232" y="44582"/>
                    </a:cubicBezTo>
                    <a:cubicBezTo>
                      <a:pt x="232" y="44628"/>
                      <a:pt x="278" y="44674"/>
                      <a:pt x="324" y="44720"/>
                    </a:cubicBezTo>
                    <a:cubicBezTo>
                      <a:pt x="786" y="44813"/>
                      <a:pt x="278" y="45460"/>
                      <a:pt x="740" y="45599"/>
                    </a:cubicBezTo>
                    <a:cubicBezTo>
                      <a:pt x="509" y="46061"/>
                      <a:pt x="879" y="46477"/>
                      <a:pt x="879" y="46893"/>
                    </a:cubicBezTo>
                    <a:cubicBezTo>
                      <a:pt x="879" y="47124"/>
                      <a:pt x="1110" y="47309"/>
                      <a:pt x="1110" y="47309"/>
                    </a:cubicBezTo>
                    <a:cubicBezTo>
                      <a:pt x="648" y="47586"/>
                      <a:pt x="1110" y="47956"/>
                      <a:pt x="1156" y="48140"/>
                    </a:cubicBezTo>
                    <a:cubicBezTo>
                      <a:pt x="1341" y="49019"/>
                      <a:pt x="1711" y="49804"/>
                      <a:pt x="1942" y="50636"/>
                    </a:cubicBezTo>
                    <a:cubicBezTo>
                      <a:pt x="1988" y="50821"/>
                      <a:pt x="2358" y="50682"/>
                      <a:pt x="2127" y="51006"/>
                    </a:cubicBezTo>
                    <a:cubicBezTo>
                      <a:pt x="1896" y="51283"/>
                      <a:pt x="2173" y="51699"/>
                      <a:pt x="2219" y="51745"/>
                    </a:cubicBezTo>
                    <a:cubicBezTo>
                      <a:pt x="2681" y="52300"/>
                      <a:pt x="2635" y="52901"/>
                      <a:pt x="2912" y="53502"/>
                    </a:cubicBezTo>
                    <a:cubicBezTo>
                      <a:pt x="3282" y="54334"/>
                      <a:pt x="3559" y="55212"/>
                      <a:pt x="3837" y="56090"/>
                    </a:cubicBezTo>
                    <a:cubicBezTo>
                      <a:pt x="4068" y="56783"/>
                      <a:pt x="4391" y="57476"/>
                      <a:pt x="4761" y="58123"/>
                    </a:cubicBezTo>
                    <a:cubicBezTo>
                      <a:pt x="5038" y="58678"/>
                      <a:pt x="5547" y="59048"/>
                      <a:pt x="6194" y="59048"/>
                    </a:cubicBezTo>
                    <a:cubicBezTo>
                      <a:pt x="6980" y="59140"/>
                      <a:pt x="7765" y="59048"/>
                      <a:pt x="8505" y="59186"/>
                    </a:cubicBezTo>
                    <a:cubicBezTo>
                      <a:pt x="9337" y="59279"/>
                      <a:pt x="10169" y="59325"/>
                      <a:pt x="11000" y="59325"/>
                    </a:cubicBezTo>
                    <a:cubicBezTo>
                      <a:pt x="11786" y="59325"/>
                      <a:pt x="12572" y="59186"/>
                      <a:pt x="13404" y="59140"/>
                    </a:cubicBezTo>
                    <a:cubicBezTo>
                      <a:pt x="14421" y="59094"/>
                      <a:pt x="15437" y="59002"/>
                      <a:pt x="16454" y="58909"/>
                    </a:cubicBezTo>
                    <a:cubicBezTo>
                      <a:pt x="17101" y="58863"/>
                      <a:pt x="17794" y="58817"/>
                      <a:pt x="18488" y="58771"/>
                    </a:cubicBezTo>
                    <a:cubicBezTo>
                      <a:pt x="18673" y="58771"/>
                      <a:pt x="18857" y="58817"/>
                      <a:pt x="19042" y="58909"/>
                    </a:cubicBezTo>
                    <a:cubicBezTo>
                      <a:pt x="19042" y="59371"/>
                      <a:pt x="19689" y="59418"/>
                      <a:pt x="19689" y="59926"/>
                    </a:cubicBezTo>
                    <a:cubicBezTo>
                      <a:pt x="19689" y="60203"/>
                      <a:pt x="20198" y="60712"/>
                      <a:pt x="20244" y="60712"/>
                    </a:cubicBezTo>
                    <a:cubicBezTo>
                      <a:pt x="20799" y="60712"/>
                      <a:pt x="20521" y="61174"/>
                      <a:pt x="20567" y="61266"/>
                    </a:cubicBezTo>
                    <a:cubicBezTo>
                      <a:pt x="20614" y="61405"/>
                      <a:pt x="20706" y="61451"/>
                      <a:pt x="20799" y="61497"/>
                    </a:cubicBezTo>
                    <a:cubicBezTo>
                      <a:pt x="21076" y="61775"/>
                      <a:pt x="21307" y="62098"/>
                      <a:pt x="21538" y="62468"/>
                    </a:cubicBezTo>
                    <a:cubicBezTo>
                      <a:pt x="21862" y="63161"/>
                      <a:pt x="21769" y="63069"/>
                      <a:pt x="22093" y="63300"/>
                    </a:cubicBezTo>
                    <a:cubicBezTo>
                      <a:pt x="22416" y="63531"/>
                      <a:pt x="22231" y="64039"/>
                      <a:pt x="22555" y="64270"/>
                    </a:cubicBezTo>
                    <a:cubicBezTo>
                      <a:pt x="23156" y="64733"/>
                      <a:pt x="23433" y="65380"/>
                      <a:pt x="23849" y="65934"/>
                    </a:cubicBezTo>
                    <a:cubicBezTo>
                      <a:pt x="24080" y="66212"/>
                      <a:pt x="24403" y="66443"/>
                      <a:pt x="24542" y="66720"/>
                    </a:cubicBezTo>
                    <a:cubicBezTo>
                      <a:pt x="24819" y="67321"/>
                      <a:pt x="25189" y="67829"/>
                      <a:pt x="25698" y="68245"/>
                    </a:cubicBezTo>
                    <a:cubicBezTo>
                      <a:pt x="26252" y="68938"/>
                      <a:pt x="26899" y="69585"/>
                      <a:pt x="27546" y="70186"/>
                    </a:cubicBezTo>
                    <a:cubicBezTo>
                      <a:pt x="27870" y="70602"/>
                      <a:pt x="28240" y="70926"/>
                      <a:pt x="28655" y="71203"/>
                    </a:cubicBezTo>
                    <a:cubicBezTo>
                      <a:pt x="28840" y="71295"/>
                      <a:pt x="29118" y="71619"/>
                      <a:pt x="29071" y="71758"/>
                    </a:cubicBezTo>
                    <a:cubicBezTo>
                      <a:pt x="28887" y="72220"/>
                      <a:pt x="28887" y="72728"/>
                      <a:pt x="28702" y="73144"/>
                    </a:cubicBezTo>
                    <a:cubicBezTo>
                      <a:pt x="28471" y="73606"/>
                      <a:pt x="28332" y="74161"/>
                      <a:pt x="28332" y="74669"/>
                    </a:cubicBezTo>
                    <a:cubicBezTo>
                      <a:pt x="28378" y="75363"/>
                      <a:pt x="28055" y="75871"/>
                      <a:pt x="27824" y="76564"/>
                    </a:cubicBezTo>
                    <a:cubicBezTo>
                      <a:pt x="27639" y="77257"/>
                      <a:pt x="27223" y="77951"/>
                      <a:pt x="27130" y="78644"/>
                    </a:cubicBezTo>
                    <a:cubicBezTo>
                      <a:pt x="26945" y="79615"/>
                      <a:pt x="26483" y="80539"/>
                      <a:pt x="26345" y="81556"/>
                    </a:cubicBezTo>
                    <a:cubicBezTo>
                      <a:pt x="26345" y="81833"/>
                      <a:pt x="26529" y="82249"/>
                      <a:pt x="26160" y="82480"/>
                    </a:cubicBezTo>
                    <a:cubicBezTo>
                      <a:pt x="25975" y="82619"/>
                      <a:pt x="25975" y="82757"/>
                      <a:pt x="25975" y="82942"/>
                    </a:cubicBezTo>
                    <a:cubicBezTo>
                      <a:pt x="25975" y="83636"/>
                      <a:pt x="25882" y="84283"/>
                      <a:pt x="25651" y="84930"/>
                    </a:cubicBezTo>
                    <a:cubicBezTo>
                      <a:pt x="25420" y="85577"/>
                      <a:pt x="25651" y="86362"/>
                      <a:pt x="26252" y="86778"/>
                    </a:cubicBezTo>
                    <a:cubicBezTo>
                      <a:pt x="26298" y="86778"/>
                      <a:pt x="26437" y="86778"/>
                      <a:pt x="26345" y="86871"/>
                    </a:cubicBezTo>
                    <a:cubicBezTo>
                      <a:pt x="26067" y="87102"/>
                      <a:pt x="26298" y="87148"/>
                      <a:pt x="26437" y="87240"/>
                    </a:cubicBezTo>
                    <a:cubicBezTo>
                      <a:pt x="26668" y="87425"/>
                      <a:pt x="26899" y="87610"/>
                      <a:pt x="27130" y="87841"/>
                    </a:cubicBezTo>
                    <a:cubicBezTo>
                      <a:pt x="27546" y="88257"/>
                      <a:pt x="28193" y="88442"/>
                      <a:pt x="28378" y="89135"/>
                    </a:cubicBezTo>
                    <a:lnTo>
                      <a:pt x="28471" y="89135"/>
                    </a:lnTo>
                    <a:cubicBezTo>
                      <a:pt x="29164" y="89598"/>
                      <a:pt x="29811" y="90106"/>
                      <a:pt x="30412" y="90614"/>
                    </a:cubicBezTo>
                    <a:cubicBezTo>
                      <a:pt x="30735" y="90892"/>
                      <a:pt x="31105" y="91169"/>
                      <a:pt x="31475" y="91400"/>
                    </a:cubicBezTo>
                    <a:cubicBezTo>
                      <a:pt x="31660" y="91539"/>
                      <a:pt x="31879" y="91608"/>
                      <a:pt x="32093" y="91608"/>
                    </a:cubicBezTo>
                    <a:cubicBezTo>
                      <a:pt x="32307" y="91608"/>
                      <a:pt x="32515" y="91539"/>
                      <a:pt x="32676" y="91400"/>
                    </a:cubicBezTo>
                    <a:cubicBezTo>
                      <a:pt x="33000" y="91077"/>
                      <a:pt x="33416" y="91030"/>
                      <a:pt x="33647" y="90661"/>
                    </a:cubicBezTo>
                    <a:cubicBezTo>
                      <a:pt x="33786" y="90476"/>
                      <a:pt x="34109" y="90476"/>
                      <a:pt x="34155" y="90198"/>
                    </a:cubicBezTo>
                    <a:cubicBezTo>
                      <a:pt x="34248" y="89551"/>
                      <a:pt x="34571" y="88951"/>
                      <a:pt x="35080" y="88488"/>
                    </a:cubicBezTo>
                    <a:cubicBezTo>
                      <a:pt x="35265" y="88211"/>
                      <a:pt x="35634" y="88026"/>
                      <a:pt x="35727" y="87795"/>
                    </a:cubicBezTo>
                    <a:cubicBezTo>
                      <a:pt x="36050" y="86825"/>
                      <a:pt x="36928" y="86362"/>
                      <a:pt x="37483" y="85623"/>
                    </a:cubicBezTo>
                    <a:cubicBezTo>
                      <a:pt x="37945" y="85068"/>
                      <a:pt x="38454" y="84560"/>
                      <a:pt x="39008" y="84098"/>
                    </a:cubicBezTo>
                    <a:cubicBezTo>
                      <a:pt x="39332" y="83820"/>
                      <a:pt x="39470" y="83404"/>
                      <a:pt x="39886" y="83266"/>
                    </a:cubicBezTo>
                    <a:cubicBezTo>
                      <a:pt x="40164" y="83220"/>
                      <a:pt x="39886" y="82896"/>
                      <a:pt x="40117" y="82804"/>
                    </a:cubicBezTo>
                    <a:cubicBezTo>
                      <a:pt x="41042" y="82434"/>
                      <a:pt x="41458" y="81556"/>
                      <a:pt x="42059" y="80909"/>
                    </a:cubicBezTo>
                    <a:cubicBezTo>
                      <a:pt x="42706" y="80262"/>
                      <a:pt x="43260" y="79615"/>
                      <a:pt x="43815" y="78921"/>
                    </a:cubicBezTo>
                    <a:cubicBezTo>
                      <a:pt x="44277" y="78274"/>
                      <a:pt x="44878" y="77812"/>
                      <a:pt x="45340" y="77165"/>
                    </a:cubicBezTo>
                    <a:cubicBezTo>
                      <a:pt x="45525" y="76934"/>
                      <a:pt x="45617" y="76564"/>
                      <a:pt x="45756" y="76518"/>
                    </a:cubicBezTo>
                    <a:cubicBezTo>
                      <a:pt x="46449" y="76333"/>
                      <a:pt x="46449" y="75409"/>
                      <a:pt x="47096" y="75224"/>
                    </a:cubicBezTo>
                    <a:cubicBezTo>
                      <a:pt x="47327" y="74346"/>
                      <a:pt x="48159" y="73837"/>
                      <a:pt x="48668" y="73144"/>
                    </a:cubicBezTo>
                    <a:cubicBezTo>
                      <a:pt x="48899" y="72821"/>
                      <a:pt x="49037" y="72405"/>
                      <a:pt x="49453" y="72174"/>
                    </a:cubicBezTo>
                    <a:cubicBezTo>
                      <a:pt x="50008" y="71942"/>
                      <a:pt x="50378" y="71388"/>
                      <a:pt x="50424" y="70787"/>
                    </a:cubicBezTo>
                    <a:cubicBezTo>
                      <a:pt x="50470" y="69678"/>
                      <a:pt x="50054" y="68615"/>
                      <a:pt x="49268" y="67829"/>
                    </a:cubicBezTo>
                    <a:cubicBezTo>
                      <a:pt x="48483" y="66951"/>
                      <a:pt x="47374" y="66304"/>
                      <a:pt x="46726" y="65241"/>
                    </a:cubicBezTo>
                    <a:cubicBezTo>
                      <a:pt x="46588" y="64964"/>
                      <a:pt x="46172" y="64733"/>
                      <a:pt x="46264" y="64363"/>
                    </a:cubicBezTo>
                    <a:cubicBezTo>
                      <a:pt x="46311" y="64086"/>
                      <a:pt x="46449" y="63762"/>
                      <a:pt x="46634" y="63485"/>
                    </a:cubicBezTo>
                    <a:cubicBezTo>
                      <a:pt x="47004" y="62838"/>
                      <a:pt x="47466" y="62237"/>
                      <a:pt x="47928" y="61636"/>
                    </a:cubicBezTo>
                    <a:cubicBezTo>
                      <a:pt x="48437" y="60989"/>
                      <a:pt x="48945" y="60342"/>
                      <a:pt x="49546" y="59741"/>
                    </a:cubicBezTo>
                    <a:cubicBezTo>
                      <a:pt x="49915" y="59418"/>
                      <a:pt x="50239" y="59048"/>
                      <a:pt x="50563" y="58678"/>
                    </a:cubicBezTo>
                    <a:cubicBezTo>
                      <a:pt x="50747" y="58401"/>
                      <a:pt x="50840" y="57939"/>
                      <a:pt x="51071" y="57892"/>
                    </a:cubicBezTo>
                    <a:cubicBezTo>
                      <a:pt x="51487" y="57661"/>
                      <a:pt x="51857" y="57384"/>
                      <a:pt x="52134" y="56968"/>
                    </a:cubicBezTo>
                    <a:cubicBezTo>
                      <a:pt x="52319" y="56645"/>
                      <a:pt x="52550" y="56321"/>
                      <a:pt x="52827" y="55997"/>
                    </a:cubicBezTo>
                    <a:cubicBezTo>
                      <a:pt x="53428" y="55582"/>
                      <a:pt x="53936" y="54981"/>
                      <a:pt x="54445" y="54518"/>
                    </a:cubicBezTo>
                    <a:cubicBezTo>
                      <a:pt x="54907" y="54103"/>
                      <a:pt x="55184" y="53455"/>
                      <a:pt x="55646" y="53086"/>
                    </a:cubicBezTo>
                    <a:cubicBezTo>
                      <a:pt x="56340" y="52624"/>
                      <a:pt x="56802" y="51930"/>
                      <a:pt x="57449" y="51422"/>
                    </a:cubicBezTo>
                    <a:cubicBezTo>
                      <a:pt x="57726" y="51191"/>
                      <a:pt x="57865" y="50867"/>
                      <a:pt x="58235" y="50590"/>
                    </a:cubicBezTo>
                    <a:cubicBezTo>
                      <a:pt x="58604" y="50359"/>
                      <a:pt x="58743" y="49943"/>
                      <a:pt x="59205" y="49712"/>
                    </a:cubicBezTo>
                    <a:cubicBezTo>
                      <a:pt x="59667" y="49481"/>
                      <a:pt x="59945" y="48926"/>
                      <a:pt x="60222" y="48695"/>
                    </a:cubicBezTo>
                    <a:cubicBezTo>
                      <a:pt x="60545" y="48464"/>
                      <a:pt x="60777" y="48279"/>
                      <a:pt x="61146" y="48002"/>
                    </a:cubicBezTo>
                    <a:cubicBezTo>
                      <a:pt x="61516" y="47725"/>
                      <a:pt x="61840" y="47355"/>
                      <a:pt x="62209" y="47031"/>
                    </a:cubicBezTo>
                    <a:cubicBezTo>
                      <a:pt x="62718" y="46708"/>
                      <a:pt x="62718" y="45968"/>
                      <a:pt x="62256" y="45599"/>
                    </a:cubicBezTo>
                    <a:cubicBezTo>
                      <a:pt x="61146" y="44397"/>
                      <a:pt x="59852" y="43334"/>
                      <a:pt x="58835" y="41994"/>
                    </a:cubicBezTo>
                    <a:cubicBezTo>
                      <a:pt x="58096" y="40977"/>
                      <a:pt x="57588" y="39868"/>
                      <a:pt x="56848" y="38851"/>
                    </a:cubicBezTo>
                    <a:cubicBezTo>
                      <a:pt x="56293" y="38019"/>
                      <a:pt x="55878" y="37095"/>
                      <a:pt x="55600" y="36170"/>
                    </a:cubicBezTo>
                    <a:cubicBezTo>
                      <a:pt x="55323" y="35292"/>
                      <a:pt x="54861" y="34460"/>
                      <a:pt x="54630" y="33628"/>
                    </a:cubicBezTo>
                    <a:cubicBezTo>
                      <a:pt x="54491" y="33120"/>
                      <a:pt x="54352" y="32611"/>
                      <a:pt x="54214" y="32103"/>
                    </a:cubicBezTo>
                    <a:cubicBezTo>
                      <a:pt x="54167" y="31964"/>
                      <a:pt x="54491" y="31918"/>
                      <a:pt x="54306" y="31733"/>
                    </a:cubicBezTo>
                    <a:cubicBezTo>
                      <a:pt x="54029" y="31364"/>
                      <a:pt x="53890" y="30901"/>
                      <a:pt x="53936" y="30393"/>
                    </a:cubicBezTo>
                    <a:cubicBezTo>
                      <a:pt x="53890" y="29931"/>
                      <a:pt x="53844" y="29469"/>
                      <a:pt x="53752" y="29006"/>
                    </a:cubicBezTo>
                    <a:cubicBezTo>
                      <a:pt x="53567" y="28267"/>
                      <a:pt x="53474" y="27481"/>
                      <a:pt x="53474" y="26649"/>
                    </a:cubicBezTo>
                    <a:cubicBezTo>
                      <a:pt x="53474" y="26002"/>
                      <a:pt x="53520" y="25309"/>
                      <a:pt x="53474" y="24616"/>
                    </a:cubicBezTo>
                    <a:cubicBezTo>
                      <a:pt x="53428" y="23645"/>
                      <a:pt x="53567" y="22675"/>
                      <a:pt x="53844" y="21750"/>
                    </a:cubicBezTo>
                    <a:cubicBezTo>
                      <a:pt x="53936" y="21196"/>
                      <a:pt x="53705" y="20641"/>
                      <a:pt x="53243" y="20364"/>
                    </a:cubicBezTo>
                    <a:cubicBezTo>
                      <a:pt x="52873" y="20133"/>
                      <a:pt x="52457" y="19948"/>
                      <a:pt x="52041" y="19717"/>
                    </a:cubicBezTo>
                    <a:cubicBezTo>
                      <a:pt x="50424" y="18746"/>
                      <a:pt x="48806" y="17683"/>
                      <a:pt x="47096" y="16805"/>
                    </a:cubicBezTo>
                    <a:cubicBezTo>
                      <a:pt x="45525" y="16019"/>
                      <a:pt x="44138" y="14910"/>
                      <a:pt x="42521" y="14217"/>
                    </a:cubicBezTo>
                    <a:cubicBezTo>
                      <a:pt x="41550" y="13801"/>
                      <a:pt x="40626" y="13246"/>
                      <a:pt x="39701" y="12830"/>
                    </a:cubicBezTo>
                    <a:cubicBezTo>
                      <a:pt x="38176" y="12137"/>
                      <a:pt x="36697" y="11351"/>
                      <a:pt x="35311" y="10473"/>
                    </a:cubicBezTo>
                    <a:cubicBezTo>
                      <a:pt x="34063" y="9780"/>
                      <a:pt x="32861" y="9041"/>
                      <a:pt x="31706" y="8255"/>
                    </a:cubicBezTo>
                    <a:cubicBezTo>
                      <a:pt x="30966" y="7746"/>
                      <a:pt x="30134" y="7284"/>
                      <a:pt x="29349" y="6776"/>
                    </a:cubicBezTo>
                    <a:cubicBezTo>
                      <a:pt x="28609" y="6406"/>
                      <a:pt x="27962" y="5898"/>
                      <a:pt x="27361" y="5343"/>
                    </a:cubicBezTo>
                    <a:cubicBezTo>
                      <a:pt x="27260" y="5190"/>
                      <a:pt x="27102" y="5122"/>
                      <a:pt x="26919" y="5122"/>
                    </a:cubicBezTo>
                    <a:cubicBezTo>
                      <a:pt x="26769" y="5122"/>
                      <a:pt x="26603" y="5168"/>
                      <a:pt x="26437" y="5251"/>
                    </a:cubicBezTo>
                    <a:cubicBezTo>
                      <a:pt x="26415" y="5256"/>
                      <a:pt x="26391" y="5258"/>
                      <a:pt x="26365" y="5258"/>
                    </a:cubicBezTo>
                    <a:cubicBezTo>
                      <a:pt x="26263" y="5258"/>
                      <a:pt x="26138" y="5224"/>
                      <a:pt x="26019" y="5224"/>
                    </a:cubicBezTo>
                    <a:cubicBezTo>
                      <a:pt x="25917" y="5224"/>
                      <a:pt x="25819" y="5249"/>
                      <a:pt x="25744" y="5343"/>
                    </a:cubicBezTo>
                    <a:cubicBezTo>
                      <a:pt x="25559" y="5574"/>
                      <a:pt x="25420" y="5805"/>
                      <a:pt x="25374" y="6083"/>
                    </a:cubicBezTo>
                    <a:cubicBezTo>
                      <a:pt x="25097" y="7330"/>
                      <a:pt x="25004" y="8578"/>
                      <a:pt x="24819" y="9826"/>
                    </a:cubicBezTo>
                    <a:cubicBezTo>
                      <a:pt x="24635" y="10797"/>
                      <a:pt x="24727" y="11767"/>
                      <a:pt x="24542" y="12738"/>
                    </a:cubicBezTo>
                    <a:cubicBezTo>
                      <a:pt x="24542" y="12830"/>
                      <a:pt x="24403" y="12877"/>
                      <a:pt x="24542" y="13015"/>
                    </a:cubicBezTo>
                    <a:cubicBezTo>
                      <a:pt x="24681" y="13200"/>
                      <a:pt x="24403" y="13154"/>
                      <a:pt x="24403" y="13339"/>
                    </a:cubicBezTo>
                    <a:cubicBezTo>
                      <a:pt x="24435" y="13653"/>
                      <a:pt x="24317" y="13839"/>
                      <a:pt x="24122" y="13839"/>
                    </a:cubicBezTo>
                    <a:cubicBezTo>
                      <a:pt x="24030" y="13839"/>
                      <a:pt x="23921" y="13797"/>
                      <a:pt x="23803" y="13708"/>
                    </a:cubicBezTo>
                    <a:cubicBezTo>
                      <a:pt x="23202" y="13293"/>
                      <a:pt x="22647" y="13061"/>
                      <a:pt x="22046" y="12738"/>
                    </a:cubicBezTo>
                    <a:cubicBezTo>
                      <a:pt x="20336" y="11629"/>
                      <a:pt x="18534" y="10473"/>
                      <a:pt x="16916" y="9272"/>
                    </a:cubicBezTo>
                    <a:cubicBezTo>
                      <a:pt x="15345" y="8070"/>
                      <a:pt x="13727" y="6868"/>
                      <a:pt x="12156" y="5620"/>
                    </a:cubicBezTo>
                    <a:cubicBezTo>
                      <a:pt x="10954" y="4650"/>
                      <a:pt x="9706" y="3772"/>
                      <a:pt x="8412" y="2986"/>
                    </a:cubicBezTo>
                    <a:cubicBezTo>
                      <a:pt x="7488" y="2431"/>
                      <a:pt x="6795" y="1599"/>
                      <a:pt x="5917" y="952"/>
                    </a:cubicBezTo>
                    <a:cubicBezTo>
                      <a:pt x="5639" y="768"/>
                      <a:pt x="5223" y="629"/>
                      <a:pt x="5223" y="121"/>
                    </a:cubicBezTo>
                    <a:cubicBezTo>
                      <a:pt x="5223" y="33"/>
                      <a:pt x="5112" y="0"/>
                      <a:pt x="5007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9" name="Google Shape;1369;p36"/>
            <p:cNvGrpSpPr/>
            <p:nvPr/>
          </p:nvGrpSpPr>
          <p:grpSpPr>
            <a:xfrm>
              <a:off x="6173696" y="2518529"/>
              <a:ext cx="1741211" cy="769157"/>
              <a:chOff x="6173696" y="2518529"/>
              <a:chExt cx="1741211" cy="769157"/>
            </a:xfrm>
          </p:grpSpPr>
          <p:grpSp>
            <p:nvGrpSpPr>
              <p:cNvPr id="1370" name="Google Shape;1370;p36"/>
              <p:cNvGrpSpPr/>
              <p:nvPr/>
            </p:nvGrpSpPr>
            <p:grpSpPr>
              <a:xfrm flipH="1">
                <a:off x="6173696" y="2518529"/>
                <a:ext cx="1741211" cy="741981"/>
                <a:chOff x="6935413" y="2447439"/>
                <a:chExt cx="1741211" cy="741981"/>
              </a:xfrm>
            </p:grpSpPr>
            <p:sp>
              <p:nvSpPr>
                <p:cNvPr id="1371" name="Google Shape;1371;p36"/>
                <p:cNvSpPr txBox="1"/>
                <p:nvPr/>
              </p:nvSpPr>
              <p:spPr>
                <a:xfrm>
                  <a:off x="6935423" y="2447439"/>
                  <a:ext cx="17412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2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VENUS</a:t>
                  </a:r>
                  <a:endParaRPr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72" name="Google Shape;1372;p36"/>
                <p:cNvSpPr txBox="1"/>
                <p:nvPr/>
              </p:nvSpPr>
              <p:spPr>
                <a:xfrm>
                  <a:off x="6935413" y="2732220"/>
                  <a:ext cx="1741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Venus has a beautiful name, but it’s hot</a:t>
                  </a:r>
                  <a:endParaRPr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sp>
            <p:nvSpPr>
              <p:cNvPr id="1373" name="Google Shape;1373;p36"/>
              <p:cNvSpPr/>
              <p:nvPr/>
            </p:nvSpPr>
            <p:spPr>
              <a:xfrm flipH="1">
                <a:off x="6925218" y="3260494"/>
                <a:ext cx="903463" cy="27192"/>
              </a:xfrm>
              <a:custGeom>
                <a:rect b="b" l="l" r="r" t="t"/>
                <a:pathLst>
                  <a:path extrusionOk="0" h="1570" w="52163">
                    <a:moveTo>
                      <a:pt x="3795" y="0"/>
                    </a:moveTo>
                    <a:cubicBezTo>
                      <a:pt x="2849" y="0"/>
                      <a:pt x="1919" y="41"/>
                      <a:pt x="1017" y="145"/>
                    </a:cubicBezTo>
                    <a:cubicBezTo>
                      <a:pt x="0" y="277"/>
                      <a:pt x="337" y="1214"/>
                      <a:pt x="1258" y="1214"/>
                    </a:cubicBezTo>
                    <a:cubicBezTo>
                      <a:pt x="1300" y="1214"/>
                      <a:pt x="1343" y="1212"/>
                      <a:pt x="1387" y="1208"/>
                    </a:cubicBezTo>
                    <a:cubicBezTo>
                      <a:pt x="2061" y="1120"/>
                      <a:pt x="2772" y="1088"/>
                      <a:pt x="3498" y="1088"/>
                    </a:cubicBezTo>
                    <a:cubicBezTo>
                      <a:pt x="5063" y="1088"/>
                      <a:pt x="6697" y="1237"/>
                      <a:pt x="8181" y="1300"/>
                    </a:cubicBezTo>
                    <a:cubicBezTo>
                      <a:pt x="10538" y="1439"/>
                      <a:pt x="12895" y="1439"/>
                      <a:pt x="15252" y="1439"/>
                    </a:cubicBezTo>
                    <a:cubicBezTo>
                      <a:pt x="20244" y="1439"/>
                      <a:pt x="25143" y="1485"/>
                      <a:pt x="30134" y="1531"/>
                    </a:cubicBezTo>
                    <a:cubicBezTo>
                      <a:pt x="32172" y="1550"/>
                      <a:pt x="34210" y="1569"/>
                      <a:pt x="36244" y="1569"/>
                    </a:cubicBezTo>
                    <a:cubicBezTo>
                      <a:pt x="39194" y="1569"/>
                      <a:pt x="42136" y="1529"/>
                      <a:pt x="45062" y="1393"/>
                    </a:cubicBezTo>
                    <a:cubicBezTo>
                      <a:pt x="46449" y="1346"/>
                      <a:pt x="47836" y="1254"/>
                      <a:pt x="49176" y="1162"/>
                    </a:cubicBezTo>
                    <a:cubicBezTo>
                      <a:pt x="49389" y="1162"/>
                      <a:pt x="49917" y="1196"/>
                      <a:pt x="50449" y="1196"/>
                    </a:cubicBezTo>
                    <a:cubicBezTo>
                      <a:pt x="51300" y="1196"/>
                      <a:pt x="52162" y="1108"/>
                      <a:pt x="51764" y="653"/>
                    </a:cubicBezTo>
                    <a:cubicBezTo>
                      <a:pt x="51557" y="405"/>
                      <a:pt x="50971" y="333"/>
                      <a:pt x="50324" y="333"/>
                    </a:cubicBezTo>
                    <a:cubicBezTo>
                      <a:pt x="49525" y="333"/>
                      <a:pt x="48634" y="443"/>
                      <a:pt x="48251" y="468"/>
                    </a:cubicBezTo>
                    <a:cubicBezTo>
                      <a:pt x="46819" y="515"/>
                      <a:pt x="45340" y="607"/>
                      <a:pt x="43953" y="607"/>
                    </a:cubicBezTo>
                    <a:cubicBezTo>
                      <a:pt x="40638" y="666"/>
                      <a:pt x="37305" y="744"/>
                      <a:pt x="33976" y="744"/>
                    </a:cubicBezTo>
                    <a:cubicBezTo>
                      <a:pt x="32107" y="744"/>
                      <a:pt x="30239" y="720"/>
                      <a:pt x="28378" y="653"/>
                    </a:cubicBezTo>
                    <a:cubicBezTo>
                      <a:pt x="26477" y="599"/>
                      <a:pt x="24583" y="587"/>
                      <a:pt x="22691" y="587"/>
                    </a:cubicBezTo>
                    <a:cubicBezTo>
                      <a:pt x="21155" y="587"/>
                      <a:pt x="19620" y="595"/>
                      <a:pt x="18084" y="595"/>
                    </a:cubicBezTo>
                    <a:cubicBezTo>
                      <a:pt x="16634" y="595"/>
                      <a:pt x="15182" y="588"/>
                      <a:pt x="13727" y="561"/>
                    </a:cubicBezTo>
                    <a:cubicBezTo>
                      <a:pt x="10536" y="489"/>
                      <a:pt x="7068" y="0"/>
                      <a:pt x="3795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74" name="Google Shape;1374;p36"/>
          <p:cNvGrpSpPr/>
          <p:nvPr/>
        </p:nvGrpSpPr>
        <p:grpSpPr>
          <a:xfrm>
            <a:off x="3701396" y="2737434"/>
            <a:ext cx="1741211" cy="1994600"/>
            <a:chOff x="3701396" y="2737434"/>
            <a:chExt cx="1741211" cy="1994600"/>
          </a:xfrm>
        </p:grpSpPr>
        <p:grpSp>
          <p:nvGrpSpPr>
            <p:cNvPr id="1375" name="Google Shape;1375;p36"/>
            <p:cNvGrpSpPr/>
            <p:nvPr/>
          </p:nvGrpSpPr>
          <p:grpSpPr>
            <a:xfrm>
              <a:off x="3870123" y="2737434"/>
              <a:ext cx="1350069" cy="911195"/>
              <a:chOff x="3870123" y="2737434"/>
              <a:chExt cx="1350069" cy="911195"/>
            </a:xfrm>
          </p:grpSpPr>
          <p:sp>
            <p:nvSpPr>
              <p:cNvPr id="1376" name="Google Shape;1376;p36"/>
              <p:cNvSpPr/>
              <p:nvPr/>
            </p:nvSpPr>
            <p:spPr>
              <a:xfrm flipH="1">
                <a:off x="3893830" y="2765499"/>
                <a:ext cx="1303364" cy="858911"/>
              </a:xfrm>
              <a:custGeom>
                <a:rect b="b" l="l" r="r" t="t"/>
                <a:pathLst>
                  <a:path extrusionOk="0" h="56955" w="86427">
                    <a:moveTo>
                      <a:pt x="28577" y="0"/>
                    </a:moveTo>
                    <a:cubicBezTo>
                      <a:pt x="28478" y="0"/>
                      <a:pt x="28389" y="64"/>
                      <a:pt x="28285" y="141"/>
                    </a:cubicBezTo>
                    <a:cubicBezTo>
                      <a:pt x="27638" y="650"/>
                      <a:pt x="27084" y="1250"/>
                      <a:pt x="26437" y="1759"/>
                    </a:cubicBezTo>
                    <a:cubicBezTo>
                      <a:pt x="25836" y="2129"/>
                      <a:pt x="25466" y="2776"/>
                      <a:pt x="24958" y="3238"/>
                    </a:cubicBezTo>
                    <a:cubicBezTo>
                      <a:pt x="24033" y="4070"/>
                      <a:pt x="23109" y="4994"/>
                      <a:pt x="22323" y="5965"/>
                    </a:cubicBezTo>
                    <a:cubicBezTo>
                      <a:pt x="21954" y="6381"/>
                      <a:pt x="21584" y="6843"/>
                      <a:pt x="21168" y="7212"/>
                    </a:cubicBezTo>
                    <a:cubicBezTo>
                      <a:pt x="20706" y="7675"/>
                      <a:pt x="20290" y="8091"/>
                      <a:pt x="19920" y="8599"/>
                    </a:cubicBezTo>
                    <a:cubicBezTo>
                      <a:pt x="19828" y="8691"/>
                      <a:pt x="19966" y="8876"/>
                      <a:pt x="19781" y="8923"/>
                    </a:cubicBezTo>
                    <a:cubicBezTo>
                      <a:pt x="19227" y="9015"/>
                      <a:pt x="19088" y="9570"/>
                      <a:pt x="18672" y="9847"/>
                    </a:cubicBezTo>
                    <a:cubicBezTo>
                      <a:pt x="18164" y="10309"/>
                      <a:pt x="17702" y="10864"/>
                      <a:pt x="17332" y="11418"/>
                    </a:cubicBezTo>
                    <a:cubicBezTo>
                      <a:pt x="17008" y="11788"/>
                      <a:pt x="16500" y="12019"/>
                      <a:pt x="16315" y="12435"/>
                    </a:cubicBezTo>
                    <a:cubicBezTo>
                      <a:pt x="16084" y="12851"/>
                      <a:pt x="15807" y="13267"/>
                      <a:pt x="15437" y="13591"/>
                    </a:cubicBezTo>
                    <a:cubicBezTo>
                      <a:pt x="14744" y="14469"/>
                      <a:pt x="14004" y="15347"/>
                      <a:pt x="13357" y="16271"/>
                    </a:cubicBezTo>
                    <a:cubicBezTo>
                      <a:pt x="13126" y="16641"/>
                      <a:pt x="12941" y="17011"/>
                      <a:pt x="13357" y="17427"/>
                    </a:cubicBezTo>
                    <a:cubicBezTo>
                      <a:pt x="13450" y="17565"/>
                      <a:pt x="13496" y="17704"/>
                      <a:pt x="13542" y="17843"/>
                    </a:cubicBezTo>
                    <a:cubicBezTo>
                      <a:pt x="13819" y="18490"/>
                      <a:pt x="14281" y="19044"/>
                      <a:pt x="14790" y="19506"/>
                    </a:cubicBezTo>
                    <a:cubicBezTo>
                      <a:pt x="15483" y="20200"/>
                      <a:pt x="16084" y="20893"/>
                      <a:pt x="16685" y="21679"/>
                    </a:cubicBezTo>
                    <a:cubicBezTo>
                      <a:pt x="17055" y="22141"/>
                      <a:pt x="17378" y="22649"/>
                      <a:pt x="17563" y="23250"/>
                    </a:cubicBezTo>
                    <a:cubicBezTo>
                      <a:pt x="17655" y="23666"/>
                      <a:pt x="17609" y="23989"/>
                      <a:pt x="17193" y="24174"/>
                    </a:cubicBezTo>
                    <a:cubicBezTo>
                      <a:pt x="17055" y="24221"/>
                      <a:pt x="16916" y="24313"/>
                      <a:pt x="16823" y="24452"/>
                    </a:cubicBezTo>
                    <a:cubicBezTo>
                      <a:pt x="16454" y="25006"/>
                      <a:pt x="16084" y="25515"/>
                      <a:pt x="15668" y="25977"/>
                    </a:cubicBezTo>
                    <a:cubicBezTo>
                      <a:pt x="14374" y="27410"/>
                      <a:pt x="13080" y="28796"/>
                      <a:pt x="11740" y="30183"/>
                    </a:cubicBezTo>
                    <a:cubicBezTo>
                      <a:pt x="10769" y="31246"/>
                      <a:pt x="9798" y="32262"/>
                      <a:pt x="8874" y="33325"/>
                    </a:cubicBezTo>
                    <a:cubicBezTo>
                      <a:pt x="8227" y="34019"/>
                      <a:pt x="7626" y="34712"/>
                      <a:pt x="7025" y="35359"/>
                    </a:cubicBezTo>
                    <a:cubicBezTo>
                      <a:pt x="6286" y="36145"/>
                      <a:pt x="5639" y="36930"/>
                      <a:pt x="4899" y="37670"/>
                    </a:cubicBezTo>
                    <a:cubicBezTo>
                      <a:pt x="4252" y="38363"/>
                      <a:pt x="3744" y="39149"/>
                      <a:pt x="3097" y="39796"/>
                    </a:cubicBezTo>
                    <a:cubicBezTo>
                      <a:pt x="1941" y="40905"/>
                      <a:pt x="1017" y="42153"/>
                      <a:pt x="231" y="43493"/>
                    </a:cubicBezTo>
                    <a:cubicBezTo>
                      <a:pt x="139" y="43678"/>
                      <a:pt x="0" y="44048"/>
                      <a:pt x="462" y="44094"/>
                    </a:cubicBezTo>
                    <a:cubicBezTo>
                      <a:pt x="555" y="44094"/>
                      <a:pt x="601" y="44186"/>
                      <a:pt x="694" y="44233"/>
                    </a:cubicBezTo>
                    <a:cubicBezTo>
                      <a:pt x="1202" y="44602"/>
                      <a:pt x="1757" y="44926"/>
                      <a:pt x="2311" y="45157"/>
                    </a:cubicBezTo>
                    <a:cubicBezTo>
                      <a:pt x="2958" y="45481"/>
                      <a:pt x="3605" y="45758"/>
                      <a:pt x="4206" y="46035"/>
                    </a:cubicBezTo>
                    <a:cubicBezTo>
                      <a:pt x="4946" y="46312"/>
                      <a:pt x="5685" y="46682"/>
                      <a:pt x="6425" y="47098"/>
                    </a:cubicBezTo>
                    <a:cubicBezTo>
                      <a:pt x="6702" y="47329"/>
                      <a:pt x="7025" y="47191"/>
                      <a:pt x="7256" y="47375"/>
                    </a:cubicBezTo>
                    <a:cubicBezTo>
                      <a:pt x="7525" y="47537"/>
                      <a:pt x="7821" y="47615"/>
                      <a:pt x="8113" y="47615"/>
                    </a:cubicBezTo>
                    <a:cubicBezTo>
                      <a:pt x="8575" y="47615"/>
                      <a:pt x="9025" y="47420"/>
                      <a:pt x="9336" y="47052"/>
                    </a:cubicBezTo>
                    <a:cubicBezTo>
                      <a:pt x="9706" y="46590"/>
                      <a:pt x="10168" y="46220"/>
                      <a:pt x="10677" y="45897"/>
                    </a:cubicBezTo>
                    <a:cubicBezTo>
                      <a:pt x="10723" y="45850"/>
                      <a:pt x="10908" y="45897"/>
                      <a:pt x="10769" y="45758"/>
                    </a:cubicBezTo>
                    <a:cubicBezTo>
                      <a:pt x="10630" y="45573"/>
                      <a:pt x="10677" y="45481"/>
                      <a:pt x="10861" y="45434"/>
                    </a:cubicBezTo>
                    <a:cubicBezTo>
                      <a:pt x="11139" y="45342"/>
                      <a:pt x="11370" y="45203"/>
                      <a:pt x="11555" y="45065"/>
                    </a:cubicBezTo>
                    <a:cubicBezTo>
                      <a:pt x="12017" y="44741"/>
                      <a:pt x="12340" y="44325"/>
                      <a:pt x="12803" y="44002"/>
                    </a:cubicBezTo>
                    <a:cubicBezTo>
                      <a:pt x="13080" y="43771"/>
                      <a:pt x="13311" y="43355"/>
                      <a:pt x="13773" y="43355"/>
                    </a:cubicBezTo>
                    <a:cubicBezTo>
                      <a:pt x="14097" y="42476"/>
                      <a:pt x="15160" y="42338"/>
                      <a:pt x="15668" y="41552"/>
                    </a:cubicBezTo>
                    <a:cubicBezTo>
                      <a:pt x="16130" y="40813"/>
                      <a:pt x="16962" y="40582"/>
                      <a:pt x="17378" y="39842"/>
                    </a:cubicBezTo>
                    <a:cubicBezTo>
                      <a:pt x="17475" y="39681"/>
                      <a:pt x="17752" y="39475"/>
                      <a:pt x="18020" y="39475"/>
                    </a:cubicBezTo>
                    <a:cubicBezTo>
                      <a:pt x="18136" y="39475"/>
                      <a:pt x="18251" y="39513"/>
                      <a:pt x="18349" y="39611"/>
                    </a:cubicBezTo>
                    <a:cubicBezTo>
                      <a:pt x="18533" y="39842"/>
                      <a:pt x="18857" y="39934"/>
                      <a:pt x="19181" y="39934"/>
                    </a:cubicBezTo>
                    <a:cubicBezTo>
                      <a:pt x="19412" y="39888"/>
                      <a:pt x="19596" y="39888"/>
                      <a:pt x="19781" y="39842"/>
                    </a:cubicBezTo>
                    <a:cubicBezTo>
                      <a:pt x="20521" y="39842"/>
                      <a:pt x="21075" y="40304"/>
                      <a:pt x="21769" y="40350"/>
                    </a:cubicBezTo>
                    <a:cubicBezTo>
                      <a:pt x="22157" y="40394"/>
                      <a:pt x="22545" y="40678"/>
                      <a:pt x="22896" y="40678"/>
                    </a:cubicBezTo>
                    <a:cubicBezTo>
                      <a:pt x="22921" y="40678"/>
                      <a:pt x="22946" y="40677"/>
                      <a:pt x="22970" y="40674"/>
                    </a:cubicBezTo>
                    <a:cubicBezTo>
                      <a:pt x="23010" y="40672"/>
                      <a:pt x="23049" y="40671"/>
                      <a:pt x="23088" y="40671"/>
                    </a:cubicBezTo>
                    <a:cubicBezTo>
                      <a:pt x="23864" y="40671"/>
                      <a:pt x="24487" y="41090"/>
                      <a:pt x="25235" y="41090"/>
                    </a:cubicBezTo>
                    <a:cubicBezTo>
                      <a:pt x="25710" y="41090"/>
                      <a:pt x="26184" y="41372"/>
                      <a:pt x="26621" y="41372"/>
                    </a:cubicBezTo>
                    <a:cubicBezTo>
                      <a:pt x="26652" y="41372"/>
                      <a:pt x="26683" y="41370"/>
                      <a:pt x="26714" y="41367"/>
                    </a:cubicBezTo>
                    <a:cubicBezTo>
                      <a:pt x="26736" y="41364"/>
                      <a:pt x="26757" y="41363"/>
                      <a:pt x="26777" y="41363"/>
                    </a:cubicBezTo>
                    <a:cubicBezTo>
                      <a:pt x="27080" y="41363"/>
                      <a:pt x="27221" y="41649"/>
                      <a:pt x="27452" y="41649"/>
                    </a:cubicBezTo>
                    <a:cubicBezTo>
                      <a:pt x="27467" y="41649"/>
                      <a:pt x="27483" y="41647"/>
                      <a:pt x="27500" y="41645"/>
                    </a:cubicBezTo>
                    <a:cubicBezTo>
                      <a:pt x="27636" y="41605"/>
                      <a:pt x="27781" y="41591"/>
                      <a:pt x="27931" y="41591"/>
                    </a:cubicBezTo>
                    <a:cubicBezTo>
                      <a:pt x="28136" y="41591"/>
                      <a:pt x="28349" y="41618"/>
                      <a:pt x="28563" y="41645"/>
                    </a:cubicBezTo>
                    <a:cubicBezTo>
                      <a:pt x="29302" y="41691"/>
                      <a:pt x="29995" y="42014"/>
                      <a:pt x="30735" y="42060"/>
                    </a:cubicBezTo>
                    <a:cubicBezTo>
                      <a:pt x="31181" y="42142"/>
                      <a:pt x="31591" y="42400"/>
                      <a:pt x="32028" y="42400"/>
                    </a:cubicBezTo>
                    <a:cubicBezTo>
                      <a:pt x="32090" y="42400"/>
                      <a:pt x="32151" y="42395"/>
                      <a:pt x="32214" y="42384"/>
                    </a:cubicBezTo>
                    <a:cubicBezTo>
                      <a:pt x="32260" y="42661"/>
                      <a:pt x="32722" y="42384"/>
                      <a:pt x="32722" y="42754"/>
                    </a:cubicBezTo>
                    <a:cubicBezTo>
                      <a:pt x="32753" y="42754"/>
                      <a:pt x="32784" y="42774"/>
                      <a:pt x="32815" y="42774"/>
                    </a:cubicBezTo>
                    <a:cubicBezTo>
                      <a:pt x="32830" y="42774"/>
                      <a:pt x="32845" y="42769"/>
                      <a:pt x="32861" y="42754"/>
                    </a:cubicBezTo>
                    <a:cubicBezTo>
                      <a:pt x="32912" y="42739"/>
                      <a:pt x="32956" y="42733"/>
                      <a:pt x="32994" y="42733"/>
                    </a:cubicBezTo>
                    <a:cubicBezTo>
                      <a:pt x="33199" y="42733"/>
                      <a:pt x="33238" y="42921"/>
                      <a:pt x="33277" y="43077"/>
                    </a:cubicBezTo>
                    <a:cubicBezTo>
                      <a:pt x="33554" y="43632"/>
                      <a:pt x="33785" y="44233"/>
                      <a:pt x="33924" y="44834"/>
                    </a:cubicBezTo>
                    <a:cubicBezTo>
                      <a:pt x="34201" y="46035"/>
                      <a:pt x="34756" y="47144"/>
                      <a:pt x="34848" y="48392"/>
                    </a:cubicBezTo>
                    <a:cubicBezTo>
                      <a:pt x="34941" y="48901"/>
                      <a:pt x="34987" y="49363"/>
                      <a:pt x="35079" y="49871"/>
                    </a:cubicBezTo>
                    <a:cubicBezTo>
                      <a:pt x="35033" y="50195"/>
                      <a:pt x="35079" y="50564"/>
                      <a:pt x="35172" y="50842"/>
                    </a:cubicBezTo>
                    <a:cubicBezTo>
                      <a:pt x="35357" y="51258"/>
                      <a:pt x="35449" y="51674"/>
                      <a:pt x="35449" y="52136"/>
                    </a:cubicBezTo>
                    <a:cubicBezTo>
                      <a:pt x="35495" y="53291"/>
                      <a:pt x="35680" y="54401"/>
                      <a:pt x="36096" y="55464"/>
                    </a:cubicBezTo>
                    <a:cubicBezTo>
                      <a:pt x="36189" y="55926"/>
                      <a:pt x="36558" y="56249"/>
                      <a:pt x="37020" y="56388"/>
                    </a:cubicBezTo>
                    <a:cubicBezTo>
                      <a:pt x="37668" y="56527"/>
                      <a:pt x="38315" y="56619"/>
                      <a:pt x="38962" y="56711"/>
                    </a:cubicBezTo>
                    <a:cubicBezTo>
                      <a:pt x="39689" y="56865"/>
                      <a:pt x="40417" y="56954"/>
                      <a:pt x="41144" y="56954"/>
                    </a:cubicBezTo>
                    <a:cubicBezTo>
                      <a:pt x="41295" y="56954"/>
                      <a:pt x="41445" y="56950"/>
                      <a:pt x="41596" y="56942"/>
                    </a:cubicBezTo>
                    <a:lnTo>
                      <a:pt x="44046" y="56758"/>
                    </a:lnTo>
                    <a:cubicBezTo>
                      <a:pt x="44646" y="56711"/>
                      <a:pt x="45293" y="56665"/>
                      <a:pt x="45894" y="56619"/>
                    </a:cubicBezTo>
                    <a:cubicBezTo>
                      <a:pt x="47096" y="56527"/>
                      <a:pt x="48298" y="56434"/>
                      <a:pt x="49499" y="56295"/>
                    </a:cubicBezTo>
                    <a:cubicBezTo>
                      <a:pt x="50146" y="56249"/>
                      <a:pt x="50747" y="56111"/>
                      <a:pt x="51394" y="55879"/>
                    </a:cubicBezTo>
                    <a:cubicBezTo>
                      <a:pt x="52272" y="55371"/>
                      <a:pt x="52781" y="54308"/>
                      <a:pt x="52642" y="53291"/>
                    </a:cubicBezTo>
                    <a:cubicBezTo>
                      <a:pt x="52596" y="52829"/>
                      <a:pt x="52642" y="52367"/>
                      <a:pt x="52827" y="51951"/>
                    </a:cubicBezTo>
                    <a:cubicBezTo>
                      <a:pt x="53104" y="51304"/>
                      <a:pt x="53243" y="50611"/>
                      <a:pt x="53474" y="49917"/>
                    </a:cubicBezTo>
                    <a:cubicBezTo>
                      <a:pt x="53566" y="49640"/>
                      <a:pt x="53428" y="49270"/>
                      <a:pt x="53566" y="49039"/>
                    </a:cubicBezTo>
                    <a:cubicBezTo>
                      <a:pt x="53705" y="48485"/>
                      <a:pt x="53797" y="47930"/>
                      <a:pt x="53844" y="47422"/>
                    </a:cubicBezTo>
                    <a:cubicBezTo>
                      <a:pt x="53936" y="46266"/>
                      <a:pt x="54306" y="45157"/>
                      <a:pt x="54860" y="44186"/>
                    </a:cubicBezTo>
                    <a:cubicBezTo>
                      <a:pt x="55230" y="43586"/>
                      <a:pt x="55831" y="43170"/>
                      <a:pt x="56524" y="43031"/>
                    </a:cubicBezTo>
                    <a:cubicBezTo>
                      <a:pt x="57264" y="42800"/>
                      <a:pt x="57911" y="42430"/>
                      <a:pt x="58650" y="42245"/>
                    </a:cubicBezTo>
                    <a:cubicBezTo>
                      <a:pt x="58812" y="42205"/>
                      <a:pt x="59045" y="41952"/>
                      <a:pt x="59194" y="41952"/>
                    </a:cubicBezTo>
                    <a:cubicBezTo>
                      <a:pt x="59215" y="41952"/>
                      <a:pt x="59234" y="41957"/>
                      <a:pt x="59251" y="41968"/>
                    </a:cubicBezTo>
                    <a:cubicBezTo>
                      <a:pt x="59312" y="42005"/>
                      <a:pt x="59363" y="42019"/>
                      <a:pt x="59409" y="42019"/>
                    </a:cubicBezTo>
                    <a:cubicBezTo>
                      <a:pt x="59537" y="42019"/>
                      <a:pt x="59623" y="41910"/>
                      <a:pt x="59759" y="41876"/>
                    </a:cubicBezTo>
                    <a:cubicBezTo>
                      <a:pt x="60222" y="41783"/>
                      <a:pt x="60499" y="41321"/>
                      <a:pt x="61007" y="41321"/>
                    </a:cubicBezTo>
                    <a:cubicBezTo>
                      <a:pt x="61608" y="41321"/>
                      <a:pt x="62117" y="40905"/>
                      <a:pt x="62625" y="40720"/>
                    </a:cubicBezTo>
                    <a:cubicBezTo>
                      <a:pt x="63272" y="40397"/>
                      <a:pt x="63965" y="40166"/>
                      <a:pt x="64612" y="39981"/>
                    </a:cubicBezTo>
                    <a:cubicBezTo>
                      <a:pt x="64982" y="39888"/>
                      <a:pt x="65213" y="39565"/>
                      <a:pt x="65537" y="39472"/>
                    </a:cubicBezTo>
                    <a:cubicBezTo>
                      <a:pt x="66322" y="39287"/>
                      <a:pt x="67108" y="38964"/>
                      <a:pt x="67847" y="38733"/>
                    </a:cubicBezTo>
                    <a:cubicBezTo>
                      <a:pt x="68079" y="38594"/>
                      <a:pt x="68310" y="38548"/>
                      <a:pt x="68587" y="38502"/>
                    </a:cubicBezTo>
                    <a:cubicBezTo>
                      <a:pt x="68710" y="38479"/>
                      <a:pt x="68836" y="38468"/>
                      <a:pt x="68963" y="38468"/>
                    </a:cubicBezTo>
                    <a:cubicBezTo>
                      <a:pt x="69356" y="38468"/>
                      <a:pt x="69751" y="38580"/>
                      <a:pt x="70066" y="38825"/>
                    </a:cubicBezTo>
                    <a:cubicBezTo>
                      <a:pt x="70343" y="39056"/>
                      <a:pt x="70621" y="38918"/>
                      <a:pt x="70898" y="39056"/>
                    </a:cubicBezTo>
                    <a:cubicBezTo>
                      <a:pt x="71545" y="39241"/>
                      <a:pt x="71868" y="39888"/>
                      <a:pt x="72469" y="40212"/>
                    </a:cubicBezTo>
                    <a:cubicBezTo>
                      <a:pt x="73116" y="40628"/>
                      <a:pt x="73717" y="41090"/>
                      <a:pt x="74272" y="41645"/>
                    </a:cubicBezTo>
                    <a:cubicBezTo>
                      <a:pt x="74780" y="42107"/>
                      <a:pt x="75335" y="42523"/>
                      <a:pt x="75889" y="42892"/>
                    </a:cubicBezTo>
                    <a:cubicBezTo>
                      <a:pt x="76259" y="43170"/>
                      <a:pt x="76629" y="43447"/>
                      <a:pt x="76906" y="43817"/>
                    </a:cubicBezTo>
                    <a:cubicBezTo>
                      <a:pt x="77230" y="44140"/>
                      <a:pt x="77599" y="44279"/>
                      <a:pt x="77923" y="44602"/>
                    </a:cubicBezTo>
                    <a:cubicBezTo>
                      <a:pt x="78431" y="45111"/>
                      <a:pt x="78709" y="45850"/>
                      <a:pt x="79448" y="46081"/>
                    </a:cubicBezTo>
                    <a:cubicBezTo>
                      <a:pt x="79540" y="46081"/>
                      <a:pt x="79540" y="46174"/>
                      <a:pt x="79587" y="46220"/>
                    </a:cubicBezTo>
                    <a:cubicBezTo>
                      <a:pt x="79917" y="46697"/>
                      <a:pt x="80451" y="46970"/>
                      <a:pt x="81003" y="46970"/>
                    </a:cubicBezTo>
                    <a:cubicBezTo>
                      <a:pt x="81147" y="46970"/>
                      <a:pt x="81292" y="46951"/>
                      <a:pt x="81435" y="46913"/>
                    </a:cubicBezTo>
                    <a:cubicBezTo>
                      <a:pt x="82314" y="46636"/>
                      <a:pt x="83053" y="46128"/>
                      <a:pt x="83885" y="45758"/>
                    </a:cubicBezTo>
                    <a:cubicBezTo>
                      <a:pt x="84532" y="45434"/>
                      <a:pt x="85133" y="45111"/>
                      <a:pt x="85687" y="44741"/>
                    </a:cubicBezTo>
                    <a:cubicBezTo>
                      <a:pt x="86381" y="44371"/>
                      <a:pt x="86427" y="44233"/>
                      <a:pt x="85965" y="43586"/>
                    </a:cubicBezTo>
                    <a:cubicBezTo>
                      <a:pt x="85734" y="43355"/>
                      <a:pt x="85595" y="43031"/>
                      <a:pt x="85549" y="42708"/>
                    </a:cubicBezTo>
                    <a:cubicBezTo>
                      <a:pt x="85549" y="41829"/>
                      <a:pt x="84994" y="41090"/>
                      <a:pt x="84763" y="40304"/>
                    </a:cubicBezTo>
                    <a:cubicBezTo>
                      <a:pt x="84532" y="39472"/>
                      <a:pt x="84024" y="38687"/>
                      <a:pt x="83792" y="37855"/>
                    </a:cubicBezTo>
                    <a:cubicBezTo>
                      <a:pt x="83561" y="37161"/>
                      <a:pt x="83284" y="36514"/>
                      <a:pt x="83007" y="35914"/>
                    </a:cubicBezTo>
                    <a:cubicBezTo>
                      <a:pt x="82591" y="34804"/>
                      <a:pt x="82082" y="33788"/>
                      <a:pt x="81666" y="32678"/>
                    </a:cubicBezTo>
                    <a:cubicBezTo>
                      <a:pt x="81066" y="31338"/>
                      <a:pt x="80603" y="29951"/>
                      <a:pt x="80049" y="28611"/>
                    </a:cubicBezTo>
                    <a:cubicBezTo>
                      <a:pt x="79587" y="27548"/>
                      <a:pt x="79171" y="26485"/>
                      <a:pt x="78801" y="25376"/>
                    </a:cubicBezTo>
                    <a:cubicBezTo>
                      <a:pt x="78477" y="24452"/>
                      <a:pt x="77969" y="23573"/>
                      <a:pt x="77692" y="22603"/>
                    </a:cubicBezTo>
                    <a:cubicBezTo>
                      <a:pt x="77641" y="22450"/>
                      <a:pt x="77548" y="22382"/>
                      <a:pt x="77444" y="22382"/>
                    </a:cubicBezTo>
                    <a:cubicBezTo>
                      <a:pt x="77359" y="22382"/>
                      <a:pt x="77266" y="22427"/>
                      <a:pt x="77183" y="22510"/>
                    </a:cubicBezTo>
                    <a:cubicBezTo>
                      <a:pt x="76814" y="22880"/>
                      <a:pt x="76444" y="23250"/>
                      <a:pt x="76074" y="23620"/>
                    </a:cubicBezTo>
                    <a:cubicBezTo>
                      <a:pt x="75473" y="24221"/>
                      <a:pt x="74826" y="24775"/>
                      <a:pt x="74087" y="25237"/>
                    </a:cubicBezTo>
                    <a:cubicBezTo>
                      <a:pt x="73394" y="25699"/>
                      <a:pt x="72700" y="26069"/>
                      <a:pt x="71961" y="26393"/>
                    </a:cubicBezTo>
                    <a:cubicBezTo>
                      <a:pt x="71671" y="26480"/>
                      <a:pt x="71363" y="26603"/>
                      <a:pt x="71071" y="26603"/>
                    </a:cubicBezTo>
                    <a:cubicBezTo>
                      <a:pt x="70897" y="26603"/>
                      <a:pt x="70729" y="26560"/>
                      <a:pt x="70574" y="26439"/>
                    </a:cubicBezTo>
                    <a:cubicBezTo>
                      <a:pt x="70066" y="26023"/>
                      <a:pt x="69604" y="25515"/>
                      <a:pt x="69326" y="24914"/>
                    </a:cubicBezTo>
                    <a:cubicBezTo>
                      <a:pt x="68957" y="24267"/>
                      <a:pt x="68633" y="23527"/>
                      <a:pt x="68310" y="22834"/>
                    </a:cubicBezTo>
                    <a:cubicBezTo>
                      <a:pt x="67986" y="22141"/>
                      <a:pt x="67709" y="21540"/>
                      <a:pt x="67385" y="20893"/>
                    </a:cubicBezTo>
                    <a:cubicBezTo>
                      <a:pt x="67154" y="20338"/>
                      <a:pt x="66923" y="19737"/>
                      <a:pt x="66646" y="19229"/>
                    </a:cubicBezTo>
                    <a:cubicBezTo>
                      <a:pt x="66276" y="18490"/>
                      <a:pt x="65814" y="17843"/>
                      <a:pt x="65444" y="17149"/>
                    </a:cubicBezTo>
                    <a:cubicBezTo>
                      <a:pt x="64936" y="16225"/>
                      <a:pt x="64520" y="15254"/>
                      <a:pt x="64058" y="14330"/>
                    </a:cubicBezTo>
                    <a:cubicBezTo>
                      <a:pt x="63642" y="13359"/>
                      <a:pt x="63226" y="12528"/>
                      <a:pt x="62810" y="11649"/>
                    </a:cubicBezTo>
                    <a:cubicBezTo>
                      <a:pt x="62348" y="10448"/>
                      <a:pt x="61839" y="9339"/>
                      <a:pt x="61238" y="8229"/>
                    </a:cubicBezTo>
                    <a:cubicBezTo>
                      <a:pt x="60776" y="7351"/>
                      <a:pt x="60268" y="6519"/>
                      <a:pt x="59852" y="5641"/>
                    </a:cubicBezTo>
                    <a:cubicBezTo>
                      <a:pt x="59251" y="4486"/>
                      <a:pt x="58743" y="3330"/>
                      <a:pt x="58096" y="2175"/>
                    </a:cubicBezTo>
                    <a:cubicBezTo>
                      <a:pt x="57946" y="1900"/>
                      <a:pt x="57823" y="1774"/>
                      <a:pt x="57669" y="1774"/>
                    </a:cubicBezTo>
                    <a:cubicBezTo>
                      <a:pt x="57538" y="1774"/>
                      <a:pt x="57384" y="1866"/>
                      <a:pt x="57171" y="2036"/>
                    </a:cubicBezTo>
                    <a:cubicBezTo>
                      <a:pt x="56062" y="2960"/>
                      <a:pt x="54814" y="3654"/>
                      <a:pt x="53428" y="4070"/>
                    </a:cubicBezTo>
                    <a:cubicBezTo>
                      <a:pt x="52457" y="4486"/>
                      <a:pt x="51440" y="4763"/>
                      <a:pt x="50377" y="4994"/>
                    </a:cubicBezTo>
                    <a:cubicBezTo>
                      <a:pt x="49589" y="5125"/>
                      <a:pt x="48842" y="5506"/>
                      <a:pt x="48018" y="5506"/>
                    </a:cubicBezTo>
                    <a:cubicBezTo>
                      <a:pt x="47973" y="5506"/>
                      <a:pt x="47927" y="5505"/>
                      <a:pt x="47882" y="5502"/>
                    </a:cubicBezTo>
                    <a:cubicBezTo>
                      <a:pt x="47611" y="5557"/>
                      <a:pt x="47340" y="5579"/>
                      <a:pt x="47079" y="5579"/>
                    </a:cubicBezTo>
                    <a:cubicBezTo>
                      <a:pt x="46894" y="5579"/>
                      <a:pt x="46714" y="5568"/>
                      <a:pt x="46541" y="5549"/>
                    </a:cubicBezTo>
                    <a:lnTo>
                      <a:pt x="45386" y="5549"/>
                    </a:lnTo>
                    <a:cubicBezTo>
                      <a:pt x="45047" y="5549"/>
                      <a:pt x="44687" y="5569"/>
                      <a:pt x="44335" y="5569"/>
                    </a:cubicBezTo>
                    <a:cubicBezTo>
                      <a:pt x="44158" y="5569"/>
                      <a:pt x="43984" y="5564"/>
                      <a:pt x="43814" y="5549"/>
                    </a:cubicBezTo>
                    <a:cubicBezTo>
                      <a:pt x="42983" y="5549"/>
                      <a:pt x="42151" y="5502"/>
                      <a:pt x="41365" y="5364"/>
                    </a:cubicBezTo>
                    <a:cubicBezTo>
                      <a:pt x="40718" y="5271"/>
                      <a:pt x="40117" y="5086"/>
                      <a:pt x="39516" y="4902"/>
                    </a:cubicBezTo>
                    <a:cubicBezTo>
                      <a:pt x="39008" y="4717"/>
                      <a:pt x="38453" y="4717"/>
                      <a:pt x="37945" y="4486"/>
                    </a:cubicBezTo>
                    <a:cubicBezTo>
                      <a:pt x="37252" y="4116"/>
                      <a:pt x="36558" y="3792"/>
                      <a:pt x="35819" y="3561"/>
                    </a:cubicBezTo>
                    <a:cubicBezTo>
                      <a:pt x="35357" y="3469"/>
                      <a:pt x="35033" y="3007"/>
                      <a:pt x="34663" y="3007"/>
                    </a:cubicBezTo>
                    <a:cubicBezTo>
                      <a:pt x="34016" y="3007"/>
                      <a:pt x="33600" y="2452"/>
                      <a:pt x="33000" y="2313"/>
                    </a:cubicBezTo>
                    <a:cubicBezTo>
                      <a:pt x="32768" y="2267"/>
                      <a:pt x="32260" y="2267"/>
                      <a:pt x="32121" y="1851"/>
                    </a:cubicBezTo>
                    <a:cubicBezTo>
                      <a:pt x="32096" y="1853"/>
                      <a:pt x="32071" y="1854"/>
                      <a:pt x="32046" y="1854"/>
                    </a:cubicBezTo>
                    <a:cubicBezTo>
                      <a:pt x="31353" y="1854"/>
                      <a:pt x="30944" y="1244"/>
                      <a:pt x="30319" y="1066"/>
                    </a:cubicBezTo>
                    <a:cubicBezTo>
                      <a:pt x="29764" y="834"/>
                      <a:pt x="29256" y="557"/>
                      <a:pt x="28840" y="141"/>
                    </a:cubicBezTo>
                    <a:cubicBezTo>
                      <a:pt x="28738" y="40"/>
                      <a:pt x="28654" y="0"/>
                      <a:pt x="285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36"/>
              <p:cNvSpPr/>
              <p:nvPr/>
            </p:nvSpPr>
            <p:spPr>
              <a:xfrm flipH="1">
                <a:off x="3870123" y="2737434"/>
                <a:ext cx="1350069" cy="911195"/>
              </a:xfrm>
              <a:custGeom>
                <a:rect b="b" l="l" r="r" t="t"/>
                <a:pathLst>
                  <a:path extrusionOk="0" h="60422" w="89524">
                    <a:moveTo>
                      <a:pt x="30161" y="1832"/>
                    </a:moveTo>
                    <a:cubicBezTo>
                      <a:pt x="30239" y="1832"/>
                      <a:pt x="30322" y="1866"/>
                      <a:pt x="30411" y="1956"/>
                    </a:cubicBezTo>
                    <a:cubicBezTo>
                      <a:pt x="30827" y="2372"/>
                      <a:pt x="31336" y="2695"/>
                      <a:pt x="31890" y="2880"/>
                    </a:cubicBezTo>
                    <a:cubicBezTo>
                      <a:pt x="32470" y="3104"/>
                      <a:pt x="32878" y="3715"/>
                      <a:pt x="33572" y="3715"/>
                    </a:cubicBezTo>
                    <a:cubicBezTo>
                      <a:pt x="33596" y="3715"/>
                      <a:pt x="33621" y="3714"/>
                      <a:pt x="33646" y="3712"/>
                    </a:cubicBezTo>
                    <a:cubicBezTo>
                      <a:pt x="33785" y="4128"/>
                      <a:pt x="34293" y="4128"/>
                      <a:pt x="34525" y="4174"/>
                    </a:cubicBezTo>
                    <a:cubicBezTo>
                      <a:pt x="35125" y="4313"/>
                      <a:pt x="35541" y="4821"/>
                      <a:pt x="36188" y="4821"/>
                    </a:cubicBezTo>
                    <a:cubicBezTo>
                      <a:pt x="36604" y="4821"/>
                      <a:pt x="36928" y="5284"/>
                      <a:pt x="37344" y="5422"/>
                    </a:cubicBezTo>
                    <a:cubicBezTo>
                      <a:pt x="38083" y="5653"/>
                      <a:pt x="38777" y="5977"/>
                      <a:pt x="39470" y="6347"/>
                    </a:cubicBezTo>
                    <a:cubicBezTo>
                      <a:pt x="40024" y="6578"/>
                      <a:pt x="40533" y="6578"/>
                      <a:pt x="41087" y="6763"/>
                    </a:cubicBezTo>
                    <a:cubicBezTo>
                      <a:pt x="41642" y="6947"/>
                      <a:pt x="42289" y="7086"/>
                      <a:pt x="42890" y="7225"/>
                    </a:cubicBezTo>
                    <a:cubicBezTo>
                      <a:pt x="43722" y="7363"/>
                      <a:pt x="44508" y="7410"/>
                      <a:pt x="45339" y="7410"/>
                    </a:cubicBezTo>
                    <a:cubicBezTo>
                      <a:pt x="45457" y="7419"/>
                      <a:pt x="45572" y="7423"/>
                      <a:pt x="45685" y="7423"/>
                    </a:cubicBezTo>
                    <a:cubicBezTo>
                      <a:pt x="45995" y="7423"/>
                      <a:pt x="46293" y="7396"/>
                      <a:pt x="46588" y="7396"/>
                    </a:cubicBezTo>
                    <a:cubicBezTo>
                      <a:pt x="46696" y="7396"/>
                      <a:pt x="46803" y="7400"/>
                      <a:pt x="46911" y="7410"/>
                    </a:cubicBezTo>
                    <a:cubicBezTo>
                      <a:pt x="47096" y="7387"/>
                      <a:pt x="47281" y="7375"/>
                      <a:pt x="47471" y="7375"/>
                    </a:cubicBezTo>
                    <a:cubicBezTo>
                      <a:pt x="47662" y="7375"/>
                      <a:pt x="47858" y="7387"/>
                      <a:pt x="48066" y="7410"/>
                    </a:cubicBezTo>
                    <a:cubicBezTo>
                      <a:pt x="48202" y="7423"/>
                      <a:pt x="48333" y="7429"/>
                      <a:pt x="48463" y="7429"/>
                    </a:cubicBezTo>
                    <a:cubicBezTo>
                      <a:pt x="48776" y="7429"/>
                      <a:pt x="49080" y="7396"/>
                      <a:pt x="49407" y="7363"/>
                    </a:cubicBezTo>
                    <a:cubicBezTo>
                      <a:pt x="49455" y="7366"/>
                      <a:pt x="49503" y="7367"/>
                      <a:pt x="49550" y="7367"/>
                    </a:cubicBezTo>
                    <a:cubicBezTo>
                      <a:pt x="50408" y="7367"/>
                      <a:pt x="51114" y="6986"/>
                      <a:pt x="51902" y="6855"/>
                    </a:cubicBezTo>
                    <a:cubicBezTo>
                      <a:pt x="52965" y="6624"/>
                      <a:pt x="53982" y="6300"/>
                      <a:pt x="54999" y="5931"/>
                    </a:cubicBezTo>
                    <a:cubicBezTo>
                      <a:pt x="56339" y="5469"/>
                      <a:pt x="57633" y="4775"/>
                      <a:pt x="58742" y="3897"/>
                    </a:cubicBezTo>
                    <a:cubicBezTo>
                      <a:pt x="58930" y="3710"/>
                      <a:pt x="59079" y="3616"/>
                      <a:pt x="59213" y="3616"/>
                    </a:cubicBezTo>
                    <a:cubicBezTo>
                      <a:pt x="59376" y="3616"/>
                      <a:pt x="59514" y="3756"/>
                      <a:pt x="59667" y="4036"/>
                    </a:cubicBezTo>
                    <a:cubicBezTo>
                      <a:pt x="60268" y="5191"/>
                      <a:pt x="60822" y="6347"/>
                      <a:pt x="61377" y="7502"/>
                    </a:cubicBezTo>
                    <a:cubicBezTo>
                      <a:pt x="61793" y="8380"/>
                      <a:pt x="62301" y="9212"/>
                      <a:pt x="62763" y="10044"/>
                    </a:cubicBezTo>
                    <a:cubicBezTo>
                      <a:pt x="63364" y="11153"/>
                      <a:pt x="63873" y="12309"/>
                      <a:pt x="64381" y="13510"/>
                    </a:cubicBezTo>
                    <a:cubicBezTo>
                      <a:pt x="64751" y="14389"/>
                      <a:pt x="65167" y="15220"/>
                      <a:pt x="65583" y="16191"/>
                    </a:cubicBezTo>
                    <a:cubicBezTo>
                      <a:pt x="66045" y="17115"/>
                      <a:pt x="66507" y="18040"/>
                      <a:pt x="66969" y="18964"/>
                    </a:cubicBezTo>
                    <a:cubicBezTo>
                      <a:pt x="67339" y="19704"/>
                      <a:pt x="67801" y="20351"/>
                      <a:pt x="68171" y="21044"/>
                    </a:cubicBezTo>
                    <a:cubicBezTo>
                      <a:pt x="68494" y="21598"/>
                      <a:pt x="68679" y="22153"/>
                      <a:pt x="68910" y="22754"/>
                    </a:cubicBezTo>
                    <a:cubicBezTo>
                      <a:pt x="69234" y="23401"/>
                      <a:pt x="69511" y="24002"/>
                      <a:pt x="69835" y="24695"/>
                    </a:cubicBezTo>
                    <a:cubicBezTo>
                      <a:pt x="70204" y="25388"/>
                      <a:pt x="70482" y="26082"/>
                      <a:pt x="70851" y="26775"/>
                    </a:cubicBezTo>
                    <a:cubicBezTo>
                      <a:pt x="71175" y="27376"/>
                      <a:pt x="71591" y="27884"/>
                      <a:pt x="72099" y="28254"/>
                    </a:cubicBezTo>
                    <a:cubicBezTo>
                      <a:pt x="72289" y="28386"/>
                      <a:pt x="72478" y="28434"/>
                      <a:pt x="72667" y="28434"/>
                    </a:cubicBezTo>
                    <a:cubicBezTo>
                      <a:pt x="72940" y="28434"/>
                      <a:pt x="73213" y="28336"/>
                      <a:pt x="73486" y="28254"/>
                    </a:cubicBezTo>
                    <a:cubicBezTo>
                      <a:pt x="74225" y="27930"/>
                      <a:pt x="74965" y="27514"/>
                      <a:pt x="75612" y="27098"/>
                    </a:cubicBezTo>
                    <a:cubicBezTo>
                      <a:pt x="76351" y="26636"/>
                      <a:pt x="77045" y="26082"/>
                      <a:pt x="77599" y="25481"/>
                    </a:cubicBezTo>
                    <a:cubicBezTo>
                      <a:pt x="77969" y="25065"/>
                      <a:pt x="78339" y="24741"/>
                      <a:pt x="78708" y="24371"/>
                    </a:cubicBezTo>
                    <a:cubicBezTo>
                      <a:pt x="78808" y="24272"/>
                      <a:pt x="78908" y="24224"/>
                      <a:pt x="78993" y="24224"/>
                    </a:cubicBezTo>
                    <a:cubicBezTo>
                      <a:pt x="79105" y="24224"/>
                      <a:pt x="79191" y="24306"/>
                      <a:pt x="79217" y="24464"/>
                    </a:cubicBezTo>
                    <a:cubicBezTo>
                      <a:pt x="79494" y="25434"/>
                      <a:pt x="80002" y="26313"/>
                      <a:pt x="80326" y="27237"/>
                    </a:cubicBezTo>
                    <a:cubicBezTo>
                      <a:pt x="80696" y="28300"/>
                      <a:pt x="81112" y="29409"/>
                      <a:pt x="81574" y="30472"/>
                    </a:cubicBezTo>
                    <a:cubicBezTo>
                      <a:pt x="82175" y="31812"/>
                      <a:pt x="82637" y="33199"/>
                      <a:pt x="83191" y="34539"/>
                    </a:cubicBezTo>
                    <a:cubicBezTo>
                      <a:pt x="83654" y="35602"/>
                      <a:pt x="84116" y="36665"/>
                      <a:pt x="84532" y="37728"/>
                    </a:cubicBezTo>
                    <a:cubicBezTo>
                      <a:pt x="84855" y="38375"/>
                      <a:pt x="85086" y="39022"/>
                      <a:pt x="85317" y="39669"/>
                    </a:cubicBezTo>
                    <a:cubicBezTo>
                      <a:pt x="85549" y="40548"/>
                      <a:pt x="86057" y="41333"/>
                      <a:pt x="86288" y="42119"/>
                    </a:cubicBezTo>
                    <a:cubicBezTo>
                      <a:pt x="86519" y="42951"/>
                      <a:pt x="87120" y="43644"/>
                      <a:pt x="87120" y="44569"/>
                    </a:cubicBezTo>
                    <a:cubicBezTo>
                      <a:pt x="87120" y="44892"/>
                      <a:pt x="87259" y="45169"/>
                      <a:pt x="87490" y="45447"/>
                    </a:cubicBezTo>
                    <a:cubicBezTo>
                      <a:pt x="87952" y="46047"/>
                      <a:pt x="87906" y="46232"/>
                      <a:pt x="87259" y="46602"/>
                    </a:cubicBezTo>
                    <a:cubicBezTo>
                      <a:pt x="86658" y="46972"/>
                      <a:pt x="86057" y="47295"/>
                      <a:pt x="85410" y="47619"/>
                    </a:cubicBezTo>
                    <a:cubicBezTo>
                      <a:pt x="84578" y="47942"/>
                      <a:pt x="83839" y="48497"/>
                      <a:pt x="83007" y="48774"/>
                    </a:cubicBezTo>
                    <a:cubicBezTo>
                      <a:pt x="82854" y="48812"/>
                      <a:pt x="82701" y="48831"/>
                      <a:pt x="82552" y="48831"/>
                    </a:cubicBezTo>
                    <a:cubicBezTo>
                      <a:pt x="81976" y="48831"/>
                      <a:pt x="81442" y="48558"/>
                      <a:pt x="81112" y="48081"/>
                    </a:cubicBezTo>
                    <a:cubicBezTo>
                      <a:pt x="81065" y="48035"/>
                      <a:pt x="81065" y="47896"/>
                      <a:pt x="81019" y="47896"/>
                    </a:cubicBezTo>
                    <a:cubicBezTo>
                      <a:pt x="80234" y="47711"/>
                      <a:pt x="79956" y="46926"/>
                      <a:pt x="79448" y="46463"/>
                    </a:cubicBezTo>
                    <a:cubicBezTo>
                      <a:pt x="79124" y="46140"/>
                      <a:pt x="78755" y="45955"/>
                      <a:pt x="78431" y="45678"/>
                    </a:cubicBezTo>
                    <a:cubicBezTo>
                      <a:pt x="78154" y="45308"/>
                      <a:pt x="77830" y="44984"/>
                      <a:pt x="77461" y="44753"/>
                    </a:cubicBezTo>
                    <a:cubicBezTo>
                      <a:pt x="76860" y="44384"/>
                      <a:pt x="76305" y="43968"/>
                      <a:pt x="75797" y="43506"/>
                    </a:cubicBezTo>
                    <a:cubicBezTo>
                      <a:pt x="75242" y="42951"/>
                      <a:pt x="74641" y="42489"/>
                      <a:pt x="73994" y="42027"/>
                    </a:cubicBezTo>
                    <a:cubicBezTo>
                      <a:pt x="73440" y="41749"/>
                      <a:pt x="73070" y="41102"/>
                      <a:pt x="72469" y="40871"/>
                    </a:cubicBezTo>
                    <a:cubicBezTo>
                      <a:pt x="72192" y="40779"/>
                      <a:pt x="71868" y="40917"/>
                      <a:pt x="71591" y="40686"/>
                    </a:cubicBezTo>
                    <a:cubicBezTo>
                      <a:pt x="71260" y="40429"/>
                      <a:pt x="70841" y="40288"/>
                      <a:pt x="70428" y="40288"/>
                    </a:cubicBezTo>
                    <a:cubicBezTo>
                      <a:pt x="70321" y="40288"/>
                      <a:pt x="70216" y="40298"/>
                      <a:pt x="70112" y="40317"/>
                    </a:cubicBezTo>
                    <a:cubicBezTo>
                      <a:pt x="69881" y="40363"/>
                      <a:pt x="69604" y="40455"/>
                      <a:pt x="69372" y="40594"/>
                    </a:cubicBezTo>
                    <a:cubicBezTo>
                      <a:pt x="68633" y="40825"/>
                      <a:pt x="67847" y="41102"/>
                      <a:pt x="67062" y="41333"/>
                    </a:cubicBezTo>
                    <a:cubicBezTo>
                      <a:pt x="66738" y="41426"/>
                      <a:pt x="66507" y="41749"/>
                      <a:pt x="66137" y="41842"/>
                    </a:cubicBezTo>
                    <a:cubicBezTo>
                      <a:pt x="65490" y="42027"/>
                      <a:pt x="64843" y="42258"/>
                      <a:pt x="64196" y="42535"/>
                    </a:cubicBezTo>
                    <a:cubicBezTo>
                      <a:pt x="63642" y="42766"/>
                      <a:pt x="63179" y="43182"/>
                      <a:pt x="62532" y="43182"/>
                    </a:cubicBezTo>
                    <a:cubicBezTo>
                      <a:pt x="62070" y="43182"/>
                      <a:pt x="61747" y="43644"/>
                      <a:pt x="61284" y="43737"/>
                    </a:cubicBezTo>
                    <a:cubicBezTo>
                      <a:pt x="61159" y="43768"/>
                      <a:pt x="61076" y="43863"/>
                      <a:pt x="60963" y="43863"/>
                    </a:cubicBezTo>
                    <a:cubicBezTo>
                      <a:pt x="60910" y="43863"/>
                      <a:pt x="60850" y="43842"/>
                      <a:pt x="60776" y="43783"/>
                    </a:cubicBezTo>
                    <a:cubicBezTo>
                      <a:pt x="60770" y="43780"/>
                      <a:pt x="60763" y="43778"/>
                      <a:pt x="60755" y="43778"/>
                    </a:cubicBezTo>
                    <a:cubicBezTo>
                      <a:pt x="60647" y="43778"/>
                      <a:pt x="60391" y="44063"/>
                      <a:pt x="60175" y="44106"/>
                    </a:cubicBezTo>
                    <a:cubicBezTo>
                      <a:pt x="59436" y="44291"/>
                      <a:pt x="58789" y="44661"/>
                      <a:pt x="58049" y="44892"/>
                    </a:cubicBezTo>
                    <a:cubicBezTo>
                      <a:pt x="57356" y="45031"/>
                      <a:pt x="56801" y="45447"/>
                      <a:pt x="56385" y="46047"/>
                    </a:cubicBezTo>
                    <a:cubicBezTo>
                      <a:pt x="55831" y="47018"/>
                      <a:pt x="55461" y="48127"/>
                      <a:pt x="55415" y="49236"/>
                    </a:cubicBezTo>
                    <a:lnTo>
                      <a:pt x="55369" y="49283"/>
                    </a:lnTo>
                    <a:cubicBezTo>
                      <a:pt x="55322" y="49791"/>
                      <a:pt x="55230" y="50346"/>
                      <a:pt x="55091" y="50900"/>
                    </a:cubicBezTo>
                    <a:cubicBezTo>
                      <a:pt x="54999" y="51131"/>
                      <a:pt x="55091" y="51501"/>
                      <a:pt x="54999" y="51778"/>
                    </a:cubicBezTo>
                    <a:cubicBezTo>
                      <a:pt x="54768" y="52472"/>
                      <a:pt x="54629" y="53119"/>
                      <a:pt x="54352" y="53812"/>
                    </a:cubicBezTo>
                    <a:cubicBezTo>
                      <a:pt x="54167" y="54228"/>
                      <a:pt x="54121" y="54690"/>
                      <a:pt x="54167" y="55106"/>
                    </a:cubicBezTo>
                    <a:cubicBezTo>
                      <a:pt x="54352" y="56169"/>
                      <a:pt x="53843" y="57232"/>
                      <a:pt x="52919" y="57740"/>
                    </a:cubicBezTo>
                    <a:cubicBezTo>
                      <a:pt x="52318" y="57972"/>
                      <a:pt x="51671" y="58110"/>
                      <a:pt x="51024" y="58110"/>
                    </a:cubicBezTo>
                    <a:cubicBezTo>
                      <a:pt x="49823" y="58249"/>
                      <a:pt x="48621" y="58388"/>
                      <a:pt x="47419" y="58480"/>
                    </a:cubicBezTo>
                    <a:cubicBezTo>
                      <a:pt x="46818" y="58526"/>
                      <a:pt x="46218" y="58572"/>
                      <a:pt x="45571" y="58619"/>
                    </a:cubicBezTo>
                    <a:lnTo>
                      <a:pt x="43121" y="58803"/>
                    </a:lnTo>
                    <a:cubicBezTo>
                      <a:pt x="42243" y="58803"/>
                      <a:pt x="41365" y="58711"/>
                      <a:pt x="40487" y="58572"/>
                    </a:cubicBezTo>
                    <a:cubicBezTo>
                      <a:pt x="39840" y="58480"/>
                      <a:pt x="39193" y="58388"/>
                      <a:pt x="38545" y="58203"/>
                    </a:cubicBezTo>
                    <a:cubicBezTo>
                      <a:pt x="38083" y="58110"/>
                      <a:pt x="37760" y="57787"/>
                      <a:pt x="37621" y="57325"/>
                    </a:cubicBezTo>
                    <a:cubicBezTo>
                      <a:pt x="37205" y="56262"/>
                      <a:pt x="37020" y="55106"/>
                      <a:pt x="36974" y="53997"/>
                    </a:cubicBezTo>
                    <a:cubicBezTo>
                      <a:pt x="36974" y="53535"/>
                      <a:pt x="36882" y="53119"/>
                      <a:pt x="36697" y="52703"/>
                    </a:cubicBezTo>
                    <a:cubicBezTo>
                      <a:pt x="36604" y="52379"/>
                      <a:pt x="36558" y="52056"/>
                      <a:pt x="36604" y="51732"/>
                    </a:cubicBezTo>
                    <a:cubicBezTo>
                      <a:pt x="36558" y="51224"/>
                      <a:pt x="36466" y="50715"/>
                      <a:pt x="36373" y="50253"/>
                    </a:cubicBezTo>
                    <a:cubicBezTo>
                      <a:pt x="36281" y="49005"/>
                      <a:pt x="35726" y="47896"/>
                      <a:pt x="35449" y="46695"/>
                    </a:cubicBezTo>
                    <a:cubicBezTo>
                      <a:pt x="35310" y="46094"/>
                      <a:pt x="35079" y="45493"/>
                      <a:pt x="34802" y="44938"/>
                    </a:cubicBezTo>
                    <a:cubicBezTo>
                      <a:pt x="34763" y="44782"/>
                      <a:pt x="34724" y="44594"/>
                      <a:pt x="34519" y="44594"/>
                    </a:cubicBezTo>
                    <a:cubicBezTo>
                      <a:pt x="34481" y="44594"/>
                      <a:pt x="34437" y="44600"/>
                      <a:pt x="34386" y="44615"/>
                    </a:cubicBezTo>
                    <a:lnTo>
                      <a:pt x="34247" y="44615"/>
                    </a:lnTo>
                    <a:cubicBezTo>
                      <a:pt x="34293" y="44199"/>
                      <a:pt x="33785" y="44522"/>
                      <a:pt x="33739" y="44199"/>
                    </a:cubicBezTo>
                    <a:cubicBezTo>
                      <a:pt x="33659" y="44220"/>
                      <a:pt x="33581" y="44230"/>
                      <a:pt x="33504" y="44230"/>
                    </a:cubicBezTo>
                    <a:cubicBezTo>
                      <a:pt x="33086" y="44230"/>
                      <a:pt x="32696" y="43960"/>
                      <a:pt x="32306" y="43921"/>
                    </a:cubicBezTo>
                    <a:cubicBezTo>
                      <a:pt x="31520" y="43829"/>
                      <a:pt x="30827" y="43552"/>
                      <a:pt x="30088" y="43506"/>
                    </a:cubicBezTo>
                    <a:cubicBezTo>
                      <a:pt x="29871" y="43451"/>
                      <a:pt x="29670" y="43429"/>
                      <a:pt x="29467" y="43429"/>
                    </a:cubicBezTo>
                    <a:cubicBezTo>
                      <a:pt x="29323" y="43429"/>
                      <a:pt x="29178" y="43440"/>
                      <a:pt x="29025" y="43459"/>
                    </a:cubicBezTo>
                    <a:cubicBezTo>
                      <a:pt x="28994" y="43470"/>
                      <a:pt x="28965" y="43474"/>
                      <a:pt x="28938" y="43474"/>
                    </a:cubicBezTo>
                    <a:cubicBezTo>
                      <a:pt x="28737" y="43474"/>
                      <a:pt x="28624" y="43224"/>
                      <a:pt x="28310" y="43224"/>
                    </a:cubicBezTo>
                    <a:cubicBezTo>
                      <a:pt x="28287" y="43224"/>
                      <a:pt x="28264" y="43225"/>
                      <a:pt x="28239" y="43228"/>
                    </a:cubicBezTo>
                    <a:cubicBezTo>
                      <a:pt x="28208" y="43231"/>
                      <a:pt x="28177" y="43233"/>
                      <a:pt x="28146" y="43233"/>
                    </a:cubicBezTo>
                    <a:cubicBezTo>
                      <a:pt x="27709" y="43233"/>
                      <a:pt x="27235" y="42951"/>
                      <a:pt x="26760" y="42951"/>
                    </a:cubicBezTo>
                    <a:cubicBezTo>
                      <a:pt x="26040" y="42951"/>
                      <a:pt x="25436" y="42524"/>
                      <a:pt x="24700" y="42524"/>
                    </a:cubicBezTo>
                    <a:cubicBezTo>
                      <a:pt x="24633" y="42524"/>
                      <a:pt x="24565" y="42527"/>
                      <a:pt x="24495" y="42535"/>
                    </a:cubicBezTo>
                    <a:cubicBezTo>
                      <a:pt x="24471" y="42538"/>
                      <a:pt x="24446" y="42539"/>
                      <a:pt x="24421" y="42539"/>
                    </a:cubicBezTo>
                    <a:cubicBezTo>
                      <a:pt x="24070" y="42539"/>
                      <a:pt x="23682" y="42255"/>
                      <a:pt x="23294" y="42211"/>
                    </a:cubicBezTo>
                    <a:cubicBezTo>
                      <a:pt x="22600" y="42165"/>
                      <a:pt x="22046" y="41703"/>
                      <a:pt x="21353" y="41703"/>
                    </a:cubicBezTo>
                    <a:cubicBezTo>
                      <a:pt x="21121" y="41749"/>
                      <a:pt x="20937" y="41749"/>
                      <a:pt x="20706" y="41749"/>
                    </a:cubicBezTo>
                    <a:cubicBezTo>
                      <a:pt x="20659" y="41757"/>
                      <a:pt x="20612" y="41761"/>
                      <a:pt x="20564" y="41761"/>
                    </a:cubicBezTo>
                    <a:cubicBezTo>
                      <a:pt x="20323" y="41761"/>
                      <a:pt x="20066" y="41665"/>
                      <a:pt x="19874" y="41472"/>
                    </a:cubicBezTo>
                    <a:cubicBezTo>
                      <a:pt x="19770" y="41368"/>
                      <a:pt x="19647" y="41326"/>
                      <a:pt x="19524" y="41326"/>
                    </a:cubicBezTo>
                    <a:cubicBezTo>
                      <a:pt x="19262" y="41326"/>
                      <a:pt x="18997" y="41515"/>
                      <a:pt x="18903" y="41703"/>
                    </a:cubicBezTo>
                    <a:cubicBezTo>
                      <a:pt x="18487" y="42443"/>
                      <a:pt x="17655" y="42674"/>
                      <a:pt x="17193" y="43413"/>
                    </a:cubicBezTo>
                    <a:cubicBezTo>
                      <a:pt x="16731" y="44199"/>
                      <a:pt x="15622" y="44291"/>
                      <a:pt x="15298" y="45216"/>
                    </a:cubicBezTo>
                    <a:cubicBezTo>
                      <a:pt x="14836" y="45216"/>
                      <a:pt x="14651" y="45585"/>
                      <a:pt x="14328" y="45816"/>
                    </a:cubicBezTo>
                    <a:cubicBezTo>
                      <a:pt x="13912" y="46140"/>
                      <a:pt x="13542" y="46556"/>
                      <a:pt x="13080" y="46926"/>
                    </a:cubicBezTo>
                    <a:cubicBezTo>
                      <a:pt x="12895" y="47064"/>
                      <a:pt x="12664" y="47203"/>
                      <a:pt x="12433" y="47295"/>
                    </a:cubicBezTo>
                    <a:cubicBezTo>
                      <a:pt x="12202" y="47342"/>
                      <a:pt x="12155" y="47434"/>
                      <a:pt x="12294" y="47573"/>
                    </a:cubicBezTo>
                    <a:cubicBezTo>
                      <a:pt x="12433" y="47758"/>
                      <a:pt x="12248" y="47711"/>
                      <a:pt x="12202" y="47758"/>
                    </a:cubicBezTo>
                    <a:cubicBezTo>
                      <a:pt x="11693" y="48035"/>
                      <a:pt x="11231" y="48451"/>
                      <a:pt x="10907" y="48913"/>
                    </a:cubicBezTo>
                    <a:cubicBezTo>
                      <a:pt x="10577" y="49271"/>
                      <a:pt x="10131" y="49465"/>
                      <a:pt x="9687" y="49465"/>
                    </a:cubicBezTo>
                    <a:cubicBezTo>
                      <a:pt x="9387" y="49465"/>
                      <a:pt x="9089" y="49377"/>
                      <a:pt x="8828" y="49190"/>
                    </a:cubicBezTo>
                    <a:cubicBezTo>
                      <a:pt x="8550" y="49052"/>
                      <a:pt x="8227" y="49190"/>
                      <a:pt x="7950" y="48959"/>
                    </a:cubicBezTo>
                    <a:cubicBezTo>
                      <a:pt x="7256" y="48543"/>
                      <a:pt x="6517" y="48173"/>
                      <a:pt x="5731" y="47896"/>
                    </a:cubicBezTo>
                    <a:cubicBezTo>
                      <a:pt x="5130" y="47619"/>
                      <a:pt x="4483" y="47295"/>
                      <a:pt x="3882" y="47018"/>
                    </a:cubicBezTo>
                    <a:cubicBezTo>
                      <a:pt x="3282" y="46787"/>
                      <a:pt x="2727" y="46463"/>
                      <a:pt x="2219" y="46094"/>
                    </a:cubicBezTo>
                    <a:cubicBezTo>
                      <a:pt x="2172" y="46047"/>
                      <a:pt x="2126" y="45955"/>
                      <a:pt x="2034" y="45955"/>
                    </a:cubicBezTo>
                    <a:cubicBezTo>
                      <a:pt x="1572" y="45909"/>
                      <a:pt x="1664" y="45539"/>
                      <a:pt x="1756" y="45354"/>
                    </a:cubicBezTo>
                    <a:cubicBezTo>
                      <a:pt x="2542" y="44014"/>
                      <a:pt x="3513" y="42766"/>
                      <a:pt x="4622" y="41657"/>
                    </a:cubicBezTo>
                    <a:cubicBezTo>
                      <a:pt x="5269" y="40964"/>
                      <a:pt x="5777" y="40178"/>
                      <a:pt x="6424" y="39531"/>
                    </a:cubicBezTo>
                    <a:cubicBezTo>
                      <a:pt x="7164" y="38791"/>
                      <a:pt x="7811" y="38006"/>
                      <a:pt x="8550" y="37220"/>
                    </a:cubicBezTo>
                    <a:cubicBezTo>
                      <a:pt x="9197" y="36573"/>
                      <a:pt x="9798" y="35880"/>
                      <a:pt x="10399" y="35186"/>
                    </a:cubicBezTo>
                    <a:cubicBezTo>
                      <a:pt x="11370" y="34123"/>
                      <a:pt x="12340" y="33060"/>
                      <a:pt x="13311" y="32044"/>
                    </a:cubicBezTo>
                    <a:cubicBezTo>
                      <a:pt x="14605" y="30657"/>
                      <a:pt x="15899" y="29271"/>
                      <a:pt x="17193" y="27838"/>
                    </a:cubicBezTo>
                    <a:cubicBezTo>
                      <a:pt x="17609" y="27329"/>
                      <a:pt x="17979" y="26821"/>
                      <a:pt x="18348" y="26313"/>
                    </a:cubicBezTo>
                    <a:cubicBezTo>
                      <a:pt x="18441" y="26174"/>
                      <a:pt x="18580" y="26082"/>
                      <a:pt x="18718" y="25989"/>
                    </a:cubicBezTo>
                    <a:cubicBezTo>
                      <a:pt x="19134" y="25850"/>
                      <a:pt x="19180" y="25527"/>
                      <a:pt x="19088" y="25065"/>
                    </a:cubicBezTo>
                    <a:cubicBezTo>
                      <a:pt x="18903" y="24510"/>
                      <a:pt x="18626" y="24002"/>
                      <a:pt x="18210" y="23540"/>
                    </a:cubicBezTo>
                    <a:cubicBezTo>
                      <a:pt x="17655" y="22754"/>
                      <a:pt x="17008" y="22014"/>
                      <a:pt x="16315" y="21367"/>
                    </a:cubicBezTo>
                    <a:cubicBezTo>
                      <a:pt x="15806" y="20905"/>
                      <a:pt x="15391" y="20351"/>
                      <a:pt x="15067" y="19704"/>
                    </a:cubicBezTo>
                    <a:cubicBezTo>
                      <a:pt x="15067" y="19565"/>
                      <a:pt x="14975" y="19426"/>
                      <a:pt x="14882" y="19288"/>
                    </a:cubicBezTo>
                    <a:cubicBezTo>
                      <a:pt x="14466" y="18872"/>
                      <a:pt x="14651" y="18502"/>
                      <a:pt x="14882" y="18132"/>
                    </a:cubicBezTo>
                    <a:cubicBezTo>
                      <a:pt x="15529" y="17162"/>
                      <a:pt x="16269" y="16330"/>
                      <a:pt x="16962" y="15452"/>
                    </a:cubicBezTo>
                    <a:cubicBezTo>
                      <a:pt x="17332" y="15128"/>
                      <a:pt x="17609" y="14712"/>
                      <a:pt x="17840" y="14296"/>
                    </a:cubicBezTo>
                    <a:cubicBezTo>
                      <a:pt x="18025" y="13834"/>
                      <a:pt x="18533" y="13649"/>
                      <a:pt x="18857" y="13279"/>
                    </a:cubicBezTo>
                    <a:cubicBezTo>
                      <a:pt x="19273" y="12678"/>
                      <a:pt x="19689" y="12170"/>
                      <a:pt x="20197" y="11708"/>
                    </a:cubicBezTo>
                    <a:cubicBezTo>
                      <a:pt x="20613" y="11384"/>
                      <a:pt x="20798" y="10876"/>
                      <a:pt x="21306" y="10737"/>
                    </a:cubicBezTo>
                    <a:cubicBezTo>
                      <a:pt x="21491" y="10691"/>
                      <a:pt x="21353" y="10506"/>
                      <a:pt x="21445" y="10414"/>
                    </a:cubicBezTo>
                    <a:cubicBezTo>
                      <a:pt x="21815" y="9952"/>
                      <a:pt x="22231" y="9489"/>
                      <a:pt x="22693" y="9073"/>
                    </a:cubicBezTo>
                    <a:cubicBezTo>
                      <a:pt x="23109" y="8658"/>
                      <a:pt x="23479" y="8242"/>
                      <a:pt x="23848" y="7779"/>
                    </a:cubicBezTo>
                    <a:cubicBezTo>
                      <a:pt x="24680" y="6809"/>
                      <a:pt x="25558" y="5931"/>
                      <a:pt x="26483" y="5099"/>
                    </a:cubicBezTo>
                    <a:cubicBezTo>
                      <a:pt x="26991" y="4637"/>
                      <a:pt x="27361" y="3990"/>
                      <a:pt x="27962" y="3574"/>
                    </a:cubicBezTo>
                    <a:cubicBezTo>
                      <a:pt x="28609" y="3111"/>
                      <a:pt x="29163" y="2511"/>
                      <a:pt x="29810" y="2002"/>
                    </a:cubicBezTo>
                    <a:cubicBezTo>
                      <a:pt x="29924" y="1917"/>
                      <a:pt x="30037" y="1832"/>
                      <a:pt x="30161" y="1832"/>
                    </a:cubicBezTo>
                    <a:close/>
                    <a:moveTo>
                      <a:pt x="29913" y="0"/>
                    </a:moveTo>
                    <a:cubicBezTo>
                      <a:pt x="29583" y="0"/>
                      <a:pt x="29405" y="302"/>
                      <a:pt x="29117" y="385"/>
                    </a:cubicBezTo>
                    <a:cubicBezTo>
                      <a:pt x="28331" y="616"/>
                      <a:pt x="27638" y="1078"/>
                      <a:pt x="27130" y="1725"/>
                    </a:cubicBezTo>
                    <a:cubicBezTo>
                      <a:pt x="26852" y="2002"/>
                      <a:pt x="26714" y="2372"/>
                      <a:pt x="26390" y="2557"/>
                    </a:cubicBezTo>
                    <a:cubicBezTo>
                      <a:pt x="25466" y="3111"/>
                      <a:pt x="25004" y="4128"/>
                      <a:pt x="24218" y="4775"/>
                    </a:cubicBezTo>
                    <a:cubicBezTo>
                      <a:pt x="23617" y="5422"/>
                      <a:pt x="23016" y="6023"/>
                      <a:pt x="22462" y="6716"/>
                    </a:cubicBezTo>
                    <a:cubicBezTo>
                      <a:pt x="21907" y="7271"/>
                      <a:pt x="21399" y="7826"/>
                      <a:pt x="20937" y="8473"/>
                    </a:cubicBezTo>
                    <a:cubicBezTo>
                      <a:pt x="20613" y="8981"/>
                      <a:pt x="20243" y="9443"/>
                      <a:pt x="19781" y="9859"/>
                    </a:cubicBezTo>
                    <a:cubicBezTo>
                      <a:pt x="19088" y="10506"/>
                      <a:pt x="18395" y="11246"/>
                      <a:pt x="17794" y="11985"/>
                    </a:cubicBezTo>
                    <a:cubicBezTo>
                      <a:pt x="17193" y="12678"/>
                      <a:pt x="16592" y="13372"/>
                      <a:pt x="15991" y="14157"/>
                    </a:cubicBezTo>
                    <a:cubicBezTo>
                      <a:pt x="15622" y="14712"/>
                      <a:pt x="15206" y="15220"/>
                      <a:pt x="14697" y="15683"/>
                    </a:cubicBezTo>
                    <a:cubicBezTo>
                      <a:pt x="14235" y="16052"/>
                      <a:pt x="13958" y="16699"/>
                      <a:pt x="13542" y="17115"/>
                    </a:cubicBezTo>
                    <a:cubicBezTo>
                      <a:pt x="13033" y="17624"/>
                      <a:pt x="12340" y="17901"/>
                      <a:pt x="12340" y="18825"/>
                    </a:cubicBezTo>
                    <a:cubicBezTo>
                      <a:pt x="12294" y="19149"/>
                      <a:pt x="12386" y="19519"/>
                      <a:pt x="12571" y="19796"/>
                    </a:cubicBezTo>
                    <a:cubicBezTo>
                      <a:pt x="12664" y="19888"/>
                      <a:pt x="12710" y="19981"/>
                      <a:pt x="12756" y="20073"/>
                    </a:cubicBezTo>
                    <a:cubicBezTo>
                      <a:pt x="13033" y="20628"/>
                      <a:pt x="13449" y="21090"/>
                      <a:pt x="13958" y="21414"/>
                    </a:cubicBezTo>
                    <a:cubicBezTo>
                      <a:pt x="14697" y="21876"/>
                      <a:pt x="15067" y="22661"/>
                      <a:pt x="15714" y="23124"/>
                    </a:cubicBezTo>
                    <a:cubicBezTo>
                      <a:pt x="16130" y="23447"/>
                      <a:pt x="16222" y="23956"/>
                      <a:pt x="16592" y="24279"/>
                    </a:cubicBezTo>
                    <a:cubicBezTo>
                      <a:pt x="17054" y="24649"/>
                      <a:pt x="17101" y="25296"/>
                      <a:pt x="16685" y="25712"/>
                    </a:cubicBezTo>
                    <a:cubicBezTo>
                      <a:pt x="16315" y="26174"/>
                      <a:pt x="15806" y="26590"/>
                      <a:pt x="15437" y="27052"/>
                    </a:cubicBezTo>
                    <a:cubicBezTo>
                      <a:pt x="14512" y="28161"/>
                      <a:pt x="13542" y="29271"/>
                      <a:pt x="12525" y="30334"/>
                    </a:cubicBezTo>
                    <a:cubicBezTo>
                      <a:pt x="11970" y="30981"/>
                      <a:pt x="11370" y="31628"/>
                      <a:pt x="10769" y="32182"/>
                    </a:cubicBezTo>
                    <a:cubicBezTo>
                      <a:pt x="10491" y="32413"/>
                      <a:pt x="10122" y="32691"/>
                      <a:pt x="9983" y="32968"/>
                    </a:cubicBezTo>
                    <a:cubicBezTo>
                      <a:pt x="9752" y="33476"/>
                      <a:pt x="9428" y="33892"/>
                      <a:pt x="9013" y="34262"/>
                    </a:cubicBezTo>
                    <a:cubicBezTo>
                      <a:pt x="8458" y="34632"/>
                      <a:pt x="8134" y="35186"/>
                      <a:pt x="7672" y="35602"/>
                    </a:cubicBezTo>
                    <a:cubicBezTo>
                      <a:pt x="6702" y="36573"/>
                      <a:pt x="5824" y="37543"/>
                      <a:pt x="4945" y="38606"/>
                    </a:cubicBezTo>
                    <a:cubicBezTo>
                      <a:pt x="4622" y="39069"/>
                      <a:pt x="4160" y="39438"/>
                      <a:pt x="3790" y="39901"/>
                    </a:cubicBezTo>
                    <a:cubicBezTo>
                      <a:pt x="3605" y="40132"/>
                      <a:pt x="3282" y="40270"/>
                      <a:pt x="3189" y="40548"/>
                    </a:cubicBezTo>
                    <a:cubicBezTo>
                      <a:pt x="2866" y="41287"/>
                      <a:pt x="2219" y="41657"/>
                      <a:pt x="1803" y="42304"/>
                    </a:cubicBezTo>
                    <a:cubicBezTo>
                      <a:pt x="1525" y="42674"/>
                      <a:pt x="1248" y="43090"/>
                      <a:pt x="924" y="43459"/>
                    </a:cubicBezTo>
                    <a:cubicBezTo>
                      <a:pt x="555" y="44014"/>
                      <a:pt x="277" y="44615"/>
                      <a:pt x="139" y="45262"/>
                    </a:cubicBezTo>
                    <a:cubicBezTo>
                      <a:pt x="0" y="45816"/>
                      <a:pt x="185" y="46371"/>
                      <a:pt x="601" y="46741"/>
                    </a:cubicBezTo>
                    <a:cubicBezTo>
                      <a:pt x="1156" y="47157"/>
                      <a:pt x="1756" y="47526"/>
                      <a:pt x="2357" y="47850"/>
                    </a:cubicBezTo>
                    <a:cubicBezTo>
                      <a:pt x="2819" y="48081"/>
                      <a:pt x="3282" y="48451"/>
                      <a:pt x="3744" y="48728"/>
                    </a:cubicBezTo>
                    <a:cubicBezTo>
                      <a:pt x="4576" y="49144"/>
                      <a:pt x="5408" y="49514"/>
                      <a:pt x="6239" y="49791"/>
                    </a:cubicBezTo>
                    <a:cubicBezTo>
                      <a:pt x="7256" y="50207"/>
                      <a:pt x="8181" y="50808"/>
                      <a:pt x="9290" y="50947"/>
                    </a:cubicBezTo>
                    <a:cubicBezTo>
                      <a:pt x="9463" y="50981"/>
                      <a:pt x="9639" y="50999"/>
                      <a:pt x="9816" y="50999"/>
                    </a:cubicBezTo>
                    <a:cubicBezTo>
                      <a:pt x="10344" y="50999"/>
                      <a:pt x="10873" y="50843"/>
                      <a:pt x="11323" y="50531"/>
                    </a:cubicBezTo>
                    <a:cubicBezTo>
                      <a:pt x="12386" y="49791"/>
                      <a:pt x="13403" y="48959"/>
                      <a:pt x="14328" y="48035"/>
                    </a:cubicBezTo>
                    <a:cubicBezTo>
                      <a:pt x="14697" y="47711"/>
                      <a:pt x="15252" y="47573"/>
                      <a:pt x="15298" y="47018"/>
                    </a:cubicBezTo>
                    <a:cubicBezTo>
                      <a:pt x="15760" y="47018"/>
                      <a:pt x="16038" y="46602"/>
                      <a:pt x="16315" y="46371"/>
                    </a:cubicBezTo>
                    <a:cubicBezTo>
                      <a:pt x="17470" y="45400"/>
                      <a:pt x="18626" y="44384"/>
                      <a:pt x="19781" y="43413"/>
                    </a:cubicBezTo>
                    <a:cubicBezTo>
                      <a:pt x="19989" y="43146"/>
                      <a:pt x="20293" y="43012"/>
                      <a:pt x="20606" y="43012"/>
                    </a:cubicBezTo>
                    <a:cubicBezTo>
                      <a:pt x="20780" y="43012"/>
                      <a:pt x="20956" y="43053"/>
                      <a:pt x="21121" y="43136"/>
                    </a:cubicBezTo>
                    <a:cubicBezTo>
                      <a:pt x="21861" y="43459"/>
                      <a:pt x="22647" y="43690"/>
                      <a:pt x="23432" y="43783"/>
                    </a:cubicBezTo>
                    <a:cubicBezTo>
                      <a:pt x="23848" y="43829"/>
                      <a:pt x="24264" y="43875"/>
                      <a:pt x="24680" y="43968"/>
                    </a:cubicBezTo>
                    <a:cubicBezTo>
                      <a:pt x="25605" y="44245"/>
                      <a:pt x="26529" y="44476"/>
                      <a:pt x="27453" y="44569"/>
                    </a:cubicBezTo>
                    <a:cubicBezTo>
                      <a:pt x="28193" y="44753"/>
                      <a:pt x="28978" y="44892"/>
                      <a:pt x="29764" y="44984"/>
                    </a:cubicBezTo>
                    <a:cubicBezTo>
                      <a:pt x="30688" y="45077"/>
                      <a:pt x="31613" y="45262"/>
                      <a:pt x="32491" y="45493"/>
                    </a:cubicBezTo>
                    <a:cubicBezTo>
                      <a:pt x="32953" y="45632"/>
                      <a:pt x="33554" y="45678"/>
                      <a:pt x="33369" y="46417"/>
                    </a:cubicBezTo>
                    <a:cubicBezTo>
                      <a:pt x="33369" y="46510"/>
                      <a:pt x="33462" y="46602"/>
                      <a:pt x="33508" y="46648"/>
                    </a:cubicBezTo>
                    <a:cubicBezTo>
                      <a:pt x="33878" y="47342"/>
                      <a:pt x="34109" y="48035"/>
                      <a:pt x="34247" y="48774"/>
                    </a:cubicBezTo>
                    <a:cubicBezTo>
                      <a:pt x="34247" y="48867"/>
                      <a:pt x="34293" y="48959"/>
                      <a:pt x="34340" y="49052"/>
                    </a:cubicBezTo>
                    <a:cubicBezTo>
                      <a:pt x="34478" y="49236"/>
                      <a:pt x="34525" y="49421"/>
                      <a:pt x="34525" y="49652"/>
                    </a:cubicBezTo>
                    <a:cubicBezTo>
                      <a:pt x="34525" y="49930"/>
                      <a:pt x="34571" y="50253"/>
                      <a:pt x="34709" y="50531"/>
                    </a:cubicBezTo>
                    <a:cubicBezTo>
                      <a:pt x="34848" y="50993"/>
                      <a:pt x="34941" y="51455"/>
                      <a:pt x="34941" y="51917"/>
                    </a:cubicBezTo>
                    <a:cubicBezTo>
                      <a:pt x="34894" y="52379"/>
                      <a:pt x="34941" y="52841"/>
                      <a:pt x="35033" y="53257"/>
                    </a:cubicBezTo>
                    <a:cubicBezTo>
                      <a:pt x="35218" y="53812"/>
                      <a:pt x="35356" y="54367"/>
                      <a:pt x="35356" y="54967"/>
                    </a:cubicBezTo>
                    <a:cubicBezTo>
                      <a:pt x="35310" y="55938"/>
                      <a:pt x="35588" y="56862"/>
                      <a:pt x="36096" y="57694"/>
                    </a:cubicBezTo>
                    <a:cubicBezTo>
                      <a:pt x="36096" y="57740"/>
                      <a:pt x="36096" y="57787"/>
                      <a:pt x="36096" y="57833"/>
                    </a:cubicBezTo>
                    <a:cubicBezTo>
                      <a:pt x="36096" y="58388"/>
                      <a:pt x="36188" y="58850"/>
                      <a:pt x="36743" y="58988"/>
                    </a:cubicBezTo>
                    <a:cubicBezTo>
                      <a:pt x="37159" y="59127"/>
                      <a:pt x="37344" y="59589"/>
                      <a:pt x="37760" y="59589"/>
                    </a:cubicBezTo>
                    <a:cubicBezTo>
                      <a:pt x="37991" y="59589"/>
                      <a:pt x="38176" y="59635"/>
                      <a:pt x="38407" y="59728"/>
                    </a:cubicBezTo>
                    <a:cubicBezTo>
                      <a:pt x="38777" y="59867"/>
                      <a:pt x="39146" y="59959"/>
                      <a:pt x="39562" y="60005"/>
                    </a:cubicBezTo>
                    <a:cubicBezTo>
                      <a:pt x="40209" y="60005"/>
                      <a:pt x="40856" y="60236"/>
                      <a:pt x="41550" y="60236"/>
                    </a:cubicBezTo>
                    <a:cubicBezTo>
                      <a:pt x="41619" y="60236"/>
                      <a:pt x="41723" y="60202"/>
                      <a:pt x="41827" y="60202"/>
                    </a:cubicBezTo>
                    <a:cubicBezTo>
                      <a:pt x="41931" y="60202"/>
                      <a:pt x="42035" y="60236"/>
                      <a:pt x="42104" y="60375"/>
                    </a:cubicBezTo>
                    <a:lnTo>
                      <a:pt x="42197" y="60421"/>
                    </a:lnTo>
                    <a:cubicBezTo>
                      <a:pt x="42243" y="60282"/>
                      <a:pt x="42324" y="60248"/>
                      <a:pt x="42416" y="60248"/>
                    </a:cubicBezTo>
                    <a:cubicBezTo>
                      <a:pt x="42509" y="60248"/>
                      <a:pt x="42613" y="60282"/>
                      <a:pt x="42705" y="60282"/>
                    </a:cubicBezTo>
                    <a:lnTo>
                      <a:pt x="43860" y="60282"/>
                    </a:lnTo>
                    <a:cubicBezTo>
                      <a:pt x="45617" y="60098"/>
                      <a:pt x="47373" y="59959"/>
                      <a:pt x="49083" y="59820"/>
                    </a:cubicBezTo>
                    <a:cubicBezTo>
                      <a:pt x="50654" y="59635"/>
                      <a:pt x="52226" y="59358"/>
                      <a:pt x="53751" y="58988"/>
                    </a:cubicBezTo>
                    <a:cubicBezTo>
                      <a:pt x="54028" y="58896"/>
                      <a:pt x="54259" y="58757"/>
                      <a:pt x="54444" y="58526"/>
                    </a:cubicBezTo>
                    <a:cubicBezTo>
                      <a:pt x="54629" y="58203"/>
                      <a:pt x="54814" y="57925"/>
                      <a:pt x="55091" y="57694"/>
                    </a:cubicBezTo>
                    <a:cubicBezTo>
                      <a:pt x="55415" y="57417"/>
                      <a:pt x="55600" y="57047"/>
                      <a:pt x="55600" y="56631"/>
                    </a:cubicBezTo>
                    <a:cubicBezTo>
                      <a:pt x="55785" y="56077"/>
                      <a:pt x="55785" y="55430"/>
                      <a:pt x="55877" y="54829"/>
                    </a:cubicBezTo>
                    <a:cubicBezTo>
                      <a:pt x="55969" y="54459"/>
                      <a:pt x="56293" y="54043"/>
                      <a:pt x="55969" y="53627"/>
                    </a:cubicBezTo>
                    <a:cubicBezTo>
                      <a:pt x="56432" y="53396"/>
                      <a:pt x="56247" y="52795"/>
                      <a:pt x="56478" y="52518"/>
                    </a:cubicBezTo>
                    <a:cubicBezTo>
                      <a:pt x="56709" y="52287"/>
                      <a:pt x="56385" y="52056"/>
                      <a:pt x="56524" y="51778"/>
                    </a:cubicBezTo>
                    <a:cubicBezTo>
                      <a:pt x="56755" y="51316"/>
                      <a:pt x="56894" y="50854"/>
                      <a:pt x="56940" y="50346"/>
                    </a:cubicBezTo>
                    <a:cubicBezTo>
                      <a:pt x="57125" y="49468"/>
                      <a:pt x="57217" y="48543"/>
                      <a:pt x="57402" y="47619"/>
                    </a:cubicBezTo>
                    <a:cubicBezTo>
                      <a:pt x="57448" y="47203"/>
                      <a:pt x="57679" y="46833"/>
                      <a:pt x="58049" y="46602"/>
                    </a:cubicBezTo>
                    <a:cubicBezTo>
                      <a:pt x="58373" y="46417"/>
                      <a:pt x="58696" y="46232"/>
                      <a:pt x="59066" y="46047"/>
                    </a:cubicBezTo>
                    <a:cubicBezTo>
                      <a:pt x="60591" y="45354"/>
                      <a:pt x="62209" y="44984"/>
                      <a:pt x="63688" y="44291"/>
                    </a:cubicBezTo>
                    <a:cubicBezTo>
                      <a:pt x="64289" y="44014"/>
                      <a:pt x="64936" y="43921"/>
                      <a:pt x="65536" y="43644"/>
                    </a:cubicBezTo>
                    <a:cubicBezTo>
                      <a:pt x="66091" y="43274"/>
                      <a:pt x="66646" y="42997"/>
                      <a:pt x="67246" y="42812"/>
                    </a:cubicBezTo>
                    <a:cubicBezTo>
                      <a:pt x="67986" y="42581"/>
                      <a:pt x="68679" y="42258"/>
                      <a:pt x="69372" y="42027"/>
                    </a:cubicBezTo>
                    <a:cubicBezTo>
                      <a:pt x="69696" y="41902"/>
                      <a:pt x="70019" y="41765"/>
                      <a:pt x="70356" y="41765"/>
                    </a:cubicBezTo>
                    <a:cubicBezTo>
                      <a:pt x="70646" y="41765"/>
                      <a:pt x="70947" y="41866"/>
                      <a:pt x="71267" y="42165"/>
                    </a:cubicBezTo>
                    <a:cubicBezTo>
                      <a:pt x="71683" y="42581"/>
                      <a:pt x="72330" y="42858"/>
                      <a:pt x="72793" y="43321"/>
                    </a:cubicBezTo>
                    <a:cubicBezTo>
                      <a:pt x="73578" y="44014"/>
                      <a:pt x="74503" y="44569"/>
                      <a:pt x="75288" y="45262"/>
                    </a:cubicBezTo>
                    <a:cubicBezTo>
                      <a:pt x="75475" y="45411"/>
                      <a:pt x="75602" y="45682"/>
                      <a:pt x="75839" y="45682"/>
                    </a:cubicBezTo>
                    <a:cubicBezTo>
                      <a:pt x="75895" y="45682"/>
                      <a:pt x="75957" y="45667"/>
                      <a:pt x="76028" y="45632"/>
                    </a:cubicBezTo>
                    <a:cubicBezTo>
                      <a:pt x="76041" y="45625"/>
                      <a:pt x="76052" y="45622"/>
                      <a:pt x="76061" y="45622"/>
                    </a:cubicBezTo>
                    <a:cubicBezTo>
                      <a:pt x="76121" y="45622"/>
                      <a:pt x="76127" y="45730"/>
                      <a:pt x="76166" y="45770"/>
                    </a:cubicBezTo>
                    <a:cubicBezTo>
                      <a:pt x="76444" y="46232"/>
                      <a:pt x="76860" y="46648"/>
                      <a:pt x="77322" y="46926"/>
                    </a:cubicBezTo>
                    <a:cubicBezTo>
                      <a:pt x="77876" y="47388"/>
                      <a:pt x="78431" y="47942"/>
                      <a:pt x="78939" y="48451"/>
                    </a:cubicBezTo>
                    <a:cubicBezTo>
                      <a:pt x="79540" y="49236"/>
                      <a:pt x="80326" y="49837"/>
                      <a:pt x="81250" y="50207"/>
                    </a:cubicBezTo>
                    <a:cubicBezTo>
                      <a:pt x="81386" y="50241"/>
                      <a:pt x="81572" y="50350"/>
                      <a:pt x="81735" y="50350"/>
                    </a:cubicBezTo>
                    <a:cubicBezTo>
                      <a:pt x="81793" y="50350"/>
                      <a:pt x="81849" y="50336"/>
                      <a:pt x="81897" y="50299"/>
                    </a:cubicBezTo>
                    <a:cubicBezTo>
                      <a:pt x="81983" y="50214"/>
                      <a:pt x="82049" y="50178"/>
                      <a:pt x="82105" y="50178"/>
                    </a:cubicBezTo>
                    <a:cubicBezTo>
                      <a:pt x="82168" y="50178"/>
                      <a:pt x="82218" y="50225"/>
                      <a:pt x="82267" y="50299"/>
                    </a:cubicBezTo>
                    <a:cubicBezTo>
                      <a:pt x="82371" y="50403"/>
                      <a:pt x="82475" y="50455"/>
                      <a:pt x="82599" y="50455"/>
                    </a:cubicBezTo>
                    <a:cubicBezTo>
                      <a:pt x="82640" y="50455"/>
                      <a:pt x="82683" y="50450"/>
                      <a:pt x="82729" y="50438"/>
                    </a:cubicBezTo>
                    <a:cubicBezTo>
                      <a:pt x="83145" y="50253"/>
                      <a:pt x="83607" y="50115"/>
                      <a:pt x="84070" y="49884"/>
                    </a:cubicBezTo>
                    <a:cubicBezTo>
                      <a:pt x="84763" y="49560"/>
                      <a:pt x="85410" y="49098"/>
                      <a:pt x="86103" y="48821"/>
                    </a:cubicBezTo>
                    <a:cubicBezTo>
                      <a:pt x="87212" y="48312"/>
                      <a:pt x="88229" y="47619"/>
                      <a:pt x="89061" y="46695"/>
                    </a:cubicBezTo>
                    <a:cubicBezTo>
                      <a:pt x="89431" y="46417"/>
                      <a:pt x="89523" y="45909"/>
                      <a:pt x="89338" y="45539"/>
                    </a:cubicBezTo>
                    <a:cubicBezTo>
                      <a:pt x="89154" y="45031"/>
                      <a:pt x="88969" y="44661"/>
                      <a:pt x="88738" y="44106"/>
                    </a:cubicBezTo>
                    <a:cubicBezTo>
                      <a:pt x="88506" y="43552"/>
                      <a:pt x="88044" y="43043"/>
                      <a:pt x="88044" y="42489"/>
                    </a:cubicBezTo>
                    <a:cubicBezTo>
                      <a:pt x="88044" y="41749"/>
                      <a:pt x="87259" y="41333"/>
                      <a:pt x="87351" y="40594"/>
                    </a:cubicBezTo>
                    <a:cubicBezTo>
                      <a:pt x="87351" y="40548"/>
                      <a:pt x="87305" y="40501"/>
                      <a:pt x="87259" y="40501"/>
                    </a:cubicBezTo>
                    <a:cubicBezTo>
                      <a:pt x="86981" y="40455"/>
                      <a:pt x="86935" y="40224"/>
                      <a:pt x="86889" y="40039"/>
                    </a:cubicBezTo>
                    <a:cubicBezTo>
                      <a:pt x="86796" y="39531"/>
                      <a:pt x="86981" y="38930"/>
                      <a:pt x="86334" y="38653"/>
                    </a:cubicBezTo>
                    <a:cubicBezTo>
                      <a:pt x="86288" y="38653"/>
                      <a:pt x="86334" y="38560"/>
                      <a:pt x="86334" y="38468"/>
                    </a:cubicBezTo>
                    <a:cubicBezTo>
                      <a:pt x="86242" y="37775"/>
                      <a:pt x="86011" y="37128"/>
                      <a:pt x="85641" y="36527"/>
                    </a:cubicBezTo>
                    <a:cubicBezTo>
                      <a:pt x="85410" y="36065"/>
                      <a:pt x="85179" y="35556"/>
                      <a:pt x="84994" y="35094"/>
                    </a:cubicBezTo>
                    <a:cubicBezTo>
                      <a:pt x="84717" y="34354"/>
                      <a:pt x="84393" y="33615"/>
                      <a:pt x="84116" y="32875"/>
                    </a:cubicBezTo>
                    <a:cubicBezTo>
                      <a:pt x="83746" y="31628"/>
                      <a:pt x="83191" y="30472"/>
                      <a:pt x="82729" y="29317"/>
                    </a:cubicBezTo>
                    <a:cubicBezTo>
                      <a:pt x="82591" y="28947"/>
                      <a:pt x="82221" y="28531"/>
                      <a:pt x="82221" y="28208"/>
                    </a:cubicBezTo>
                    <a:cubicBezTo>
                      <a:pt x="82175" y="27329"/>
                      <a:pt x="81574" y="26636"/>
                      <a:pt x="81389" y="25804"/>
                    </a:cubicBezTo>
                    <a:cubicBezTo>
                      <a:pt x="81297" y="25342"/>
                      <a:pt x="80927" y="24880"/>
                      <a:pt x="80834" y="24371"/>
                    </a:cubicBezTo>
                    <a:cubicBezTo>
                      <a:pt x="80742" y="24048"/>
                      <a:pt x="80650" y="23724"/>
                      <a:pt x="80280" y="23632"/>
                    </a:cubicBezTo>
                    <a:cubicBezTo>
                      <a:pt x="80557" y="22939"/>
                      <a:pt x="79864" y="22985"/>
                      <a:pt x="79587" y="22708"/>
                    </a:cubicBezTo>
                    <a:cubicBezTo>
                      <a:pt x="79371" y="22519"/>
                      <a:pt x="79092" y="22425"/>
                      <a:pt x="78815" y="22425"/>
                    </a:cubicBezTo>
                    <a:cubicBezTo>
                      <a:pt x="78617" y="22425"/>
                      <a:pt x="78420" y="22473"/>
                      <a:pt x="78246" y="22569"/>
                    </a:cubicBezTo>
                    <a:cubicBezTo>
                      <a:pt x="77692" y="22800"/>
                      <a:pt x="77276" y="23216"/>
                      <a:pt x="76952" y="23724"/>
                    </a:cubicBezTo>
                    <a:cubicBezTo>
                      <a:pt x="76629" y="24187"/>
                      <a:pt x="76213" y="24603"/>
                      <a:pt x="75750" y="24926"/>
                    </a:cubicBezTo>
                    <a:cubicBezTo>
                      <a:pt x="75427" y="25157"/>
                      <a:pt x="75150" y="25434"/>
                      <a:pt x="74919" y="25666"/>
                    </a:cubicBezTo>
                    <a:cubicBezTo>
                      <a:pt x="74734" y="25943"/>
                      <a:pt x="74456" y="26082"/>
                      <a:pt x="74179" y="26174"/>
                    </a:cubicBezTo>
                    <a:cubicBezTo>
                      <a:pt x="73856" y="26266"/>
                      <a:pt x="73532" y="26405"/>
                      <a:pt x="73255" y="26544"/>
                    </a:cubicBezTo>
                    <a:cubicBezTo>
                      <a:pt x="73110" y="26616"/>
                      <a:pt x="72952" y="26689"/>
                      <a:pt x="72796" y="26689"/>
                    </a:cubicBezTo>
                    <a:cubicBezTo>
                      <a:pt x="72652" y="26689"/>
                      <a:pt x="72509" y="26628"/>
                      <a:pt x="72377" y="26451"/>
                    </a:cubicBezTo>
                    <a:cubicBezTo>
                      <a:pt x="72053" y="25989"/>
                      <a:pt x="71822" y="25527"/>
                      <a:pt x="71591" y="25019"/>
                    </a:cubicBezTo>
                    <a:cubicBezTo>
                      <a:pt x="71498" y="24695"/>
                      <a:pt x="71221" y="24464"/>
                      <a:pt x="71129" y="24094"/>
                    </a:cubicBezTo>
                    <a:cubicBezTo>
                      <a:pt x="70851" y="23355"/>
                      <a:pt x="70528" y="22615"/>
                      <a:pt x="70158" y="21876"/>
                    </a:cubicBezTo>
                    <a:cubicBezTo>
                      <a:pt x="69927" y="21414"/>
                      <a:pt x="69696" y="20951"/>
                      <a:pt x="69419" y="20489"/>
                    </a:cubicBezTo>
                    <a:cubicBezTo>
                      <a:pt x="69280" y="20212"/>
                      <a:pt x="69188" y="19935"/>
                      <a:pt x="69095" y="19611"/>
                    </a:cubicBezTo>
                    <a:cubicBezTo>
                      <a:pt x="68818" y="19056"/>
                      <a:pt x="68309" y="18687"/>
                      <a:pt x="68125" y="17993"/>
                    </a:cubicBezTo>
                    <a:cubicBezTo>
                      <a:pt x="67986" y="17485"/>
                      <a:pt x="67524" y="17023"/>
                      <a:pt x="67385" y="16422"/>
                    </a:cubicBezTo>
                    <a:cubicBezTo>
                      <a:pt x="67293" y="16145"/>
                      <a:pt x="66969" y="16052"/>
                      <a:pt x="66877" y="15821"/>
                    </a:cubicBezTo>
                    <a:cubicBezTo>
                      <a:pt x="66599" y="15036"/>
                      <a:pt x="66461" y="14204"/>
                      <a:pt x="65814" y="13603"/>
                    </a:cubicBezTo>
                    <a:lnTo>
                      <a:pt x="65814" y="13372"/>
                    </a:lnTo>
                    <a:cubicBezTo>
                      <a:pt x="65952" y="12586"/>
                      <a:pt x="65352" y="11985"/>
                      <a:pt x="65074" y="11384"/>
                    </a:cubicBezTo>
                    <a:cubicBezTo>
                      <a:pt x="64889" y="10784"/>
                      <a:pt x="64566" y="10229"/>
                      <a:pt x="64150" y="9721"/>
                    </a:cubicBezTo>
                    <a:cubicBezTo>
                      <a:pt x="64104" y="9674"/>
                      <a:pt x="64104" y="9582"/>
                      <a:pt x="64057" y="9536"/>
                    </a:cubicBezTo>
                    <a:cubicBezTo>
                      <a:pt x="64057" y="8796"/>
                      <a:pt x="63364" y="8380"/>
                      <a:pt x="63226" y="7687"/>
                    </a:cubicBezTo>
                    <a:cubicBezTo>
                      <a:pt x="63041" y="7317"/>
                      <a:pt x="62856" y="6947"/>
                      <a:pt x="62625" y="6578"/>
                    </a:cubicBezTo>
                    <a:cubicBezTo>
                      <a:pt x="62440" y="6208"/>
                      <a:pt x="62070" y="5884"/>
                      <a:pt x="62163" y="5376"/>
                    </a:cubicBezTo>
                    <a:cubicBezTo>
                      <a:pt x="62163" y="5376"/>
                      <a:pt x="62116" y="5330"/>
                      <a:pt x="62116" y="5284"/>
                    </a:cubicBezTo>
                    <a:cubicBezTo>
                      <a:pt x="61747" y="4914"/>
                      <a:pt x="61469" y="4452"/>
                      <a:pt x="61284" y="3990"/>
                    </a:cubicBezTo>
                    <a:cubicBezTo>
                      <a:pt x="61007" y="3389"/>
                      <a:pt x="60684" y="2788"/>
                      <a:pt x="60314" y="2233"/>
                    </a:cubicBezTo>
                    <a:cubicBezTo>
                      <a:pt x="60200" y="2005"/>
                      <a:pt x="59929" y="1840"/>
                      <a:pt x="59657" y="1840"/>
                    </a:cubicBezTo>
                    <a:cubicBezTo>
                      <a:pt x="59598" y="1840"/>
                      <a:pt x="59539" y="1847"/>
                      <a:pt x="59482" y="1864"/>
                    </a:cubicBezTo>
                    <a:cubicBezTo>
                      <a:pt x="58835" y="2002"/>
                      <a:pt x="58419" y="2511"/>
                      <a:pt x="57818" y="2742"/>
                    </a:cubicBezTo>
                    <a:cubicBezTo>
                      <a:pt x="57310" y="3065"/>
                      <a:pt x="56848" y="3389"/>
                      <a:pt x="56385" y="3758"/>
                    </a:cubicBezTo>
                    <a:cubicBezTo>
                      <a:pt x="55785" y="4082"/>
                      <a:pt x="55184" y="4359"/>
                      <a:pt x="54583" y="4544"/>
                    </a:cubicBezTo>
                    <a:cubicBezTo>
                      <a:pt x="53797" y="4868"/>
                      <a:pt x="52965" y="5099"/>
                      <a:pt x="52133" y="5284"/>
                    </a:cubicBezTo>
                    <a:cubicBezTo>
                      <a:pt x="51579" y="5469"/>
                      <a:pt x="51024" y="5607"/>
                      <a:pt x="50423" y="5700"/>
                    </a:cubicBezTo>
                    <a:cubicBezTo>
                      <a:pt x="49175" y="5838"/>
                      <a:pt x="47881" y="5884"/>
                      <a:pt x="46587" y="5884"/>
                    </a:cubicBezTo>
                    <a:cubicBezTo>
                      <a:pt x="44092" y="5884"/>
                      <a:pt x="41688" y="5422"/>
                      <a:pt x="39377" y="4498"/>
                    </a:cubicBezTo>
                    <a:cubicBezTo>
                      <a:pt x="38499" y="4128"/>
                      <a:pt x="37667" y="3712"/>
                      <a:pt x="36835" y="3343"/>
                    </a:cubicBezTo>
                    <a:cubicBezTo>
                      <a:pt x="36235" y="3111"/>
                      <a:pt x="35634" y="2927"/>
                      <a:pt x="34987" y="2557"/>
                    </a:cubicBezTo>
                    <a:cubicBezTo>
                      <a:pt x="34340" y="2233"/>
                      <a:pt x="33693" y="1864"/>
                      <a:pt x="32999" y="1540"/>
                    </a:cubicBezTo>
                    <a:cubicBezTo>
                      <a:pt x="32167" y="1078"/>
                      <a:pt x="31336" y="662"/>
                      <a:pt x="30504" y="154"/>
                    </a:cubicBezTo>
                    <a:cubicBezTo>
                      <a:pt x="30365" y="61"/>
                      <a:pt x="30180" y="15"/>
                      <a:pt x="30041" y="15"/>
                    </a:cubicBezTo>
                    <a:cubicBezTo>
                      <a:pt x="29996" y="5"/>
                      <a:pt x="29953" y="0"/>
                      <a:pt x="29913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8" name="Google Shape;1378;p36"/>
            <p:cNvGrpSpPr/>
            <p:nvPr/>
          </p:nvGrpSpPr>
          <p:grpSpPr>
            <a:xfrm>
              <a:off x="3701396" y="3962878"/>
              <a:ext cx="1741211" cy="769157"/>
              <a:chOff x="3701396" y="3962878"/>
              <a:chExt cx="1741211" cy="769157"/>
            </a:xfrm>
          </p:grpSpPr>
          <p:grpSp>
            <p:nvGrpSpPr>
              <p:cNvPr id="1379" name="Google Shape;1379;p36"/>
              <p:cNvGrpSpPr/>
              <p:nvPr/>
            </p:nvGrpSpPr>
            <p:grpSpPr>
              <a:xfrm>
                <a:off x="3701396" y="3962878"/>
                <a:ext cx="1741211" cy="741981"/>
                <a:chOff x="6935413" y="2447439"/>
                <a:chExt cx="1741211" cy="741981"/>
              </a:xfrm>
            </p:grpSpPr>
            <p:sp>
              <p:nvSpPr>
                <p:cNvPr id="1380" name="Google Shape;1380;p36"/>
                <p:cNvSpPr txBox="1"/>
                <p:nvPr/>
              </p:nvSpPr>
              <p:spPr>
                <a:xfrm>
                  <a:off x="6935423" y="2447439"/>
                  <a:ext cx="1741200" cy="335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2000">
                      <a:solidFill>
                        <a:schemeClr val="accent3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JUPITER</a:t>
                  </a:r>
                  <a:endParaRPr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381" name="Google Shape;1381;p36"/>
                <p:cNvSpPr txBox="1"/>
                <p:nvPr/>
              </p:nvSpPr>
              <p:spPr>
                <a:xfrm>
                  <a:off x="6935413" y="2732220"/>
                  <a:ext cx="1741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chemeClr val="dk1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Jupiter is the biggest planet of them all</a:t>
                  </a:r>
                  <a:endParaRPr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  <p:sp>
            <p:nvSpPr>
              <p:cNvPr id="1382" name="Google Shape;1382;p36"/>
              <p:cNvSpPr/>
              <p:nvPr/>
            </p:nvSpPr>
            <p:spPr>
              <a:xfrm>
                <a:off x="4120272" y="4704842"/>
                <a:ext cx="903463" cy="27192"/>
              </a:xfrm>
              <a:custGeom>
                <a:rect b="b" l="l" r="r" t="t"/>
                <a:pathLst>
                  <a:path extrusionOk="0" h="1570" w="52163">
                    <a:moveTo>
                      <a:pt x="3795" y="0"/>
                    </a:moveTo>
                    <a:cubicBezTo>
                      <a:pt x="2849" y="0"/>
                      <a:pt x="1919" y="41"/>
                      <a:pt x="1017" y="145"/>
                    </a:cubicBezTo>
                    <a:cubicBezTo>
                      <a:pt x="0" y="277"/>
                      <a:pt x="337" y="1214"/>
                      <a:pt x="1258" y="1214"/>
                    </a:cubicBezTo>
                    <a:cubicBezTo>
                      <a:pt x="1300" y="1214"/>
                      <a:pt x="1343" y="1212"/>
                      <a:pt x="1387" y="1208"/>
                    </a:cubicBezTo>
                    <a:cubicBezTo>
                      <a:pt x="2061" y="1120"/>
                      <a:pt x="2772" y="1088"/>
                      <a:pt x="3498" y="1088"/>
                    </a:cubicBezTo>
                    <a:cubicBezTo>
                      <a:pt x="5063" y="1088"/>
                      <a:pt x="6697" y="1237"/>
                      <a:pt x="8181" y="1300"/>
                    </a:cubicBezTo>
                    <a:cubicBezTo>
                      <a:pt x="10538" y="1439"/>
                      <a:pt x="12895" y="1439"/>
                      <a:pt x="15252" y="1439"/>
                    </a:cubicBezTo>
                    <a:cubicBezTo>
                      <a:pt x="20244" y="1439"/>
                      <a:pt x="25143" y="1485"/>
                      <a:pt x="30134" y="1531"/>
                    </a:cubicBezTo>
                    <a:cubicBezTo>
                      <a:pt x="32172" y="1550"/>
                      <a:pt x="34210" y="1569"/>
                      <a:pt x="36244" y="1569"/>
                    </a:cubicBezTo>
                    <a:cubicBezTo>
                      <a:pt x="39194" y="1569"/>
                      <a:pt x="42136" y="1529"/>
                      <a:pt x="45062" y="1393"/>
                    </a:cubicBezTo>
                    <a:cubicBezTo>
                      <a:pt x="46449" y="1346"/>
                      <a:pt x="47836" y="1254"/>
                      <a:pt x="49176" y="1162"/>
                    </a:cubicBezTo>
                    <a:cubicBezTo>
                      <a:pt x="49389" y="1162"/>
                      <a:pt x="49917" y="1196"/>
                      <a:pt x="50449" y="1196"/>
                    </a:cubicBezTo>
                    <a:cubicBezTo>
                      <a:pt x="51300" y="1196"/>
                      <a:pt x="52162" y="1108"/>
                      <a:pt x="51764" y="653"/>
                    </a:cubicBezTo>
                    <a:cubicBezTo>
                      <a:pt x="51557" y="405"/>
                      <a:pt x="50971" y="333"/>
                      <a:pt x="50324" y="333"/>
                    </a:cubicBezTo>
                    <a:cubicBezTo>
                      <a:pt x="49525" y="333"/>
                      <a:pt x="48634" y="443"/>
                      <a:pt x="48251" y="468"/>
                    </a:cubicBezTo>
                    <a:cubicBezTo>
                      <a:pt x="46819" y="515"/>
                      <a:pt x="45340" y="607"/>
                      <a:pt x="43953" y="607"/>
                    </a:cubicBezTo>
                    <a:cubicBezTo>
                      <a:pt x="40638" y="666"/>
                      <a:pt x="37305" y="744"/>
                      <a:pt x="33976" y="744"/>
                    </a:cubicBezTo>
                    <a:cubicBezTo>
                      <a:pt x="32107" y="744"/>
                      <a:pt x="30239" y="720"/>
                      <a:pt x="28378" y="653"/>
                    </a:cubicBezTo>
                    <a:cubicBezTo>
                      <a:pt x="26477" y="599"/>
                      <a:pt x="24583" y="587"/>
                      <a:pt x="22691" y="587"/>
                    </a:cubicBezTo>
                    <a:cubicBezTo>
                      <a:pt x="21155" y="587"/>
                      <a:pt x="19620" y="595"/>
                      <a:pt x="18084" y="595"/>
                    </a:cubicBezTo>
                    <a:cubicBezTo>
                      <a:pt x="16634" y="595"/>
                      <a:pt x="15182" y="588"/>
                      <a:pt x="13727" y="561"/>
                    </a:cubicBezTo>
                    <a:cubicBezTo>
                      <a:pt x="10536" y="489"/>
                      <a:pt x="7068" y="0"/>
                      <a:pt x="3795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83" name="Google Shape;1383;p36"/>
          <p:cNvGrpSpPr/>
          <p:nvPr/>
        </p:nvGrpSpPr>
        <p:grpSpPr>
          <a:xfrm>
            <a:off x="3701402" y="2422391"/>
            <a:ext cx="425343" cy="424225"/>
            <a:chOff x="-4570325" y="2405775"/>
            <a:chExt cx="294600" cy="293825"/>
          </a:xfrm>
        </p:grpSpPr>
        <p:sp>
          <p:nvSpPr>
            <p:cNvPr id="1384" name="Google Shape;1384;p36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36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6" name="Google Shape;1386;p36"/>
          <p:cNvGrpSpPr/>
          <p:nvPr/>
        </p:nvGrpSpPr>
        <p:grpSpPr>
          <a:xfrm>
            <a:off x="4351796" y="2926088"/>
            <a:ext cx="421914" cy="423864"/>
            <a:chOff x="-1333975" y="2365850"/>
            <a:chExt cx="292225" cy="293575"/>
          </a:xfrm>
        </p:grpSpPr>
        <p:sp>
          <p:nvSpPr>
            <p:cNvPr id="1387" name="Google Shape;1387;p36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6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36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36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36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36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6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6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5" name="Google Shape;1395;p36"/>
          <p:cNvSpPr/>
          <p:nvPr/>
        </p:nvSpPr>
        <p:spPr>
          <a:xfrm>
            <a:off x="5023720" y="2393737"/>
            <a:ext cx="440106" cy="421373"/>
          </a:xfrm>
          <a:custGeom>
            <a:rect b="b" l="l" r="r" t="t"/>
            <a:pathLst>
              <a:path extrusionOk="0" h="11674" w="12193">
                <a:moveTo>
                  <a:pt x="9483" y="1174"/>
                </a:moveTo>
                <a:lnTo>
                  <a:pt x="9483" y="2308"/>
                </a:lnTo>
                <a:cubicBezTo>
                  <a:pt x="9483" y="2497"/>
                  <a:pt x="9641" y="2655"/>
                  <a:pt x="9830" y="2655"/>
                </a:cubicBezTo>
                <a:lnTo>
                  <a:pt x="10901" y="2655"/>
                </a:lnTo>
                <a:lnTo>
                  <a:pt x="9515" y="4041"/>
                </a:lnTo>
                <a:lnTo>
                  <a:pt x="8097" y="4041"/>
                </a:lnTo>
                <a:lnTo>
                  <a:pt x="8097" y="2560"/>
                </a:lnTo>
                <a:lnTo>
                  <a:pt x="9483" y="1174"/>
                </a:lnTo>
                <a:close/>
                <a:moveTo>
                  <a:pt x="4885" y="6181"/>
                </a:moveTo>
                <a:cubicBezTo>
                  <a:pt x="5033" y="6181"/>
                  <a:pt x="5183" y="6212"/>
                  <a:pt x="5325" y="6278"/>
                </a:cubicBezTo>
                <a:lnTo>
                  <a:pt x="4600" y="7003"/>
                </a:lnTo>
                <a:cubicBezTo>
                  <a:pt x="4474" y="7129"/>
                  <a:pt x="4474" y="7349"/>
                  <a:pt x="4600" y="7475"/>
                </a:cubicBezTo>
                <a:cubicBezTo>
                  <a:pt x="4663" y="7538"/>
                  <a:pt x="4750" y="7570"/>
                  <a:pt x="4836" y="7570"/>
                </a:cubicBezTo>
                <a:cubicBezTo>
                  <a:pt x="4923" y="7570"/>
                  <a:pt x="5010" y="7538"/>
                  <a:pt x="5073" y="7475"/>
                </a:cubicBezTo>
                <a:lnTo>
                  <a:pt x="5797" y="6751"/>
                </a:lnTo>
                <a:lnTo>
                  <a:pt x="5797" y="6751"/>
                </a:lnTo>
                <a:cubicBezTo>
                  <a:pt x="5986" y="7160"/>
                  <a:pt x="5892" y="7633"/>
                  <a:pt x="5577" y="7948"/>
                </a:cubicBezTo>
                <a:cubicBezTo>
                  <a:pt x="5388" y="8137"/>
                  <a:pt x="5128" y="8231"/>
                  <a:pt x="4864" y="8231"/>
                </a:cubicBezTo>
                <a:cubicBezTo>
                  <a:pt x="4600" y="8231"/>
                  <a:pt x="4332" y="8137"/>
                  <a:pt x="4127" y="7948"/>
                </a:cubicBezTo>
                <a:cubicBezTo>
                  <a:pt x="3749" y="7538"/>
                  <a:pt x="3749" y="6877"/>
                  <a:pt x="4127" y="6499"/>
                </a:cubicBezTo>
                <a:cubicBezTo>
                  <a:pt x="4333" y="6293"/>
                  <a:pt x="4606" y="6181"/>
                  <a:pt x="4885" y="6181"/>
                </a:cubicBezTo>
                <a:close/>
                <a:moveTo>
                  <a:pt x="4897" y="4831"/>
                </a:moveTo>
                <a:cubicBezTo>
                  <a:pt x="5396" y="4831"/>
                  <a:pt x="5890" y="4990"/>
                  <a:pt x="6301" y="5301"/>
                </a:cubicBezTo>
                <a:lnTo>
                  <a:pt x="5829" y="5774"/>
                </a:lnTo>
                <a:cubicBezTo>
                  <a:pt x="5553" y="5590"/>
                  <a:pt x="5233" y="5499"/>
                  <a:pt x="4911" y="5499"/>
                </a:cubicBezTo>
                <a:cubicBezTo>
                  <a:pt x="4460" y="5499"/>
                  <a:pt x="4004" y="5677"/>
                  <a:pt x="3655" y="6026"/>
                </a:cubicBezTo>
                <a:cubicBezTo>
                  <a:pt x="2993" y="6688"/>
                  <a:pt x="2993" y="7790"/>
                  <a:pt x="3655" y="8420"/>
                </a:cubicBezTo>
                <a:cubicBezTo>
                  <a:pt x="3986" y="8751"/>
                  <a:pt x="4427" y="8917"/>
                  <a:pt x="4864" y="8917"/>
                </a:cubicBezTo>
                <a:cubicBezTo>
                  <a:pt x="5301" y="8917"/>
                  <a:pt x="5734" y="8751"/>
                  <a:pt x="6049" y="8420"/>
                </a:cubicBezTo>
                <a:cubicBezTo>
                  <a:pt x="6648" y="7822"/>
                  <a:pt x="6742" y="6908"/>
                  <a:pt x="6301" y="6246"/>
                </a:cubicBezTo>
                <a:lnTo>
                  <a:pt x="6774" y="5774"/>
                </a:lnTo>
                <a:lnTo>
                  <a:pt x="6774" y="5774"/>
                </a:lnTo>
                <a:cubicBezTo>
                  <a:pt x="7467" y="6719"/>
                  <a:pt x="7404" y="8074"/>
                  <a:pt x="6585" y="8924"/>
                </a:cubicBezTo>
                <a:cubicBezTo>
                  <a:pt x="6112" y="9397"/>
                  <a:pt x="5498" y="9633"/>
                  <a:pt x="4883" y="9633"/>
                </a:cubicBezTo>
                <a:cubicBezTo>
                  <a:pt x="4269" y="9633"/>
                  <a:pt x="3655" y="9397"/>
                  <a:pt x="3182" y="8924"/>
                </a:cubicBezTo>
                <a:cubicBezTo>
                  <a:pt x="2237" y="7979"/>
                  <a:pt x="2237" y="6499"/>
                  <a:pt x="3182" y="5553"/>
                </a:cubicBezTo>
                <a:cubicBezTo>
                  <a:pt x="3667" y="5068"/>
                  <a:pt x="4286" y="4831"/>
                  <a:pt x="4897" y="4831"/>
                </a:cubicBezTo>
                <a:close/>
                <a:moveTo>
                  <a:pt x="4873" y="3463"/>
                </a:moveTo>
                <a:cubicBezTo>
                  <a:pt x="5728" y="3463"/>
                  <a:pt x="6583" y="3748"/>
                  <a:pt x="7278" y="4325"/>
                </a:cubicBezTo>
                <a:lnTo>
                  <a:pt x="6805" y="4797"/>
                </a:lnTo>
                <a:cubicBezTo>
                  <a:pt x="6228" y="4353"/>
                  <a:pt x="5533" y="4125"/>
                  <a:pt x="4844" y="4125"/>
                </a:cubicBezTo>
                <a:cubicBezTo>
                  <a:pt x="4065" y="4125"/>
                  <a:pt x="3294" y="4416"/>
                  <a:pt x="2710" y="5018"/>
                </a:cubicBezTo>
                <a:cubicBezTo>
                  <a:pt x="1481" y="6246"/>
                  <a:pt x="1481" y="8168"/>
                  <a:pt x="2710" y="9397"/>
                </a:cubicBezTo>
                <a:cubicBezTo>
                  <a:pt x="3324" y="10011"/>
                  <a:pt x="4112" y="10318"/>
                  <a:pt x="4899" y="10318"/>
                </a:cubicBezTo>
                <a:cubicBezTo>
                  <a:pt x="5687" y="10318"/>
                  <a:pt x="6474" y="10011"/>
                  <a:pt x="7089" y="9397"/>
                </a:cubicBezTo>
                <a:cubicBezTo>
                  <a:pt x="8223" y="8263"/>
                  <a:pt x="8255" y="6467"/>
                  <a:pt x="7309" y="5301"/>
                </a:cubicBezTo>
                <a:lnTo>
                  <a:pt x="7782" y="4829"/>
                </a:lnTo>
                <a:lnTo>
                  <a:pt x="7782" y="4829"/>
                </a:lnTo>
                <a:cubicBezTo>
                  <a:pt x="8979" y="6278"/>
                  <a:pt x="8885" y="8483"/>
                  <a:pt x="7530" y="9870"/>
                </a:cubicBezTo>
                <a:cubicBezTo>
                  <a:pt x="6790" y="10594"/>
                  <a:pt x="5821" y="10956"/>
                  <a:pt x="4856" y="10956"/>
                </a:cubicBezTo>
                <a:cubicBezTo>
                  <a:pt x="3891" y="10956"/>
                  <a:pt x="2930" y="10594"/>
                  <a:pt x="2206" y="9870"/>
                </a:cubicBezTo>
                <a:cubicBezTo>
                  <a:pt x="756" y="8420"/>
                  <a:pt x="756" y="6026"/>
                  <a:pt x="2206" y="4545"/>
                </a:cubicBezTo>
                <a:cubicBezTo>
                  <a:pt x="2941" y="3827"/>
                  <a:pt x="3907" y="3463"/>
                  <a:pt x="4873" y="3463"/>
                </a:cubicBezTo>
                <a:close/>
                <a:moveTo>
                  <a:pt x="9899" y="0"/>
                </a:moveTo>
                <a:cubicBezTo>
                  <a:pt x="9813" y="0"/>
                  <a:pt x="9722" y="32"/>
                  <a:pt x="9641" y="103"/>
                </a:cubicBezTo>
                <a:lnTo>
                  <a:pt x="7561" y="2182"/>
                </a:lnTo>
                <a:cubicBezTo>
                  <a:pt x="7467" y="2277"/>
                  <a:pt x="7435" y="2340"/>
                  <a:pt x="7435" y="2434"/>
                </a:cubicBezTo>
                <a:lnTo>
                  <a:pt x="7435" y="3600"/>
                </a:lnTo>
                <a:cubicBezTo>
                  <a:pt x="6670" y="3071"/>
                  <a:pt x="5769" y="2807"/>
                  <a:pt x="4868" y="2807"/>
                </a:cubicBezTo>
                <a:cubicBezTo>
                  <a:pt x="3731" y="2807"/>
                  <a:pt x="2595" y="3229"/>
                  <a:pt x="1733" y="4073"/>
                </a:cubicBezTo>
                <a:cubicBezTo>
                  <a:pt x="0" y="5805"/>
                  <a:pt x="0" y="8641"/>
                  <a:pt x="1733" y="10374"/>
                </a:cubicBezTo>
                <a:cubicBezTo>
                  <a:pt x="2599" y="11240"/>
                  <a:pt x="3741" y="11673"/>
                  <a:pt x="4883" y="11673"/>
                </a:cubicBezTo>
                <a:cubicBezTo>
                  <a:pt x="6026" y="11673"/>
                  <a:pt x="7168" y="11240"/>
                  <a:pt x="8034" y="10374"/>
                </a:cubicBezTo>
                <a:cubicBezTo>
                  <a:pt x="9578" y="8861"/>
                  <a:pt x="9735" y="6436"/>
                  <a:pt x="8538" y="4703"/>
                </a:cubicBezTo>
                <a:lnTo>
                  <a:pt x="9672" y="4703"/>
                </a:lnTo>
                <a:cubicBezTo>
                  <a:pt x="9767" y="4703"/>
                  <a:pt x="9893" y="4671"/>
                  <a:pt x="9924" y="4608"/>
                </a:cubicBezTo>
                <a:lnTo>
                  <a:pt x="12004" y="2497"/>
                </a:lnTo>
                <a:cubicBezTo>
                  <a:pt x="12193" y="2308"/>
                  <a:pt x="12035" y="1962"/>
                  <a:pt x="11783" y="1962"/>
                </a:cubicBezTo>
                <a:lnTo>
                  <a:pt x="10239" y="1962"/>
                </a:lnTo>
                <a:lnTo>
                  <a:pt x="10239" y="355"/>
                </a:lnTo>
                <a:cubicBezTo>
                  <a:pt x="10239" y="141"/>
                  <a:pt x="10080" y="0"/>
                  <a:pt x="989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6" name="Google Shape;1396;p36"/>
          <p:cNvGrpSpPr/>
          <p:nvPr/>
        </p:nvGrpSpPr>
        <p:grpSpPr>
          <a:xfrm>
            <a:off x="3996159" y="1777439"/>
            <a:ext cx="355641" cy="340151"/>
            <a:chOff x="5049750" y="832600"/>
            <a:chExt cx="505100" cy="483100"/>
          </a:xfrm>
        </p:grpSpPr>
        <p:sp>
          <p:nvSpPr>
            <p:cNvPr id="1397" name="Google Shape;1397;p36"/>
            <p:cNvSpPr/>
            <p:nvPr/>
          </p:nvSpPr>
          <p:spPr>
            <a:xfrm>
              <a:off x="5049750" y="832600"/>
              <a:ext cx="505100" cy="483100"/>
            </a:xfrm>
            <a:custGeom>
              <a:rect b="b" l="l" r="r" t="t"/>
              <a:pathLst>
                <a:path extrusionOk="0" h="19324" w="20204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98" name="Google Shape;1398;p36"/>
            <p:cNvSpPr/>
            <p:nvPr/>
          </p:nvSpPr>
          <p:spPr>
            <a:xfrm>
              <a:off x="5216725" y="889175"/>
              <a:ext cx="276000" cy="254400"/>
            </a:xfrm>
            <a:custGeom>
              <a:rect b="b" l="l" r="r" t="t"/>
              <a:pathLst>
                <a:path extrusionOk="0" h="10176" w="1104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399" name="Google Shape;1399;p36"/>
          <p:cNvGrpSpPr/>
          <p:nvPr/>
        </p:nvGrpSpPr>
        <p:grpSpPr>
          <a:xfrm>
            <a:off x="4764636" y="1764407"/>
            <a:ext cx="366269" cy="366240"/>
            <a:chOff x="-65131525" y="1914325"/>
            <a:chExt cx="316650" cy="316625"/>
          </a:xfrm>
        </p:grpSpPr>
        <p:sp>
          <p:nvSpPr>
            <p:cNvPr id="1400" name="Google Shape;1400;p36"/>
            <p:cNvSpPr/>
            <p:nvPr/>
          </p:nvSpPr>
          <p:spPr>
            <a:xfrm>
              <a:off x="-65024400" y="1949750"/>
              <a:ext cx="103175" cy="247350"/>
            </a:xfrm>
            <a:custGeom>
              <a:rect b="b" l="l" r="r" t="t"/>
              <a:pathLst>
                <a:path extrusionOk="0" h="9894" w="4127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6"/>
            <p:cNvSpPr/>
            <p:nvPr/>
          </p:nvSpPr>
          <p:spPr>
            <a:xfrm>
              <a:off x="-65131525" y="1914325"/>
              <a:ext cx="316650" cy="316625"/>
            </a:xfrm>
            <a:custGeom>
              <a:rect b="b" l="l" r="r" t="t"/>
              <a:pathLst>
                <a:path extrusionOk="0" h="12665" w="12666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37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407" name="Google Shape;1407;p37"/>
          <p:cNvGrpSpPr/>
          <p:nvPr/>
        </p:nvGrpSpPr>
        <p:grpSpPr>
          <a:xfrm>
            <a:off x="2788661" y="3860284"/>
            <a:ext cx="4268265" cy="836346"/>
            <a:chOff x="2788661" y="3860284"/>
            <a:chExt cx="4268265" cy="836346"/>
          </a:xfrm>
        </p:grpSpPr>
        <p:sp>
          <p:nvSpPr>
            <p:cNvPr id="1408" name="Google Shape;1408;p37"/>
            <p:cNvSpPr/>
            <p:nvPr/>
          </p:nvSpPr>
          <p:spPr>
            <a:xfrm>
              <a:off x="6236701" y="3860284"/>
              <a:ext cx="820226" cy="82084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09" name="Google Shape;1409;p37"/>
            <p:cNvGrpSpPr/>
            <p:nvPr/>
          </p:nvGrpSpPr>
          <p:grpSpPr>
            <a:xfrm>
              <a:off x="2788661" y="3864631"/>
              <a:ext cx="3295623" cy="832000"/>
              <a:chOff x="6669916" y="2250366"/>
              <a:chExt cx="1712101" cy="832000"/>
            </a:xfrm>
          </p:grpSpPr>
          <p:sp>
            <p:nvSpPr>
              <p:cNvPr id="1410" name="Google Shape;1410;p37"/>
              <p:cNvSpPr txBox="1"/>
              <p:nvPr/>
            </p:nvSpPr>
            <p:spPr>
              <a:xfrm>
                <a:off x="6669917" y="2250366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11" name="Google Shape;1411;p37"/>
              <p:cNvSpPr txBox="1"/>
              <p:nvPr/>
            </p:nvSpPr>
            <p:spPr>
              <a:xfrm>
                <a:off x="6669916" y="2454166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a gas giant and also the biggest planet in the Solar System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12" name="Google Shape;1412;p37"/>
          <p:cNvGrpSpPr/>
          <p:nvPr/>
        </p:nvGrpSpPr>
        <p:grpSpPr>
          <a:xfrm>
            <a:off x="1959763" y="1063737"/>
            <a:ext cx="5224463" cy="3668202"/>
            <a:chOff x="1959763" y="1063737"/>
            <a:chExt cx="5224463" cy="3668202"/>
          </a:xfrm>
        </p:grpSpPr>
        <p:sp>
          <p:nvSpPr>
            <p:cNvPr id="1413" name="Google Shape;1413;p37"/>
            <p:cNvSpPr/>
            <p:nvPr/>
          </p:nvSpPr>
          <p:spPr>
            <a:xfrm rot="-5400000">
              <a:off x="1959763" y="1063737"/>
              <a:ext cx="922500" cy="9225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7"/>
            <p:cNvSpPr/>
            <p:nvPr/>
          </p:nvSpPr>
          <p:spPr>
            <a:xfrm rot="5400000">
              <a:off x="6261725" y="1975444"/>
              <a:ext cx="922500" cy="9225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7"/>
            <p:cNvSpPr/>
            <p:nvPr/>
          </p:nvSpPr>
          <p:spPr>
            <a:xfrm rot="-5400000">
              <a:off x="1959775" y="2897806"/>
              <a:ext cx="922500" cy="9225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7"/>
            <p:cNvSpPr/>
            <p:nvPr/>
          </p:nvSpPr>
          <p:spPr>
            <a:xfrm rot="5400000">
              <a:off x="6261725" y="3809438"/>
              <a:ext cx="922500" cy="9225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17" name="Google Shape;1417;p37"/>
            <p:cNvCxnSpPr>
              <a:stCxn id="1413" idx="0"/>
              <a:endCxn id="1414" idx="0"/>
            </p:cNvCxnSpPr>
            <p:nvPr/>
          </p:nvCxnSpPr>
          <p:spPr>
            <a:xfrm flipH="1" rot="10800000">
              <a:off x="2419530" y="1975434"/>
              <a:ext cx="4305000" cy="1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418" name="Google Shape;1418;p37"/>
            <p:cNvCxnSpPr>
              <a:endCxn id="1414" idx="2"/>
            </p:cNvCxnSpPr>
            <p:nvPr/>
          </p:nvCxnSpPr>
          <p:spPr>
            <a:xfrm>
              <a:off x="2420975" y="2897944"/>
              <a:ext cx="43020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419" name="Google Shape;1419;p37"/>
            <p:cNvCxnSpPr>
              <a:stCxn id="1415" idx="0"/>
              <a:endCxn id="1416" idx="0"/>
            </p:cNvCxnSpPr>
            <p:nvPr/>
          </p:nvCxnSpPr>
          <p:spPr>
            <a:xfrm flipH="1" rot="10800000">
              <a:off x="2419542" y="3809504"/>
              <a:ext cx="4305000" cy="10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20" name="Google Shape;1420;p37"/>
          <p:cNvGrpSpPr/>
          <p:nvPr/>
        </p:nvGrpSpPr>
        <p:grpSpPr>
          <a:xfrm>
            <a:off x="2788655" y="2026239"/>
            <a:ext cx="4268271" cy="833858"/>
            <a:chOff x="2788655" y="2026239"/>
            <a:chExt cx="4268271" cy="833858"/>
          </a:xfrm>
        </p:grpSpPr>
        <p:sp>
          <p:nvSpPr>
            <p:cNvPr id="1421" name="Google Shape;1421;p37"/>
            <p:cNvSpPr/>
            <p:nvPr/>
          </p:nvSpPr>
          <p:spPr>
            <a:xfrm>
              <a:off x="6236701" y="2026239"/>
              <a:ext cx="820226" cy="82084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22" name="Google Shape;1422;p37"/>
            <p:cNvGrpSpPr/>
            <p:nvPr/>
          </p:nvGrpSpPr>
          <p:grpSpPr>
            <a:xfrm>
              <a:off x="2788655" y="2028098"/>
              <a:ext cx="3295623" cy="832000"/>
              <a:chOff x="761833" y="2817362"/>
              <a:chExt cx="1712101" cy="832000"/>
            </a:xfrm>
          </p:grpSpPr>
          <p:sp>
            <p:nvSpPr>
              <p:cNvPr id="1423" name="Google Shape;1423;p37"/>
              <p:cNvSpPr txBox="1"/>
              <p:nvPr/>
            </p:nvSpPr>
            <p:spPr>
              <a:xfrm>
                <a:off x="761834" y="2817362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24" name="Google Shape;1424;p37"/>
              <p:cNvSpPr txBox="1"/>
              <p:nvPr/>
            </p:nvSpPr>
            <p:spPr>
              <a:xfrm>
                <a:off x="761833" y="3021162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beautiful name and is the second planet from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25" name="Google Shape;1425;p37"/>
          <p:cNvGrpSpPr/>
          <p:nvPr/>
        </p:nvGrpSpPr>
        <p:grpSpPr>
          <a:xfrm>
            <a:off x="2087111" y="1114559"/>
            <a:ext cx="4268233" cy="833011"/>
            <a:chOff x="2087111" y="1114559"/>
            <a:chExt cx="4268233" cy="833011"/>
          </a:xfrm>
        </p:grpSpPr>
        <p:sp>
          <p:nvSpPr>
            <p:cNvPr id="1426" name="Google Shape;1426;p37"/>
            <p:cNvSpPr/>
            <p:nvPr/>
          </p:nvSpPr>
          <p:spPr>
            <a:xfrm>
              <a:off x="2087111" y="1114559"/>
              <a:ext cx="820226" cy="82084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27" name="Google Shape;1427;p37"/>
            <p:cNvGrpSpPr/>
            <p:nvPr/>
          </p:nvGrpSpPr>
          <p:grpSpPr>
            <a:xfrm>
              <a:off x="3059721" y="1115571"/>
              <a:ext cx="3295623" cy="832000"/>
              <a:chOff x="761833" y="1383081"/>
              <a:chExt cx="1712101" cy="832000"/>
            </a:xfrm>
          </p:grpSpPr>
          <p:sp>
            <p:nvSpPr>
              <p:cNvPr id="1428" name="Google Shape;1428;p37"/>
              <p:cNvSpPr txBox="1"/>
              <p:nvPr/>
            </p:nvSpPr>
            <p:spPr>
              <a:xfrm>
                <a:off x="761834" y="1383081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29" name="Google Shape;1429;p37"/>
              <p:cNvSpPr txBox="1"/>
              <p:nvPr/>
            </p:nvSpPr>
            <p:spPr>
              <a:xfrm>
                <a:off x="761833" y="1586881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very cold planet full of iron oxide dust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30" name="Google Shape;1430;p37"/>
          <p:cNvGrpSpPr/>
          <p:nvPr/>
        </p:nvGrpSpPr>
        <p:grpSpPr>
          <a:xfrm>
            <a:off x="2087114" y="2945786"/>
            <a:ext cx="4268229" cy="832000"/>
            <a:chOff x="2087114" y="2945786"/>
            <a:chExt cx="4268229" cy="832000"/>
          </a:xfrm>
        </p:grpSpPr>
        <p:sp>
          <p:nvSpPr>
            <p:cNvPr id="1431" name="Google Shape;1431;p37"/>
            <p:cNvSpPr/>
            <p:nvPr/>
          </p:nvSpPr>
          <p:spPr>
            <a:xfrm>
              <a:off x="2087114" y="2948636"/>
              <a:ext cx="820226" cy="820847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32" name="Google Shape;1432;p37"/>
            <p:cNvGrpSpPr/>
            <p:nvPr/>
          </p:nvGrpSpPr>
          <p:grpSpPr>
            <a:xfrm>
              <a:off x="3059720" y="2945786"/>
              <a:ext cx="3295623" cy="832000"/>
              <a:chOff x="6669903" y="3681499"/>
              <a:chExt cx="1712101" cy="832000"/>
            </a:xfrm>
          </p:grpSpPr>
          <p:sp>
            <p:nvSpPr>
              <p:cNvPr id="1433" name="Google Shape;1433;p37"/>
              <p:cNvSpPr txBox="1"/>
              <p:nvPr/>
            </p:nvSpPr>
            <p:spPr>
              <a:xfrm>
                <a:off x="6669904" y="3681499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34" name="Google Shape;1434;p37"/>
              <p:cNvSpPr txBox="1"/>
              <p:nvPr/>
            </p:nvSpPr>
            <p:spPr>
              <a:xfrm>
                <a:off x="6669903" y="3885299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Planet Mercury is the closest object to the Sun and also the smallest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35" name="Google Shape;1435;p37"/>
          <p:cNvGrpSpPr/>
          <p:nvPr/>
        </p:nvGrpSpPr>
        <p:grpSpPr>
          <a:xfrm>
            <a:off x="2292853" y="3152002"/>
            <a:ext cx="408791" cy="403453"/>
            <a:chOff x="6232000" y="1435050"/>
            <a:chExt cx="488225" cy="481850"/>
          </a:xfrm>
        </p:grpSpPr>
        <p:sp>
          <p:nvSpPr>
            <p:cNvPr id="1436" name="Google Shape;1436;p37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37" name="Google Shape;1437;p37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38" name="Google Shape;1438;p37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39" name="Google Shape;1439;p37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40" name="Google Shape;1440;p37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441" name="Google Shape;1441;p37"/>
          <p:cNvGrpSpPr/>
          <p:nvPr/>
        </p:nvGrpSpPr>
        <p:grpSpPr>
          <a:xfrm rot="-305">
            <a:off x="6471478" y="4087819"/>
            <a:ext cx="350684" cy="365761"/>
            <a:chOff x="3357325" y="2093500"/>
            <a:chExt cx="311525" cy="322825"/>
          </a:xfrm>
        </p:grpSpPr>
        <p:sp>
          <p:nvSpPr>
            <p:cNvPr id="1442" name="Google Shape;1442;p37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43" name="Google Shape;1443;p37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44" name="Google Shape;1444;p37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445" name="Google Shape;1445;p37"/>
          <p:cNvGrpSpPr/>
          <p:nvPr/>
        </p:nvGrpSpPr>
        <p:grpSpPr>
          <a:xfrm>
            <a:off x="6445034" y="2240374"/>
            <a:ext cx="403558" cy="403432"/>
            <a:chOff x="5642475" y="1435075"/>
            <a:chExt cx="481975" cy="481825"/>
          </a:xfrm>
        </p:grpSpPr>
        <p:sp>
          <p:nvSpPr>
            <p:cNvPr id="1446" name="Google Shape;1446;p37"/>
            <p:cNvSpPr/>
            <p:nvPr/>
          </p:nvSpPr>
          <p:spPr>
            <a:xfrm>
              <a:off x="5642475" y="1435075"/>
              <a:ext cx="481975" cy="340675"/>
            </a:xfrm>
            <a:custGeom>
              <a:rect b="b" l="l" r="r" t="t"/>
              <a:pathLst>
                <a:path extrusionOk="0" h="13627" w="19279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47" name="Google Shape;1447;p37"/>
            <p:cNvSpPr/>
            <p:nvPr/>
          </p:nvSpPr>
          <p:spPr>
            <a:xfrm>
              <a:off x="5756375" y="1803975"/>
              <a:ext cx="254100" cy="112925"/>
            </a:xfrm>
            <a:custGeom>
              <a:rect b="b" l="l" r="r" t="t"/>
              <a:pathLst>
                <a:path extrusionOk="0" h="4517" w="10164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48" name="Google Shape;1448;p37"/>
            <p:cNvSpPr/>
            <p:nvPr/>
          </p:nvSpPr>
          <p:spPr>
            <a:xfrm>
              <a:off x="5843400" y="1537550"/>
              <a:ext cx="79975" cy="76125"/>
            </a:xfrm>
            <a:custGeom>
              <a:rect b="b" l="l" r="r" t="t"/>
              <a:pathLst>
                <a:path extrusionOk="0" h="3045" w="3199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449" name="Google Shape;1449;p37"/>
          <p:cNvGrpSpPr/>
          <p:nvPr/>
        </p:nvGrpSpPr>
        <p:grpSpPr>
          <a:xfrm>
            <a:off x="2294738" y="1323257"/>
            <a:ext cx="405002" cy="403453"/>
            <a:chOff x="898875" y="4399275"/>
            <a:chExt cx="483700" cy="481850"/>
          </a:xfrm>
        </p:grpSpPr>
        <p:sp>
          <p:nvSpPr>
            <p:cNvPr id="1450" name="Google Shape;1450;p37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1" name="Google Shape;1451;p37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2" name="Google Shape;1452;p37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3" name="Google Shape;1453;p37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4" name="Google Shape;1454;p37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5" name="Google Shape;1455;p37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6" name="Google Shape;1456;p37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57" name="Google Shape;1457;p37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2" name="Google Shape;1462;p38"/>
          <p:cNvGrpSpPr/>
          <p:nvPr/>
        </p:nvGrpSpPr>
        <p:grpSpPr>
          <a:xfrm>
            <a:off x="2748360" y="1074469"/>
            <a:ext cx="5940765" cy="3657556"/>
            <a:chOff x="2748360" y="1074469"/>
            <a:chExt cx="5940765" cy="3657556"/>
          </a:xfrm>
        </p:grpSpPr>
        <p:grpSp>
          <p:nvGrpSpPr>
            <p:cNvPr id="1463" name="Google Shape;1463;p38"/>
            <p:cNvGrpSpPr/>
            <p:nvPr/>
          </p:nvGrpSpPr>
          <p:grpSpPr>
            <a:xfrm>
              <a:off x="2748360" y="1074469"/>
              <a:ext cx="5940765" cy="3657556"/>
              <a:chOff x="2748360" y="1074469"/>
              <a:chExt cx="5940765" cy="3657556"/>
            </a:xfrm>
          </p:grpSpPr>
          <p:sp>
            <p:nvSpPr>
              <p:cNvPr id="1464" name="Google Shape;1464;p38"/>
              <p:cNvSpPr/>
              <p:nvPr/>
            </p:nvSpPr>
            <p:spPr>
              <a:xfrm rot="10800000">
                <a:off x="4523025" y="1075926"/>
                <a:ext cx="4166100" cy="87240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38"/>
              <p:cNvSpPr/>
              <p:nvPr/>
            </p:nvSpPr>
            <p:spPr>
              <a:xfrm rot="10800000">
                <a:off x="2748360" y="1074469"/>
                <a:ext cx="3657640" cy="365755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6" name="Google Shape;1466;p38"/>
            <p:cNvGrpSpPr/>
            <p:nvPr/>
          </p:nvGrpSpPr>
          <p:grpSpPr>
            <a:xfrm>
              <a:off x="5391171" y="1090368"/>
              <a:ext cx="3295623" cy="832000"/>
              <a:chOff x="1973039" y="1377931"/>
              <a:chExt cx="1712101" cy="832000"/>
            </a:xfrm>
          </p:grpSpPr>
          <p:sp>
            <p:nvSpPr>
              <p:cNvPr id="1467" name="Google Shape;1467;p38"/>
              <p:cNvSpPr txBox="1"/>
              <p:nvPr/>
            </p:nvSpPr>
            <p:spPr>
              <a:xfrm>
                <a:off x="1973040" y="1377931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68" name="Google Shape;1468;p38"/>
              <p:cNvSpPr txBox="1"/>
              <p:nvPr/>
            </p:nvSpPr>
            <p:spPr>
              <a:xfrm>
                <a:off x="1973039" y="1581731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very cold planet full of iron oxide dust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69" name="Google Shape;1469;p38"/>
          <p:cNvGrpSpPr/>
          <p:nvPr/>
        </p:nvGrpSpPr>
        <p:grpSpPr>
          <a:xfrm>
            <a:off x="457200" y="1531663"/>
            <a:ext cx="5491582" cy="2743167"/>
            <a:chOff x="457200" y="1531663"/>
            <a:chExt cx="5491582" cy="2743167"/>
          </a:xfrm>
        </p:grpSpPr>
        <p:grpSp>
          <p:nvGrpSpPr>
            <p:cNvPr id="1470" name="Google Shape;1470;p38"/>
            <p:cNvGrpSpPr/>
            <p:nvPr/>
          </p:nvGrpSpPr>
          <p:grpSpPr>
            <a:xfrm>
              <a:off x="457200" y="1531663"/>
              <a:ext cx="5491582" cy="2743167"/>
              <a:chOff x="457200" y="1531663"/>
              <a:chExt cx="5491582" cy="2743167"/>
            </a:xfrm>
          </p:grpSpPr>
          <p:sp>
            <p:nvSpPr>
              <p:cNvPr id="1471" name="Google Shape;1471;p38"/>
              <p:cNvSpPr/>
              <p:nvPr/>
            </p:nvSpPr>
            <p:spPr>
              <a:xfrm rot="10800000">
                <a:off x="457200" y="3402425"/>
                <a:ext cx="4166100" cy="872400"/>
              </a:xfrm>
              <a:prstGeom prst="roundRect">
                <a:avLst>
                  <a:gd fmla="val 16667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2" name="Google Shape;1472;p38"/>
              <p:cNvSpPr/>
              <p:nvPr/>
            </p:nvSpPr>
            <p:spPr>
              <a:xfrm rot="10800000">
                <a:off x="3205579" y="1531663"/>
                <a:ext cx="2743203" cy="2743167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73" name="Google Shape;1473;p38"/>
            <p:cNvGrpSpPr/>
            <p:nvPr/>
          </p:nvGrpSpPr>
          <p:grpSpPr>
            <a:xfrm>
              <a:off x="457205" y="3412683"/>
              <a:ext cx="3295623" cy="832000"/>
              <a:chOff x="-449373" y="4211887"/>
              <a:chExt cx="1712101" cy="832000"/>
            </a:xfrm>
          </p:grpSpPr>
          <p:sp>
            <p:nvSpPr>
              <p:cNvPr id="1474" name="Google Shape;1474;p38"/>
              <p:cNvSpPr txBox="1"/>
              <p:nvPr/>
            </p:nvSpPr>
            <p:spPr>
              <a:xfrm>
                <a:off x="-449371" y="4211887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75" name="Google Shape;1475;p38"/>
              <p:cNvSpPr txBox="1"/>
              <p:nvPr/>
            </p:nvSpPr>
            <p:spPr>
              <a:xfrm>
                <a:off x="-449373" y="4415687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beautiful name and is the second planet from the Sun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76" name="Google Shape;1476;p38"/>
          <p:cNvGrpSpPr/>
          <p:nvPr/>
        </p:nvGrpSpPr>
        <p:grpSpPr>
          <a:xfrm>
            <a:off x="3662797" y="1988850"/>
            <a:ext cx="5026328" cy="1828786"/>
            <a:chOff x="3662797" y="1988850"/>
            <a:chExt cx="5026328" cy="1828786"/>
          </a:xfrm>
        </p:grpSpPr>
        <p:grpSp>
          <p:nvGrpSpPr>
            <p:cNvPr id="1477" name="Google Shape;1477;p38"/>
            <p:cNvGrpSpPr/>
            <p:nvPr/>
          </p:nvGrpSpPr>
          <p:grpSpPr>
            <a:xfrm>
              <a:off x="3662797" y="1988850"/>
              <a:ext cx="5026328" cy="1828786"/>
              <a:chOff x="3662797" y="1988850"/>
              <a:chExt cx="5026328" cy="1828786"/>
            </a:xfrm>
          </p:grpSpPr>
          <p:sp>
            <p:nvSpPr>
              <p:cNvPr id="1478" name="Google Shape;1478;p38"/>
              <p:cNvSpPr/>
              <p:nvPr/>
            </p:nvSpPr>
            <p:spPr>
              <a:xfrm rot="10800000">
                <a:off x="3662797" y="1988858"/>
                <a:ext cx="1828767" cy="1828778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38"/>
              <p:cNvSpPr/>
              <p:nvPr/>
            </p:nvSpPr>
            <p:spPr>
              <a:xfrm rot="10800000">
                <a:off x="4523025" y="1988850"/>
                <a:ext cx="4166100" cy="872400"/>
              </a:xfrm>
              <a:prstGeom prst="roundRect">
                <a:avLst>
                  <a:gd fmla="val 16667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0" name="Google Shape;1480;p38"/>
            <p:cNvGrpSpPr/>
            <p:nvPr/>
          </p:nvGrpSpPr>
          <p:grpSpPr>
            <a:xfrm>
              <a:off x="5391170" y="1998120"/>
              <a:ext cx="3295623" cy="832000"/>
              <a:chOff x="7881109" y="2743773"/>
              <a:chExt cx="1712101" cy="832000"/>
            </a:xfrm>
          </p:grpSpPr>
          <p:sp>
            <p:nvSpPr>
              <p:cNvPr id="1481" name="Google Shape;1481;p38"/>
              <p:cNvSpPr txBox="1"/>
              <p:nvPr/>
            </p:nvSpPr>
            <p:spPr>
              <a:xfrm>
                <a:off x="7881110" y="2743773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82" name="Google Shape;1482;p38"/>
              <p:cNvSpPr txBox="1"/>
              <p:nvPr/>
            </p:nvSpPr>
            <p:spPr>
              <a:xfrm>
                <a:off x="7881109" y="2947573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Planet Mercury is the closest object to the Sun and also the smallest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483" name="Google Shape;1483;p38"/>
          <p:cNvGrpSpPr/>
          <p:nvPr/>
        </p:nvGrpSpPr>
        <p:grpSpPr>
          <a:xfrm>
            <a:off x="457200" y="2446050"/>
            <a:ext cx="4577211" cy="914400"/>
            <a:chOff x="457200" y="2446050"/>
            <a:chExt cx="4577211" cy="914400"/>
          </a:xfrm>
        </p:grpSpPr>
        <p:grpSp>
          <p:nvGrpSpPr>
            <p:cNvPr id="1484" name="Google Shape;1484;p38"/>
            <p:cNvGrpSpPr/>
            <p:nvPr/>
          </p:nvGrpSpPr>
          <p:grpSpPr>
            <a:xfrm>
              <a:off x="457200" y="2446050"/>
              <a:ext cx="4577211" cy="914400"/>
              <a:chOff x="457200" y="2446050"/>
              <a:chExt cx="4577211" cy="914400"/>
            </a:xfrm>
          </p:grpSpPr>
          <p:sp>
            <p:nvSpPr>
              <p:cNvPr id="1485" name="Google Shape;1485;p38"/>
              <p:cNvSpPr/>
              <p:nvPr/>
            </p:nvSpPr>
            <p:spPr>
              <a:xfrm rot="10800000">
                <a:off x="457200" y="2446050"/>
                <a:ext cx="4166100" cy="914400"/>
              </a:xfrm>
              <a:prstGeom prst="roundRect">
                <a:avLst>
                  <a:gd fmla="val 16667" name="adj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38"/>
              <p:cNvSpPr/>
              <p:nvPr/>
            </p:nvSpPr>
            <p:spPr>
              <a:xfrm rot="10800000">
                <a:off x="4119975" y="2446052"/>
                <a:ext cx="914436" cy="914389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7" name="Google Shape;1487;p38"/>
            <p:cNvGrpSpPr/>
            <p:nvPr/>
          </p:nvGrpSpPr>
          <p:grpSpPr>
            <a:xfrm>
              <a:off x="467586" y="2507107"/>
              <a:ext cx="3295623" cy="832000"/>
              <a:chOff x="6669916" y="2260305"/>
              <a:chExt cx="1712101" cy="832000"/>
            </a:xfrm>
          </p:grpSpPr>
          <p:sp>
            <p:nvSpPr>
              <p:cNvPr id="1488" name="Google Shape;1488;p38"/>
              <p:cNvSpPr txBox="1"/>
              <p:nvPr/>
            </p:nvSpPr>
            <p:spPr>
              <a:xfrm>
                <a:off x="6669917" y="2260305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18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489" name="Google Shape;1489;p38"/>
              <p:cNvSpPr txBox="1"/>
              <p:nvPr/>
            </p:nvSpPr>
            <p:spPr>
              <a:xfrm>
                <a:off x="6669916" y="2464105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Jupiter is a gas giant and also the biggest planet in the Solar System</a:t>
                </a:r>
                <a:endParaRPr sz="12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sp>
        <p:nvSpPr>
          <p:cNvPr id="1490" name="Google Shape;1490;p38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p39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496" name="Google Shape;1496;p39"/>
          <p:cNvGrpSpPr/>
          <p:nvPr/>
        </p:nvGrpSpPr>
        <p:grpSpPr>
          <a:xfrm>
            <a:off x="987350" y="3914255"/>
            <a:ext cx="7699500" cy="801069"/>
            <a:chOff x="987350" y="3914255"/>
            <a:chExt cx="7699500" cy="801069"/>
          </a:xfrm>
        </p:grpSpPr>
        <p:sp>
          <p:nvSpPr>
            <p:cNvPr id="1497" name="Google Shape;1497;p39"/>
            <p:cNvSpPr/>
            <p:nvPr/>
          </p:nvSpPr>
          <p:spPr>
            <a:xfrm>
              <a:off x="987350" y="4284775"/>
              <a:ext cx="7699500" cy="60000"/>
            </a:xfrm>
            <a:prstGeom prst="roundRect">
              <a:avLst>
                <a:gd fmla="val 50000" name="adj"/>
              </a:avLst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98" name="Google Shape;1498;p39"/>
            <p:cNvGrpSpPr/>
            <p:nvPr/>
          </p:nvGrpSpPr>
          <p:grpSpPr>
            <a:xfrm>
              <a:off x="4837152" y="3914255"/>
              <a:ext cx="3842023" cy="801069"/>
              <a:chOff x="4837152" y="3914255"/>
              <a:chExt cx="3842023" cy="801069"/>
            </a:xfrm>
          </p:grpSpPr>
          <p:grpSp>
            <p:nvGrpSpPr>
              <p:cNvPr id="1499" name="Google Shape;1499;p39"/>
              <p:cNvGrpSpPr/>
              <p:nvPr/>
            </p:nvGrpSpPr>
            <p:grpSpPr>
              <a:xfrm>
                <a:off x="4837152" y="3914255"/>
                <a:ext cx="3842023" cy="801069"/>
                <a:chOff x="4837152" y="3914255"/>
                <a:chExt cx="3842023" cy="801069"/>
              </a:xfrm>
            </p:grpSpPr>
            <p:sp>
              <p:nvSpPr>
                <p:cNvPr id="1500" name="Google Shape;1500;p39"/>
                <p:cNvSpPr/>
                <p:nvPr/>
              </p:nvSpPr>
              <p:spPr>
                <a:xfrm>
                  <a:off x="5203075" y="3914325"/>
                  <a:ext cx="3476100" cy="801000"/>
                </a:xfrm>
                <a:prstGeom prst="roundRect">
                  <a:avLst>
                    <a:gd fmla="val 11263" name="adj"/>
                  </a:avLst>
                </a:prstGeom>
                <a:solidFill>
                  <a:srgbClr val="18C1A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01" name="Google Shape;1501;p39"/>
                <p:cNvGrpSpPr/>
                <p:nvPr/>
              </p:nvGrpSpPr>
              <p:grpSpPr>
                <a:xfrm>
                  <a:off x="4837152" y="3914255"/>
                  <a:ext cx="800369" cy="800976"/>
                  <a:chOff x="4837152" y="3914255"/>
                  <a:chExt cx="800369" cy="800976"/>
                </a:xfrm>
              </p:grpSpPr>
              <p:sp>
                <p:nvSpPr>
                  <p:cNvPr id="1502" name="Google Shape;1502;p39"/>
                  <p:cNvSpPr/>
                  <p:nvPr/>
                </p:nvSpPr>
                <p:spPr>
                  <a:xfrm>
                    <a:off x="4837152" y="3914255"/>
                    <a:ext cx="800369" cy="800976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03" name="Google Shape;1503;p39"/>
                  <p:cNvSpPr/>
                  <p:nvPr/>
                </p:nvSpPr>
                <p:spPr>
                  <a:xfrm>
                    <a:off x="4985638" y="4063031"/>
                    <a:ext cx="503400" cy="5034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04" name="Google Shape;1504;p39"/>
              <p:cNvGrpSpPr/>
              <p:nvPr/>
            </p:nvGrpSpPr>
            <p:grpSpPr>
              <a:xfrm>
                <a:off x="5755400" y="3952723"/>
                <a:ext cx="2907322" cy="722350"/>
                <a:chOff x="6669914" y="2250366"/>
                <a:chExt cx="1712103" cy="722350"/>
              </a:xfrm>
            </p:grpSpPr>
            <p:sp>
              <p:nvSpPr>
                <p:cNvPr id="1505" name="Google Shape;1505;p39"/>
                <p:cNvSpPr txBox="1"/>
                <p:nvPr/>
              </p:nvSpPr>
              <p:spPr>
                <a:xfrm>
                  <a:off x="6669917" y="2250366"/>
                  <a:ext cx="1712100" cy="28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JUPITER</a:t>
                  </a:r>
                  <a:endParaRPr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506" name="Google Shape;1506;p39"/>
                <p:cNvSpPr txBox="1"/>
                <p:nvPr/>
              </p:nvSpPr>
              <p:spPr>
                <a:xfrm>
                  <a:off x="6669914" y="2515516"/>
                  <a:ext cx="17121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Jupiter is a gas giant and also the biggest planet in the Solar System</a:t>
                  </a:r>
                  <a:endParaRPr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507" name="Google Shape;1507;p39"/>
          <p:cNvGrpSpPr/>
          <p:nvPr/>
        </p:nvGrpSpPr>
        <p:grpSpPr>
          <a:xfrm>
            <a:off x="457202" y="1327430"/>
            <a:ext cx="8229648" cy="801069"/>
            <a:chOff x="457202" y="1327430"/>
            <a:chExt cx="8229648" cy="801069"/>
          </a:xfrm>
        </p:grpSpPr>
        <p:sp>
          <p:nvSpPr>
            <p:cNvPr id="1508" name="Google Shape;1508;p39"/>
            <p:cNvSpPr/>
            <p:nvPr/>
          </p:nvSpPr>
          <p:spPr>
            <a:xfrm>
              <a:off x="987350" y="1697950"/>
              <a:ext cx="7699500" cy="60000"/>
            </a:xfrm>
            <a:prstGeom prst="roundRect">
              <a:avLst>
                <a:gd fmla="val 50000" name="adj"/>
              </a:avLst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09" name="Google Shape;1509;p39"/>
            <p:cNvGrpSpPr/>
            <p:nvPr/>
          </p:nvGrpSpPr>
          <p:grpSpPr>
            <a:xfrm>
              <a:off x="457202" y="1327430"/>
              <a:ext cx="3842023" cy="801069"/>
              <a:chOff x="457202" y="1327430"/>
              <a:chExt cx="3842023" cy="801069"/>
            </a:xfrm>
          </p:grpSpPr>
          <p:grpSp>
            <p:nvGrpSpPr>
              <p:cNvPr id="1510" name="Google Shape;1510;p39"/>
              <p:cNvGrpSpPr/>
              <p:nvPr/>
            </p:nvGrpSpPr>
            <p:grpSpPr>
              <a:xfrm>
                <a:off x="457202" y="1327430"/>
                <a:ext cx="3842023" cy="801069"/>
                <a:chOff x="457202" y="1327430"/>
                <a:chExt cx="3842023" cy="801069"/>
              </a:xfrm>
            </p:grpSpPr>
            <p:sp>
              <p:nvSpPr>
                <p:cNvPr id="1511" name="Google Shape;1511;p39"/>
                <p:cNvSpPr/>
                <p:nvPr/>
              </p:nvSpPr>
              <p:spPr>
                <a:xfrm>
                  <a:off x="823125" y="1327500"/>
                  <a:ext cx="3476100" cy="801000"/>
                </a:xfrm>
                <a:prstGeom prst="roundRect">
                  <a:avLst>
                    <a:gd fmla="val 11263" name="adj"/>
                  </a:avLst>
                </a:prstGeom>
                <a:solidFill>
                  <a:srgbClr val="8B06C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12" name="Google Shape;1512;p39"/>
                <p:cNvGrpSpPr/>
                <p:nvPr/>
              </p:nvGrpSpPr>
              <p:grpSpPr>
                <a:xfrm>
                  <a:off x="457202" y="1327430"/>
                  <a:ext cx="800369" cy="800976"/>
                  <a:chOff x="457202" y="1327430"/>
                  <a:chExt cx="800369" cy="800976"/>
                </a:xfrm>
              </p:grpSpPr>
              <p:sp>
                <p:nvSpPr>
                  <p:cNvPr id="1513" name="Google Shape;1513;p39"/>
                  <p:cNvSpPr/>
                  <p:nvPr/>
                </p:nvSpPr>
                <p:spPr>
                  <a:xfrm>
                    <a:off x="457202" y="1327430"/>
                    <a:ext cx="800369" cy="800976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14" name="Google Shape;1514;p39"/>
                  <p:cNvSpPr/>
                  <p:nvPr/>
                </p:nvSpPr>
                <p:spPr>
                  <a:xfrm>
                    <a:off x="605688" y="1476206"/>
                    <a:ext cx="503400" cy="5034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15" name="Google Shape;1515;p39"/>
              <p:cNvGrpSpPr/>
              <p:nvPr/>
            </p:nvGrpSpPr>
            <p:grpSpPr>
              <a:xfrm>
                <a:off x="1375616" y="1360660"/>
                <a:ext cx="2907326" cy="724187"/>
                <a:chOff x="-314780" y="1585719"/>
                <a:chExt cx="1712105" cy="832016"/>
              </a:xfrm>
            </p:grpSpPr>
            <p:sp>
              <p:nvSpPr>
                <p:cNvPr id="1516" name="Google Shape;1516;p39"/>
                <p:cNvSpPr txBox="1"/>
                <p:nvPr/>
              </p:nvSpPr>
              <p:spPr>
                <a:xfrm>
                  <a:off x="-314780" y="1585718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MARS</a:t>
                  </a:r>
                  <a:endParaRPr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517" name="Google Shape;1517;p39"/>
                <p:cNvSpPr txBox="1"/>
                <p:nvPr/>
              </p:nvSpPr>
              <p:spPr>
                <a:xfrm>
                  <a:off x="-314775" y="1892435"/>
                  <a:ext cx="1712100" cy="525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Despite being red, Mars is a very cold planet full of iron oxide dust</a:t>
                  </a:r>
                  <a:endParaRPr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518" name="Google Shape;1518;p39"/>
          <p:cNvGrpSpPr/>
          <p:nvPr/>
        </p:nvGrpSpPr>
        <p:grpSpPr>
          <a:xfrm>
            <a:off x="987350" y="972700"/>
            <a:ext cx="7699380" cy="289200"/>
            <a:chOff x="987350" y="972700"/>
            <a:chExt cx="7699380" cy="289200"/>
          </a:xfrm>
        </p:grpSpPr>
        <p:sp>
          <p:nvSpPr>
            <p:cNvPr id="1519" name="Google Shape;1519;p39"/>
            <p:cNvSpPr txBox="1"/>
            <p:nvPr/>
          </p:nvSpPr>
          <p:spPr>
            <a:xfrm>
              <a:off x="987350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JAN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0" name="Google Shape;1520;p39"/>
            <p:cNvSpPr txBox="1"/>
            <p:nvPr/>
          </p:nvSpPr>
          <p:spPr>
            <a:xfrm>
              <a:off x="1628984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FEB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1" name="Google Shape;1521;p39"/>
            <p:cNvSpPr txBox="1"/>
            <p:nvPr/>
          </p:nvSpPr>
          <p:spPr>
            <a:xfrm>
              <a:off x="2270619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MAR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2" name="Google Shape;1522;p39"/>
            <p:cNvSpPr txBox="1"/>
            <p:nvPr/>
          </p:nvSpPr>
          <p:spPr>
            <a:xfrm>
              <a:off x="2912253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APR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3" name="Google Shape;1523;p39"/>
            <p:cNvSpPr txBox="1"/>
            <p:nvPr/>
          </p:nvSpPr>
          <p:spPr>
            <a:xfrm>
              <a:off x="3553888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MAY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4" name="Google Shape;1524;p39"/>
            <p:cNvSpPr txBox="1"/>
            <p:nvPr/>
          </p:nvSpPr>
          <p:spPr>
            <a:xfrm>
              <a:off x="4195523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JUN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5" name="Google Shape;1525;p39"/>
            <p:cNvSpPr txBox="1"/>
            <p:nvPr/>
          </p:nvSpPr>
          <p:spPr>
            <a:xfrm>
              <a:off x="4837157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JUL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6" name="Google Shape;1526;p39"/>
            <p:cNvSpPr txBox="1"/>
            <p:nvPr/>
          </p:nvSpPr>
          <p:spPr>
            <a:xfrm>
              <a:off x="5478792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AGO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7" name="Google Shape;1527;p39"/>
            <p:cNvSpPr txBox="1"/>
            <p:nvPr/>
          </p:nvSpPr>
          <p:spPr>
            <a:xfrm>
              <a:off x="6120426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SEP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8" name="Google Shape;1528;p39"/>
            <p:cNvSpPr txBox="1"/>
            <p:nvPr/>
          </p:nvSpPr>
          <p:spPr>
            <a:xfrm>
              <a:off x="6762061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OCT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29" name="Google Shape;1529;p39"/>
            <p:cNvSpPr txBox="1"/>
            <p:nvPr/>
          </p:nvSpPr>
          <p:spPr>
            <a:xfrm>
              <a:off x="7403695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NOV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530" name="Google Shape;1530;p39"/>
            <p:cNvSpPr txBox="1"/>
            <p:nvPr/>
          </p:nvSpPr>
          <p:spPr>
            <a:xfrm>
              <a:off x="8045330" y="972700"/>
              <a:ext cx="6414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"/>
                  <a:ea typeface="Fira Sans"/>
                  <a:cs typeface="Fira Sans"/>
                  <a:sym typeface="Fira Sans"/>
                </a:rPr>
                <a:t>DEC</a:t>
              </a: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1531" name="Google Shape;1531;p39"/>
          <p:cNvGrpSpPr/>
          <p:nvPr/>
        </p:nvGrpSpPr>
        <p:grpSpPr>
          <a:xfrm>
            <a:off x="987350" y="2189705"/>
            <a:ext cx="7699500" cy="801069"/>
            <a:chOff x="987350" y="2189705"/>
            <a:chExt cx="7699500" cy="801069"/>
          </a:xfrm>
        </p:grpSpPr>
        <p:sp>
          <p:nvSpPr>
            <p:cNvPr id="1532" name="Google Shape;1532;p39"/>
            <p:cNvSpPr/>
            <p:nvPr/>
          </p:nvSpPr>
          <p:spPr>
            <a:xfrm>
              <a:off x="987350" y="2560225"/>
              <a:ext cx="7699500" cy="60000"/>
            </a:xfrm>
            <a:prstGeom prst="roundRect">
              <a:avLst>
                <a:gd fmla="val 50000" name="adj"/>
              </a:avLst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33" name="Google Shape;1533;p39"/>
            <p:cNvGrpSpPr/>
            <p:nvPr/>
          </p:nvGrpSpPr>
          <p:grpSpPr>
            <a:xfrm>
              <a:off x="1628752" y="2189705"/>
              <a:ext cx="3842023" cy="801069"/>
              <a:chOff x="1628752" y="2189705"/>
              <a:chExt cx="3842023" cy="801069"/>
            </a:xfrm>
          </p:grpSpPr>
          <p:grpSp>
            <p:nvGrpSpPr>
              <p:cNvPr id="1534" name="Google Shape;1534;p39"/>
              <p:cNvGrpSpPr/>
              <p:nvPr/>
            </p:nvGrpSpPr>
            <p:grpSpPr>
              <a:xfrm>
                <a:off x="1628752" y="2189705"/>
                <a:ext cx="3842023" cy="801069"/>
                <a:chOff x="1628752" y="2189705"/>
                <a:chExt cx="3842023" cy="801069"/>
              </a:xfrm>
            </p:grpSpPr>
            <p:sp>
              <p:nvSpPr>
                <p:cNvPr id="1535" name="Google Shape;1535;p39"/>
                <p:cNvSpPr/>
                <p:nvPr/>
              </p:nvSpPr>
              <p:spPr>
                <a:xfrm>
                  <a:off x="1994675" y="2189775"/>
                  <a:ext cx="3476100" cy="801000"/>
                </a:xfrm>
                <a:prstGeom prst="roundRect">
                  <a:avLst>
                    <a:gd fmla="val 11263" name="adj"/>
                  </a:avLst>
                </a:prstGeom>
                <a:solidFill>
                  <a:srgbClr val="6B07C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36" name="Google Shape;1536;p39"/>
                <p:cNvGrpSpPr/>
                <p:nvPr/>
              </p:nvGrpSpPr>
              <p:grpSpPr>
                <a:xfrm>
                  <a:off x="1628752" y="2189705"/>
                  <a:ext cx="800369" cy="800976"/>
                  <a:chOff x="1628752" y="2189705"/>
                  <a:chExt cx="800369" cy="800976"/>
                </a:xfrm>
              </p:grpSpPr>
              <p:sp>
                <p:nvSpPr>
                  <p:cNvPr id="1537" name="Google Shape;1537;p39"/>
                  <p:cNvSpPr/>
                  <p:nvPr/>
                </p:nvSpPr>
                <p:spPr>
                  <a:xfrm>
                    <a:off x="1628752" y="2189705"/>
                    <a:ext cx="800369" cy="800976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8" name="Google Shape;1538;p39"/>
                  <p:cNvSpPr/>
                  <p:nvPr/>
                </p:nvSpPr>
                <p:spPr>
                  <a:xfrm>
                    <a:off x="1777238" y="2338481"/>
                    <a:ext cx="503400" cy="5034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39" name="Google Shape;1539;p39"/>
              <p:cNvGrpSpPr/>
              <p:nvPr/>
            </p:nvGrpSpPr>
            <p:grpSpPr>
              <a:xfrm>
                <a:off x="2546950" y="2229100"/>
                <a:ext cx="2907319" cy="722350"/>
                <a:chOff x="7881104" y="2806446"/>
                <a:chExt cx="1712101" cy="722350"/>
              </a:xfrm>
            </p:grpSpPr>
            <p:sp>
              <p:nvSpPr>
                <p:cNvPr id="1540" name="Google Shape;1540;p39"/>
                <p:cNvSpPr txBox="1"/>
                <p:nvPr/>
              </p:nvSpPr>
              <p:spPr>
                <a:xfrm>
                  <a:off x="7881105" y="2806446"/>
                  <a:ext cx="1712100" cy="28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MERCURY</a:t>
                  </a:r>
                  <a:endParaRPr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541" name="Google Shape;1541;p39"/>
                <p:cNvSpPr txBox="1"/>
                <p:nvPr/>
              </p:nvSpPr>
              <p:spPr>
                <a:xfrm>
                  <a:off x="7881104" y="3071596"/>
                  <a:ext cx="17121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Planet Mercury is the closest object to the Sun and also the smallest</a:t>
                  </a:r>
                  <a:endParaRPr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542" name="Google Shape;1542;p39"/>
          <p:cNvGrpSpPr/>
          <p:nvPr/>
        </p:nvGrpSpPr>
        <p:grpSpPr>
          <a:xfrm>
            <a:off x="987350" y="3051980"/>
            <a:ext cx="7699500" cy="801069"/>
            <a:chOff x="987350" y="3051980"/>
            <a:chExt cx="7699500" cy="801069"/>
          </a:xfrm>
        </p:grpSpPr>
        <p:sp>
          <p:nvSpPr>
            <p:cNvPr id="1543" name="Google Shape;1543;p39"/>
            <p:cNvSpPr/>
            <p:nvPr/>
          </p:nvSpPr>
          <p:spPr>
            <a:xfrm>
              <a:off x="987350" y="3422500"/>
              <a:ext cx="7699500" cy="60000"/>
            </a:xfrm>
            <a:prstGeom prst="roundRect">
              <a:avLst>
                <a:gd fmla="val 50000" name="adj"/>
              </a:avLst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44" name="Google Shape;1544;p39"/>
            <p:cNvGrpSpPr/>
            <p:nvPr/>
          </p:nvGrpSpPr>
          <p:grpSpPr>
            <a:xfrm>
              <a:off x="3236840" y="3051980"/>
              <a:ext cx="3842023" cy="801069"/>
              <a:chOff x="3236840" y="3051980"/>
              <a:chExt cx="3842023" cy="801069"/>
            </a:xfrm>
          </p:grpSpPr>
          <p:grpSp>
            <p:nvGrpSpPr>
              <p:cNvPr id="1545" name="Google Shape;1545;p39"/>
              <p:cNvGrpSpPr/>
              <p:nvPr/>
            </p:nvGrpSpPr>
            <p:grpSpPr>
              <a:xfrm>
                <a:off x="3236840" y="3051980"/>
                <a:ext cx="3842023" cy="801069"/>
                <a:chOff x="3236840" y="3051980"/>
                <a:chExt cx="3842023" cy="801069"/>
              </a:xfrm>
            </p:grpSpPr>
            <p:sp>
              <p:nvSpPr>
                <p:cNvPr id="1546" name="Google Shape;1546;p39"/>
                <p:cNvSpPr/>
                <p:nvPr/>
              </p:nvSpPr>
              <p:spPr>
                <a:xfrm>
                  <a:off x="3602763" y="3052050"/>
                  <a:ext cx="3476100" cy="801000"/>
                </a:xfrm>
                <a:prstGeom prst="roundRect">
                  <a:avLst>
                    <a:gd fmla="val 11263" name="adj"/>
                  </a:avLst>
                </a:prstGeom>
                <a:solidFill>
                  <a:srgbClr val="4805D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47" name="Google Shape;1547;p39"/>
                <p:cNvGrpSpPr/>
                <p:nvPr/>
              </p:nvGrpSpPr>
              <p:grpSpPr>
                <a:xfrm>
                  <a:off x="3236840" y="3051980"/>
                  <a:ext cx="800369" cy="800976"/>
                  <a:chOff x="3236840" y="3051980"/>
                  <a:chExt cx="800369" cy="800976"/>
                </a:xfrm>
              </p:grpSpPr>
              <p:sp>
                <p:nvSpPr>
                  <p:cNvPr id="1548" name="Google Shape;1548;p39"/>
                  <p:cNvSpPr/>
                  <p:nvPr/>
                </p:nvSpPr>
                <p:spPr>
                  <a:xfrm>
                    <a:off x="3236840" y="3051980"/>
                    <a:ext cx="800369" cy="800976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9" name="Google Shape;1549;p39"/>
                  <p:cNvSpPr/>
                  <p:nvPr/>
                </p:nvSpPr>
                <p:spPr>
                  <a:xfrm>
                    <a:off x="3385326" y="3200756"/>
                    <a:ext cx="503400" cy="5034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50" name="Google Shape;1550;p39"/>
              <p:cNvGrpSpPr/>
              <p:nvPr/>
            </p:nvGrpSpPr>
            <p:grpSpPr>
              <a:xfrm>
                <a:off x="4155261" y="3091306"/>
                <a:ext cx="2907319" cy="722246"/>
                <a:chOff x="-449371" y="4306725"/>
                <a:chExt cx="1712101" cy="831889"/>
              </a:xfrm>
            </p:grpSpPr>
            <p:sp>
              <p:nvSpPr>
                <p:cNvPr id="1551" name="Google Shape;1551;p39"/>
                <p:cNvSpPr txBox="1"/>
                <p:nvPr/>
              </p:nvSpPr>
              <p:spPr>
                <a:xfrm>
                  <a:off x="-449371" y="4306725"/>
                  <a:ext cx="1712100" cy="33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800">
                      <a:solidFill>
                        <a:srgbClr val="FFFFFF"/>
                      </a:solidFill>
                      <a:latin typeface="Fira Sans Medium"/>
                      <a:ea typeface="Fira Sans Medium"/>
                      <a:cs typeface="Fira Sans Medium"/>
                      <a:sym typeface="Fira Sans Medium"/>
                    </a:rPr>
                    <a:t>VENUS</a:t>
                  </a:r>
                  <a:endParaRPr sz="1800">
                    <a:solidFill>
                      <a:srgbClr val="FFFFFF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endParaRPr>
                </a:p>
              </p:txBody>
            </p:sp>
            <p:sp>
              <p:nvSpPr>
                <p:cNvPr id="1552" name="Google Shape;1552;p39"/>
                <p:cNvSpPr txBox="1"/>
                <p:nvPr/>
              </p:nvSpPr>
              <p:spPr>
                <a:xfrm>
                  <a:off x="-449370" y="4612114"/>
                  <a:ext cx="1712100" cy="526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200">
                      <a:solidFill>
                        <a:srgbClr val="FFFFFF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Venus has a beautiful name and is the second planet from the Sun</a:t>
                  </a:r>
                  <a:endParaRPr sz="1200">
                    <a:solidFill>
                      <a:srgbClr val="FFFFFF"/>
                    </a:solidFill>
                    <a:latin typeface="Fira Sans"/>
                    <a:ea typeface="Fira Sans"/>
                    <a:cs typeface="Fira Sans"/>
                    <a:sym typeface="Fira Sans"/>
                  </a:endParaRPr>
                </a:p>
              </p:txBody>
            </p:sp>
          </p:grpSp>
        </p:grpSp>
      </p:grpSp>
      <p:grpSp>
        <p:nvGrpSpPr>
          <p:cNvPr id="1553" name="Google Shape;1553;p39"/>
          <p:cNvGrpSpPr/>
          <p:nvPr/>
        </p:nvGrpSpPr>
        <p:grpSpPr>
          <a:xfrm>
            <a:off x="679584" y="1557819"/>
            <a:ext cx="355641" cy="340151"/>
            <a:chOff x="5049750" y="832600"/>
            <a:chExt cx="505100" cy="483100"/>
          </a:xfrm>
        </p:grpSpPr>
        <p:sp>
          <p:nvSpPr>
            <p:cNvPr id="1554" name="Google Shape;1554;p39"/>
            <p:cNvSpPr/>
            <p:nvPr/>
          </p:nvSpPr>
          <p:spPr>
            <a:xfrm>
              <a:off x="5049750" y="832600"/>
              <a:ext cx="505100" cy="483100"/>
            </a:xfrm>
            <a:custGeom>
              <a:rect b="b" l="l" r="r" t="t"/>
              <a:pathLst>
                <a:path extrusionOk="0" h="19324" w="20204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55" name="Google Shape;1555;p39"/>
            <p:cNvSpPr/>
            <p:nvPr/>
          </p:nvSpPr>
          <p:spPr>
            <a:xfrm>
              <a:off x="5216725" y="889175"/>
              <a:ext cx="276000" cy="254400"/>
            </a:xfrm>
            <a:custGeom>
              <a:rect b="b" l="l" r="r" t="t"/>
              <a:pathLst>
                <a:path extrusionOk="0" h="10176" w="1104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556" name="Google Shape;1556;p39"/>
          <p:cNvGrpSpPr/>
          <p:nvPr/>
        </p:nvGrpSpPr>
        <p:grpSpPr>
          <a:xfrm>
            <a:off x="1846071" y="2407772"/>
            <a:ext cx="365746" cy="364843"/>
            <a:chOff x="-4570325" y="2405775"/>
            <a:chExt cx="294600" cy="293825"/>
          </a:xfrm>
        </p:grpSpPr>
        <p:sp>
          <p:nvSpPr>
            <p:cNvPr id="1557" name="Google Shape;1557;p39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39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9" name="Google Shape;1559;p39"/>
          <p:cNvGrpSpPr/>
          <p:nvPr/>
        </p:nvGrpSpPr>
        <p:grpSpPr>
          <a:xfrm>
            <a:off x="3454172" y="3288817"/>
            <a:ext cx="365749" cy="365765"/>
            <a:chOff x="-1333975" y="2365850"/>
            <a:chExt cx="292225" cy="293575"/>
          </a:xfrm>
        </p:grpSpPr>
        <p:sp>
          <p:nvSpPr>
            <p:cNvPr id="1560" name="Google Shape;1560;p39"/>
            <p:cNvSpPr/>
            <p:nvPr/>
          </p:nvSpPr>
          <p:spPr>
            <a:xfrm>
              <a:off x="-1285150" y="2365850"/>
              <a:ext cx="191225" cy="293575"/>
            </a:xfrm>
            <a:custGeom>
              <a:rect b="b" l="l" r="r" t="t"/>
              <a:pathLst>
                <a:path extrusionOk="0" h="11743" w="7649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39"/>
            <p:cNvSpPr/>
            <p:nvPr/>
          </p:nvSpPr>
          <p:spPr>
            <a:xfrm>
              <a:off x="-107642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39"/>
            <p:cNvSpPr/>
            <p:nvPr/>
          </p:nvSpPr>
          <p:spPr>
            <a:xfrm>
              <a:off x="-1333975" y="2452250"/>
              <a:ext cx="34675" cy="18150"/>
            </a:xfrm>
            <a:custGeom>
              <a:rect b="b" l="l" r="r" t="t"/>
              <a:pathLst>
                <a:path extrusionOk="0" h="726" w="1387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39"/>
            <p:cNvSpPr/>
            <p:nvPr/>
          </p:nvSpPr>
          <p:spPr>
            <a:xfrm>
              <a:off x="-1093750" y="2383050"/>
              <a:ext cx="35450" cy="26575"/>
            </a:xfrm>
            <a:custGeom>
              <a:rect b="b" l="l" r="r" t="t"/>
              <a:pathLst>
                <a:path extrusionOk="0" h="1063" w="1418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39"/>
            <p:cNvSpPr/>
            <p:nvPr/>
          </p:nvSpPr>
          <p:spPr>
            <a:xfrm>
              <a:off x="-1317450" y="2512575"/>
              <a:ext cx="35475" cy="26225"/>
            </a:xfrm>
            <a:custGeom>
              <a:rect b="b" l="l" r="r" t="t"/>
              <a:pathLst>
                <a:path extrusionOk="0" h="1049" w="1419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39"/>
            <p:cNvSpPr/>
            <p:nvPr/>
          </p:nvSpPr>
          <p:spPr>
            <a:xfrm>
              <a:off x="-1092975" y="2512575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39"/>
            <p:cNvSpPr/>
            <p:nvPr/>
          </p:nvSpPr>
          <p:spPr>
            <a:xfrm>
              <a:off x="-1316650" y="2383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39"/>
            <p:cNvSpPr/>
            <p:nvPr/>
          </p:nvSpPr>
          <p:spPr>
            <a:xfrm>
              <a:off x="-1239475" y="2401575"/>
              <a:ext cx="102425" cy="153100"/>
            </a:xfrm>
            <a:custGeom>
              <a:rect b="b" l="l" r="r" t="t"/>
              <a:pathLst>
                <a:path extrusionOk="0" h="6124" w="4097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8" name="Google Shape;1568;p39"/>
          <p:cNvGrpSpPr/>
          <p:nvPr/>
        </p:nvGrpSpPr>
        <p:grpSpPr>
          <a:xfrm>
            <a:off x="5075549" y="4154711"/>
            <a:ext cx="323587" cy="320242"/>
            <a:chOff x="3282325" y="2035675"/>
            <a:chExt cx="459575" cy="454825"/>
          </a:xfrm>
        </p:grpSpPr>
        <p:sp>
          <p:nvSpPr>
            <p:cNvPr id="1569" name="Google Shape;1569;p39"/>
            <p:cNvSpPr/>
            <p:nvPr/>
          </p:nvSpPr>
          <p:spPr>
            <a:xfrm>
              <a:off x="3337050" y="2234125"/>
              <a:ext cx="85925" cy="206325"/>
            </a:xfrm>
            <a:custGeom>
              <a:rect b="b" l="l" r="r" t="t"/>
              <a:pathLst>
                <a:path extrusionOk="0" h="8253" w="3437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70" name="Google Shape;1570;p39"/>
            <p:cNvSpPr/>
            <p:nvPr/>
          </p:nvSpPr>
          <p:spPr>
            <a:xfrm>
              <a:off x="3451275" y="2175475"/>
              <a:ext cx="84925" cy="264975"/>
            </a:xfrm>
            <a:custGeom>
              <a:rect b="b" l="l" r="r" t="t"/>
              <a:pathLst>
                <a:path extrusionOk="0" h="10599" w="3397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71" name="Google Shape;1571;p39"/>
            <p:cNvSpPr/>
            <p:nvPr/>
          </p:nvSpPr>
          <p:spPr>
            <a:xfrm>
              <a:off x="3564500" y="2116825"/>
              <a:ext cx="84950" cy="323625"/>
            </a:xfrm>
            <a:custGeom>
              <a:rect b="b" l="l" r="r" t="t"/>
              <a:pathLst>
                <a:path extrusionOk="0" h="12945" w="3398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572" name="Google Shape;1572;p39"/>
            <p:cNvSpPr/>
            <p:nvPr/>
          </p:nvSpPr>
          <p:spPr>
            <a:xfrm>
              <a:off x="3282325" y="2035675"/>
              <a:ext cx="459575" cy="454825"/>
            </a:xfrm>
            <a:custGeom>
              <a:rect b="b" l="l" r="r" t="t"/>
              <a:pathLst>
                <a:path extrusionOk="0" h="18193" w="18383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40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578" name="Google Shape;1578;p40"/>
          <p:cNvGrpSpPr/>
          <p:nvPr/>
        </p:nvGrpSpPr>
        <p:grpSpPr>
          <a:xfrm>
            <a:off x="1958325" y="1451663"/>
            <a:ext cx="3946350" cy="2588073"/>
            <a:chOff x="1958325" y="1451663"/>
            <a:chExt cx="3946350" cy="2588073"/>
          </a:xfrm>
        </p:grpSpPr>
        <p:cxnSp>
          <p:nvCxnSpPr>
            <p:cNvPr id="1579" name="Google Shape;1579;p40"/>
            <p:cNvCxnSpPr/>
            <p:nvPr/>
          </p:nvCxnSpPr>
          <p:spPr>
            <a:xfrm flipH="1" rot="10800000">
              <a:off x="4170075" y="1451663"/>
              <a:ext cx="1734600" cy="3312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80" name="Google Shape;1580;p40"/>
            <p:cNvCxnSpPr/>
            <p:nvPr/>
          </p:nvCxnSpPr>
          <p:spPr>
            <a:xfrm>
              <a:off x="4170075" y="2020761"/>
              <a:ext cx="1734600" cy="3312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81" name="Google Shape;1581;p40"/>
            <p:cNvCxnSpPr/>
            <p:nvPr/>
          </p:nvCxnSpPr>
          <p:spPr>
            <a:xfrm flipH="1" rot="10800000">
              <a:off x="4170075" y="3139438"/>
              <a:ext cx="1734600" cy="3312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82" name="Google Shape;1582;p40"/>
            <p:cNvCxnSpPr/>
            <p:nvPr/>
          </p:nvCxnSpPr>
          <p:spPr>
            <a:xfrm>
              <a:off x="4170075" y="3708536"/>
              <a:ext cx="1734600" cy="3312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83" name="Google Shape;1583;p40"/>
            <p:cNvCxnSpPr/>
            <p:nvPr/>
          </p:nvCxnSpPr>
          <p:spPr>
            <a:xfrm flipH="1" rot="10800000">
              <a:off x="1958325" y="1906176"/>
              <a:ext cx="1734600" cy="6216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84" name="Google Shape;1584;p40"/>
            <p:cNvCxnSpPr/>
            <p:nvPr/>
          </p:nvCxnSpPr>
          <p:spPr>
            <a:xfrm>
              <a:off x="1958325" y="2974300"/>
              <a:ext cx="1734600" cy="6216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85" name="Google Shape;1585;p40"/>
          <p:cNvGrpSpPr/>
          <p:nvPr/>
        </p:nvGrpSpPr>
        <p:grpSpPr>
          <a:xfrm>
            <a:off x="3062872" y="1501330"/>
            <a:ext cx="1737310" cy="1542956"/>
            <a:chOff x="3062872" y="1501330"/>
            <a:chExt cx="1737310" cy="1542956"/>
          </a:xfrm>
        </p:grpSpPr>
        <p:sp>
          <p:nvSpPr>
            <p:cNvPr id="1586" name="Google Shape;1586;p40"/>
            <p:cNvSpPr/>
            <p:nvPr/>
          </p:nvSpPr>
          <p:spPr>
            <a:xfrm>
              <a:off x="3531340" y="1501330"/>
              <a:ext cx="800369" cy="80097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87" name="Google Shape;1587;p40"/>
            <p:cNvGrpSpPr/>
            <p:nvPr/>
          </p:nvGrpSpPr>
          <p:grpSpPr>
            <a:xfrm>
              <a:off x="3062872" y="2302310"/>
              <a:ext cx="1737310" cy="741976"/>
              <a:chOff x="2893473" y="1339748"/>
              <a:chExt cx="1773309" cy="741976"/>
            </a:xfrm>
          </p:grpSpPr>
          <p:sp>
            <p:nvSpPr>
              <p:cNvPr id="1588" name="Google Shape;1588;p40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589" name="Google Shape;1589;p40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590" name="Google Shape;1590;p40"/>
          <p:cNvGrpSpPr/>
          <p:nvPr/>
        </p:nvGrpSpPr>
        <p:grpSpPr>
          <a:xfrm>
            <a:off x="3062872" y="3189105"/>
            <a:ext cx="1737309" cy="1542931"/>
            <a:chOff x="3062872" y="3189105"/>
            <a:chExt cx="1737309" cy="1542931"/>
          </a:xfrm>
        </p:grpSpPr>
        <p:sp>
          <p:nvSpPr>
            <p:cNvPr id="1591" name="Google Shape;1591;p40"/>
            <p:cNvSpPr/>
            <p:nvPr/>
          </p:nvSpPr>
          <p:spPr>
            <a:xfrm>
              <a:off x="3531340" y="3189105"/>
              <a:ext cx="800369" cy="80097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92" name="Google Shape;1592;p40"/>
            <p:cNvGrpSpPr/>
            <p:nvPr/>
          </p:nvGrpSpPr>
          <p:grpSpPr>
            <a:xfrm>
              <a:off x="3062872" y="3990068"/>
              <a:ext cx="1737309" cy="741968"/>
              <a:chOff x="3675320" y="3768484"/>
              <a:chExt cx="1773307" cy="741968"/>
            </a:xfrm>
          </p:grpSpPr>
          <p:sp>
            <p:nvSpPr>
              <p:cNvPr id="1593" name="Google Shape;1593;p40"/>
              <p:cNvSpPr txBox="1"/>
              <p:nvPr/>
            </p:nvSpPr>
            <p:spPr>
              <a:xfrm>
                <a:off x="3675326" y="37684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594" name="Google Shape;1594;p40"/>
              <p:cNvSpPr txBox="1"/>
              <p:nvPr/>
            </p:nvSpPr>
            <p:spPr>
              <a:xfrm>
                <a:off x="3675320" y="4053252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 of them all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595" name="Google Shape;1595;p40"/>
          <p:cNvGrpSpPr/>
          <p:nvPr/>
        </p:nvGrpSpPr>
        <p:grpSpPr>
          <a:xfrm>
            <a:off x="766834" y="2241799"/>
            <a:ext cx="1737310" cy="1749801"/>
            <a:chOff x="766834" y="2241799"/>
            <a:chExt cx="1737310" cy="1749801"/>
          </a:xfrm>
        </p:grpSpPr>
        <p:sp>
          <p:nvSpPr>
            <p:cNvPr id="1596" name="Google Shape;1596;p40"/>
            <p:cNvSpPr/>
            <p:nvPr/>
          </p:nvSpPr>
          <p:spPr>
            <a:xfrm>
              <a:off x="1131950" y="2241799"/>
              <a:ext cx="1007063" cy="100782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97" name="Google Shape;1597;p40"/>
            <p:cNvGrpSpPr/>
            <p:nvPr/>
          </p:nvGrpSpPr>
          <p:grpSpPr>
            <a:xfrm>
              <a:off x="766834" y="3249623"/>
              <a:ext cx="1737310" cy="741976"/>
              <a:chOff x="2893473" y="1339748"/>
              <a:chExt cx="1773309" cy="741976"/>
            </a:xfrm>
          </p:grpSpPr>
          <p:sp>
            <p:nvSpPr>
              <p:cNvPr id="1598" name="Google Shape;1598;p40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599" name="Google Shape;1599;p40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00" name="Google Shape;1600;p40"/>
          <p:cNvGrpSpPr/>
          <p:nvPr/>
        </p:nvGrpSpPr>
        <p:grpSpPr>
          <a:xfrm>
            <a:off x="5907325" y="1076566"/>
            <a:ext cx="2469846" cy="741982"/>
            <a:chOff x="5907325" y="1076566"/>
            <a:chExt cx="2469846" cy="741982"/>
          </a:xfrm>
        </p:grpSpPr>
        <p:sp>
          <p:nvSpPr>
            <p:cNvPr id="1601" name="Google Shape;1601;p40"/>
            <p:cNvSpPr/>
            <p:nvPr/>
          </p:nvSpPr>
          <p:spPr>
            <a:xfrm>
              <a:off x="5907325" y="1157252"/>
              <a:ext cx="580157" cy="58059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01</a:t>
              </a:r>
              <a:endParaRPr sz="20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1602" name="Google Shape;1602;p40"/>
            <p:cNvGrpSpPr/>
            <p:nvPr/>
          </p:nvGrpSpPr>
          <p:grpSpPr>
            <a:xfrm>
              <a:off x="6639790" y="1076566"/>
              <a:ext cx="1737380" cy="741982"/>
              <a:chOff x="6935413" y="2447439"/>
              <a:chExt cx="1741211" cy="741982"/>
            </a:xfrm>
          </p:grpSpPr>
          <p:sp>
            <p:nvSpPr>
              <p:cNvPr id="1603" name="Google Shape;1603;p40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04" name="Google Shape;1604;p40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05" name="Google Shape;1605;p40"/>
          <p:cNvGrpSpPr/>
          <p:nvPr/>
        </p:nvGrpSpPr>
        <p:grpSpPr>
          <a:xfrm>
            <a:off x="5907325" y="1985091"/>
            <a:ext cx="2469846" cy="741982"/>
            <a:chOff x="5907325" y="1985091"/>
            <a:chExt cx="2469846" cy="741982"/>
          </a:xfrm>
        </p:grpSpPr>
        <p:sp>
          <p:nvSpPr>
            <p:cNvPr id="1606" name="Google Shape;1606;p40"/>
            <p:cNvSpPr/>
            <p:nvPr/>
          </p:nvSpPr>
          <p:spPr>
            <a:xfrm>
              <a:off x="5907325" y="2065772"/>
              <a:ext cx="580157" cy="58059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02</a:t>
              </a:r>
              <a:endParaRPr/>
            </a:p>
          </p:txBody>
        </p:sp>
        <p:grpSp>
          <p:nvGrpSpPr>
            <p:cNvPr id="1607" name="Google Shape;1607;p40"/>
            <p:cNvGrpSpPr/>
            <p:nvPr/>
          </p:nvGrpSpPr>
          <p:grpSpPr>
            <a:xfrm>
              <a:off x="6639790" y="1985091"/>
              <a:ext cx="1737380" cy="741982"/>
              <a:chOff x="6935413" y="2447439"/>
              <a:chExt cx="1741211" cy="741982"/>
            </a:xfrm>
          </p:grpSpPr>
          <p:sp>
            <p:nvSpPr>
              <p:cNvPr id="1608" name="Google Shape;1608;p40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09" name="Google Shape;1609;p40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Neptune is the farthest from the Sun</a:t>
                </a:r>
                <a:endParaRPr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10" name="Google Shape;1610;p40"/>
          <p:cNvGrpSpPr/>
          <p:nvPr/>
        </p:nvGrpSpPr>
        <p:grpSpPr>
          <a:xfrm>
            <a:off x="5907325" y="2764353"/>
            <a:ext cx="2469846" cy="741982"/>
            <a:chOff x="5907325" y="2764353"/>
            <a:chExt cx="2469846" cy="741982"/>
          </a:xfrm>
        </p:grpSpPr>
        <p:sp>
          <p:nvSpPr>
            <p:cNvPr id="1611" name="Google Shape;1611;p40"/>
            <p:cNvSpPr/>
            <p:nvPr/>
          </p:nvSpPr>
          <p:spPr>
            <a:xfrm>
              <a:off x="5907325" y="2845039"/>
              <a:ext cx="580157" cy="58059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03</a:t>
              </a:r>
              <a:endParaRPr/>
            </a:p>
          </p:txBody>
        </p:sp>
        <p:grpSp>
          <p:nvGrpSpPr>
            <p:cNvPr id="1612" name="Google Shape;1612;p40"/>
            <p:cNvGrpSpPr/>
            <p:nvPr/>
          </p:nvGrpSpPr>
          <p:grpSpPr>
            <a:xfrm>
              <a:off x="6639790" y="2764353"/>
              <a:ext cx="1737380" cy="741982"/>
              <a:chOff x="6935413" y="2447439"/>
              <a:chExt cx="1741211" cy="741982"/>
            </a:xfrm>
          </p:grpSpPr>
          <p:sp>
            <p:nvSpPr>
              <p:cNvPr id="1613" name="Google Shape;1613;p40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14" name="Google Shape;1614;p40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It’s composed of hydrogen and helium</a:t>
                </a:r>
                <a:endParaRPr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15" name="Google Shape;1615;p40"/>
          <p:cNvGrpSpPr/>
          <p:nvPr/>
        </p:nvGrpSpPr>
        <p:grpSpPr>
          <a:xfrm>
            <a:off x="5907325" y="3672866"/>
            <a:ext cx="2469846" cy="741982"/>
            <a:chOff x="5907325" y="3672866"/>
            <a:chExt cx="2469846" cy="741982"/>
          </a:xfrm>
        </p:grpSpPr>
        <p:sp>
          <p:nvSpPr>
            <p:cNvPr id="1616" name="Google Shape;1616;p40"/>
            <p:cNvSpPr/>
            <p:nvPr/>
          </p:nvSpPr>
          <p:spPr>
            <a:xfrm>
              <a:off x="5907325" y="3753560"/>
              <a:ext cx="580157" cy="58059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04</a:t>
              </a:r>
              <a:endParaRPr/>
            </a:p>
          </p:txBody>
        </p:sp>
        <p:grpSp>
          <p:nvGrpSpPr>
            <p:cNvPr id="1617" name="Google Shape;1617;p40"/>
            <p:cNvGrpSpPr/>
            <p:nvPr/>
          </p:nvGrpSpPr>
          <p:grpSpPr>
            <a:xfrm>
              <a:off x="6639790" y="3672866"/>
              <a:ext cx="1737380" cy="741982"/>
              <a:chOff x="6935413" y="2447439"/>
              <a:chExt cx="1741211" cy="741982"/>
            </a:xfrm>
          </p:grpSpPr>
          <p:sp>
            <p:nvSpPr>
              <p:cNvPr id="1618" name="Google Shape;1618;p40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6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EARTH</a:t>
                </a:r>
                <a:endParaRPr sz="2000">
                  <a:solidFill>
                    <a:schemeClr val="accent6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19" name="Google Shape;1619;p40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Earth is the third planet from the Sun</a:t>
                </a:r>
                <a:endParaRPr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20" name="Google Shape;1620;p40"/>
          <p:cNvGrpSpPr/>
          <p:nvPr/>
        </p:nvGrpSpPr>
        <p:grpSpPr>
          <a:xfrm>
            <a:off x="3761237" y="1732182"/>
            <a:ext cx="340573" cy="339271"/>
            <a:chOff x="2085450" y="842250"/>
            <a:chExt cx="483700" cy="481850"/>
          </a:xfrm>
        </p:grpSpPr>
        <p:sp>
          <p:nvSpPr>
            <p:cNvPr id="1621" name="Google Shape;1621;p40"/>
            <p:cNvSpPr/>
            <p:nvPr/>
          </p:nvSpPr>
          <p:spPr>
            <a:xfrm>
              <a:off x="2085525" y="926925"/>
              <a:ext cx="483625" cy="397175"/>
            </a:xfrm>
            <a:custGeom>
              <a:rect b="b" l="l" r="r" t="t"/>
              <a:pathLst>
                <a:path extrusionOk="0" h="15887" w="19345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2" name="Google Shape;1622;p40"/>
            <p:cNvSpPr/>
            <p:nvPr/>
          </p:nvSpPr>
          <p:spPr>
            <a:xfrm>
              <a:off x="2085450" y="1151875"/>
              <a:ext cx="143650" cy="87575"/>
            </a:xfrm>
            <a:custGeom>
              <a:rect b="b" l="l" r="r" t="t"/>
              <a:pathLst>
                <a:path extrusionOk="0" h="3503" w="5746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3" name="Google Shape;1623;p40"/>
            <p:cNvSpPr/>
            <p:nvPr/>
          </p:nvSpPr>
          <p:spPr>
            <a:xfrm>
              <a:off x="2274775" y="842250"/>
              <a:ext cx="294375" cy="197650"/>
            </a:xfrm>
            <a:custGeom>
              <a:rect b="b" l="l" r="r" t="t"/>
              <a:pathLst>
                <a:path extrusionOk="0" h="7906" w="11775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624" name="Google Shape;1624;p40"/>
          <p:cNvGrpSpPr/>
          <p:nvPr/>
        </p:nvGrpSpPr>
        <p:grpSpPr>
          <a:xfrm>
            <a:off x="1406893" y="2517123"/>
            <a:ext cx="457181" cy="457179"/>
            <a:chOff x="5049725" y="2027900"/>
            <a:chExt cx="481750" cy="481850"/>
          </a:xfrm>
        </p:grpSpPr>
        <p:sp>
          <p:nvSpPr>
            <p:cNvPr id="1625" name="Google Shape;1625;p40"/>
            <p:cNvSpPr/>
            <p:nvPr/>
          </p:nvSpPr>
          <p:spPr>
            <a:xfrm>
              <a:off x="5191775" y="2394925"/>
              <a:ext cx="197625" cy="114825"/>
            </a:xfrm>
            <a:custGeom>
              <a:rect b="b" l="l" r="r" t="t"/>
              <a:pathLst>
                <a:path extrusionOk="0" h="4593" w="7905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6" name="Google Shape;1626;p40"/>
            <p:cNvSpPr/>
            <p:nvPr/>
          </p:nvSpPr>
          <p:spPr>
            <a:xfrm>
              <a:off x="5113625" y="2027900"/>
              <a:ext cx="347300" cy="338825"/>
            </a:xfrm>
            <a:custGeom>
              <a:rect b="b" l="l" r="r" t="t"/>
              <a:pathLst>
                <a:path extrusionOk="0" h="13553" w="13892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7" name="Google Shape;1627;p40"/>
            <p:cNvSpPr/>
            <p:nvPr/>
          </p:nvSpPr>
          <p:spPr>
            <a:xfrm>
              <a:off x="5049725" y="2197300"/>
              <a:ext cx="56400" cy="28275"/>
            </a:xfrm>
            <a:custGeom>
              <a:rect b="b" l="l" r="r" t="t"/>
              <a:pathLst>
                <a:path extrusionOk="0" h="1131" w="2256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8" name="Google Shape;1628;p40"/>
            <p:cNvSpPr/>
            <p:nvPr/>
          </p:nvSpPr>
          <p:spPr>
            <a:xfrm>
              <a:off x="5052575" y="2102800"/>
              <a:ext cx="50850" cy="48075"/>
            </a:xfrm>
            <a:custGeom>
              <a:rect b="b" l="l" r="r" t="t"/>
              <a:pathLst>
                <a:path extrusionOk="0" h="1923" w="2034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29" name="Google Shape;1629;p40"/>
            <p:cNvSpPr/>
            <p:nvPr/>
          </p:nvSpPr>
          <p:spPr>
            <a:xfrm>
              <a:off x="5052575" y="2272175"/>
              <a:ext cx="50700" cy="47900"/>
            </a:xfrm>
            <a:custGeom>
              <a:rect b="b" l="l" r="r" t="t"/>
              <a:pathLst>
                <a:path extrusionOk="0" h="1916" w="2028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30" name="Google Shape;1630;p40"/>
            <p:cNvSpPr/>
            <p:nvPr/>
          </p:nvSpPr>
          <p:spPr>
            <a:xfrm>
              <a:off x="5475050" y="2197300"/>
              <a:ext cx="56425" cy="28275"/>
            </a:xfrm>
            <a:custGeom>
              <a:rect b="b" l="l" r="r" t="t"/>
              <a:pathLst>
                <a:path extrusionOk="0" h="1131" w="2257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31" name="Google Shape;1631;p40"/>
            <p:cNvSpPr/>
            <p:nvPr/>
          </p:nvSpPr>
          <p:spPr>
            <a:xfrm>
              <a:off x="5477925" y="2102800"/>
              <a:ext cx="50675" cy="47900"/>
            </a:xfrm>
            <a:custGeom>
              <a:rect b="b" l="l" r="r" t="t"/>
              <a:pathLst>
                <a:path extrusionOk="0" h="1916" w="2027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32" name="Google Shape;1632;p40"/>
            <p:cNvSpPr/>
            <p:nvPr/>
          </p:nvSpPr>
          <p:spPr>
            <a:xfrm>
              <a:off x="5477775" y="2272000"/>
              <a:ext cx="50825" cy="48075"/>
            </a:xfrm>
            <a:custGeom>
              <a:rect b="b" l="l" r="r" t="t"/>
              <a:pathLst>
                <a:path extrusionOk="0" h="1923" w="2033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633" name="Google Shape;1633;p40"/>
          <p:cNvGrpSpPr/>
          <p:nvPr/>
        </p:nvGrpSpPr>
        <p:grpSpPr>
          <a:xfrm>
            <a:off x="3821561" y="3420031"/>
            <a:ext cx="219890" cy="339095"/>
            <a:chOff x="5726350" y="2028150"/>
            <a:chExt cx="312300" cy="481600"/>
          </a:xfrm>
        </p:grpSpPr>
        <p:sp>
          <p:nvSpPr>
            <p:cNvPr id="1634" name="Google Shape;1634;p40"/>
            <p:cNvSpPr/>
            <p:nvPr/>
          </p:nvSpPr>
          <p:spPr>
            <a:xfrm>
              <a:off x="5756075" y="2028150"/>
              <a:ext cx="252825" cy="83275"/>
            </a:xfrm>
            <a:custGeom>
              <a:rect b="b" l="l" r="r" t="t"/>
              <a:pathLst>
                <a:path extrusionOk="0" h="3331" w="10113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35" name="Google Shape;1635;p40"/>
            <p:cNvSpPr/>
            <p:nvPr/>
          </p:nvSpPr>
          <p:spPr>
            <a:xfrm>
              <a:off x="5726350" y="2139650"/>
              <a:ext cx="312300" cy="224425"/>
            </a:xfrm>
            <a:custGeom>
              <a:rect b="b" l="l" r="r" t="t"/>
              <a:pathLst>
                <a:path extrusionOk="0" h="8977" w="12492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36" name="Google Shape;1636;p40"/>
            <p:cNvSpPr/>
            <p:nvPr/>
          </p:nvSpPr>
          <p:spPr>
            <a:xfrm>
              <a:off x="5842500" y="2392350"/>
              <a:ext cx="79975" cy="117400"/>
            </a:xfrm>
            <a:custGeom>
              <a:rect b="b" l="l" r="r" t="t"/>
              <a:pathLst>
                <a:path extrusionOk="0" h="4696" w="3199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41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cxnSp>
        <p:nvCxnSpPr>
          <p:cNvPr id="1642" name="Google Shape;1642;p41"/>
          <p:cNvCxnSpPr/>
          <p:nvPr/>
        </p:nvCxnSpPr>
        <p:spPr>
          <a:xfrm>
            <a:off x="477450" y="2494825"/>
            <a:ext cx="818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643" name="Google Shape;1643;p41"/>
          <p:cNvGrpSpPr/>
          <p:nvPr/>
        </p:nvGrpSpPr>
        <p:grpSpPr>
          <a:xfrm>
            <a:off x="6961426" y="1740415"/>
            <a:ext cx="1737310" cy="2346002"/>
            <a:chOff x="6961426" y="1740415"/>
            <a:chExt cx="1737310" cy="2346002"/>
          </a:xfrm>
        </p:grpSpPr>
        <p:grpSp>
          <p:nvGrpSpPr>
            <p:cNvPr id="1644" name="Google Shape;1644;p41"/>
            <p:cNvGrpSpPr/>
            <p:nvPr/>
          </p:nvGrpSpPr>
          <p:grpSpPr>
            <a:xfrm flipH="1" rot="-5400000">
              <a:off x="6695671" y="2117781"/>
              <a:ext cx="1508522" cy="753790"/>
              <a:chOff x="2238575" y="3895350"/>
              <a:chExt cx="3120650" cy="1559350"/>
            </a:xfrm>
          </p:grpSpPr>
          <p:sp>
            <p:nvSpPr>
              <p:cNvPr id="1645" name="Google Shape;1645;p41"/>
              <p:cNvSpPr/>
              <p:nvPr/>
            </p:nvSpPr>
            <p:spPr>
              <a:xfrm>
                <a:off x="2238575" y="3895350"/>
                <a:ext cx="3120650" cy="1559350"/>
              </a:xfrm>
              <a:custGeom>
                <a:rect b="b" l="l" r="r" t="t"/>
                <a:pathLst>
                  <a:path extrusionOk="0" h="62374" w="124826">
                    <a:moveTo>
                      <a:pt x="54142" y="1"/>
                    </a:moveTo>
                    <a:lnTo>
                      <a:pt x="52851" y="8715"/>
                    </a:lnTo>
                    <a:lnTo>
                      <a:pt x="50350" y="9280"/>
                    </a:lnTo>
                    <a:cubicBezTo>
                      <a:pt x="44298" y="10652"/>
                      <a:pt x="38569" y="12992"/>
                      <a:pt x="33405" y="16300"/>
                    </a:cubicBezTo>
                    <a:lnTo>
                      <a:pt x="31307" y="17672"/>
                    </a:lnTo>
                    <a:lnTo>
                      <a:pt x="24207" y="12346"/>
                    </a:lnTo>
                    <a:lnTo>
                      <a:pt x="12426" y="24127"/>
                    </a:lnTo>
                    <a:lnTo>
                      <a:pt x="17671" y="31147"/>
                    </a:lnTo>
                    <a:lnTo>
                      <a:pt x="16299" y="33325"/>
                    </a:lnTo>
                    <a:cubicBezTo>
                      <a:pt x="12991" y="38489"/>
                      <a:pt x="10651" y="44299"/>
                      <a:pt x="9279" y="50270"/>
                    </a:cubicBezTo>
                    <a:lnTo>
                      <a:pt x="8714" y="52771"/>
                    </a:lnTo>
                    <a:lnTo>
                      <a:pt x="0" y="54062"/>
                    </a:lnTo>
                    <a:lnTo>
                      <a:pt x="0" y="62373"/>
                    </a:lnTo>
                    <a:lnTo>
                      <a:pt x="25901" y="62373"/>
                    </a:lnTo>
                    <a:cubicBezTo>
                      <a:pt x="26224" y="42685"/>
                      <a:pt x="42281" y="26870"/>
                      <a:pt x="61969" y="26870"/>
                    </a:cubicBezTo>
                    <a:cubicBezTo>
                      <a:pt x="81657" y="26870"/>
                      <a:pt x="97714" y="42685"/>
                      <a:pt x="98037" y="62373"/>
                    </a:cubicBezTo>
                    <a:lnTo>
                      <a:pt x="124825" y="62373"/>
                    </a:lnTo>
                    <a:lnTo>
                      <a:pt x="124825" y="54062"/>
                    </a:lnTo>
                    <a:lnTo>
                      <a:pt x="116111" y="52771"/>
                    </a:lnTo>
                    <a:lnTo>
                      <a:pt x="115546" y="50351"/>
                    </a:lnTo>
                    <a:cubicBezTo>
                      <a:pt x="114175" y="44299"/>
                      <a:pt x="111754" y="38570"/>
                      <a:pt x="108446" y="33325"/>
                    </a:cubicBezTo>
                    <a:lnTo>
                      <a:pt x="107155" y="31227"/>
                    </a:lnTo>
                    <a:lnTo>
                      <a:pt x="112399" y="24207"/>
                    </a:lnTo>
                    <a:lnTo>
                      <a:pt x="100700" y="12346"/>
                    </a:lnTo>
                    <a:lnTo>
                      <a:pt x="93599" y="17672"/>
                    </a:lnTo>
                    <a:lnTo>
                      <a:pt x="91501" y="16300"/>
                    </a:lnTo>
                    <a:cubicBezTo>
                      <a:pt x="86256" y="12992"/>
                      <a:pt x="80527" y="10571"/>
                      <a:pt x="74476" y="9199"/>
                    </a:cubicBezTo>
                    <a:lnTo>
                      <a:pt x="72055" y="8634"/>
                    </a:lnTo>
                    <a:lnTo>
                      <a:pt x="706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41"/>
              <p:cNvSpPr/>
              <p:nvPr/>
            </p:nvSpPr>
            <p:spPr>
              <a:xfrm>
                <a:off x="2886100" y="4552975"/>
                <a:ext cx="1803400" cy="901725"/>
              </a:xfrm>
              <a:custGeom>
                <a:rect b="b" l="l" r="r" t="t"/>
                <a:pathLst>
                  <a:path extrusionOk="0" h="36069" w="72136">
                    <a:moveTo>
                      <a:pt x="36068" y="0"/>
                    </a:moveTo>
                    <a:cubicBezTo>
                      <a:pt x="16138" y="0"/>
                      <a:pt x="0" y="16138"/>
                      <a:pt x="0" y="36068"/>
                    </a:cubicBezTo>
                    <a:lnTo>
                      <a:pt x="72136" y="36068"/>
                    </a:lnTo>
                    <a:cubicBezTo>
                      <a:pt x="72136" y="16138"/>
                      <a:pt x="55998" y="0"/>
                      <a:pt x="360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47" name="Google Shape;1647;p41"/>
            <p:cNvGrpSpPr/>
            <p:nvPr/>
          </p:nvGrpSpPr>
          <p:grpSpPr>
            <a:xfrm flipH="1">
              <a:off x="6961426" y="3344440"/>
              <a:ext cx="1737310" cy="741976"/>
              <a:chOff x="2893473" y="1339748"/>
              <a:chExt cx="1773309" cy="741976"/>
            </a:xfrm>
          </p:grpSpPr>
          <p:sp>
            <p:nvSpPr>
              <p:cNvPr id="1648" name="Google Shape;1648;p41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49" name="Google Shape;1649;p41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50" name="Google Shape;1650;p41"/>
          <p:cNvGrpSpPr/>
          <p:nvPr/>
        </p:nvGrpSpPr>
        <p:grpSpPr>
          <a:xfrm>
            <a:off x="2815824" y="1449250"/>
            <a:ext cx="1916795" cy="2931766"/>
            <a:chOff x="2815824" y="1449250"/>
            <a:chExt cx="1916795" cy="2931766"/>
          </a:xfrm>
        </p:grpSpPr>
        <p:grpSp>
          <p:nvGrpSpPr>
            <p:cNvPr id="1651" name="Google Shape;1651;p41"/>
            <p:cNvGrpSpPr/>
            <p:nvPr/>
          </p:nvGrpSpPr>
          <p:grpSpPr>
            <a:xfrm flipH="1" rot="-5400000">
              <a:off x="2292789" y="1972285"/>
              <a:ext cx="2090836" cy="1044765"/>
              <a:chOff x="2238575" y="3895350"/>
              <a:chExt cx="3120650" cy="1559350"/>
            </a:xfrm>
          </p:grpSpPr>
          <p:sp>
            <p:nvSpPr>
              <p:cNvPr id="1652" name="Google Shape;1652;p41"/>
              <p:cNvSpPr/>
              <p:nvPr/>
            </p:nvSpPr>
            <p:spPr>
              <a:xfrm>
                <a:off x="2238575" y="3895350"/>
                <a:ext cx="3120650" cy="1559350"/>
              </a:xfrm>
              <a:custGeom>
                <a:rect b="b" l="l" r="r" t="t"/>
                <a:pathLst>
                  <a:path extrusionOk="0" h="62374" w="124826">
                    <a:moveTo>
                      <a:pt x="54142" y="1"/>
                    </a:moveTo>
                    <a:lnTo>
                      <a:pt x="52851" y="8715"/>
                    </a:lnTo>
                    <a:lnTo>
                      <a:pt x="50350" y="9280"/>
                    </a:lnTo>
                    <a:cubicBezTo>
                      <a:pt x="44298" y="10652"/>
                      <a:pt x="38569" y="12992"/>
                      <a:pt x="33405" y="16300"/>
                    </a:cubicBezTo>
                    <a:lnTo>
                      <a:pt x="31307" y="17672"/>
                    </a:lnTo>
                    <a:lnTo>
                      <a:pt x="24207" y="12346"/>
                    </a:lnTo>
                    <a:lnTo>
                      <a:pt x="12426" y="24127"/>
                    </a:lnTo>
                    <a:lnTo>
                      <a:pt x="17671" y="31147"/>
                    </a:lnTo>
                    <a:lnTo>
                      <a:pt x="16299" y="33325"/>
                    </a:lnTo>
                    <a:cubicBezTo>
                      <a:pt x="12991" y="38489"/>
                      <a:pt x="10651" y="44299"/>
                      <a:pt x="9279" y="50270"/>
                    </a:cubicBezTo>
                    <a:lnTo>
                      <a:pt x="8714" y="52771"/>
                    </a:lnTo>
                    <a:lnTo>
                      <a:pt x="0" y="54062"/>
                    </a:lnTo>
                    <a:lnTo>
                      <a:pt x="0" y="62373"/>
                    </a:lnTo>
                    <a:lnTo>
                      <a:pt x="25901" y="62373"/>
                    </a:lnTo>
                    <a:cubicBezTo>
                      <a:pt x="26224" y="42685"/>
                      <a:pt x="42281" y="26870"/>
                      <a:pt x="61969" y="26870"/>
                    </a:cubicBezTo>
                    <a:cubicBezTo>
                      <a:pt x="81657" y="26870"/>
                      <a:pt x="97714" y="42685"/>
                      <a:pt x="98037" y="62373"/>
                    </a:cubicBezTo>
                    <a:lnTo>
                      <a:pt x="124825" y="62373"/>
                    </a:lnTo>
                    <a:lnTo>
                      <a:pt x="124825" y="54062"/>
                    </a:lnTo>
                    <a:lnTo>
                      <a:pt x="116111" y="52771"/>
                    </a:lnTo>
                    <a:lnTo>
                      <a:pt x="115546" y="50351"/>
                    </a:lnTo>
                    <a:cubicBezTo>
                      <a:pt x="114175" y="44299"/>
                      <a:pt x="111754" y="38570"/>
                      <a:pt x="108446" y="33325"/>
                    </a:cubicBezTo>
                    <a:lnTo>
                      <a:pt x="107155" y="31227"/>
                    </a:lnTo>
                    <a:lnTo>
                      <a:pt x="112399" y="24207"/>
                    </a:lnTo>
                    <a:lnTo>
                      <a:pt x="100700" y="12346"/>
                    </a:lnTo>
                    <a:lnTo>
                      <a:pt x="93599" y="17672"/>
                    </a:lnTo>
                    <a:lnTo>
                      <a:pt x="91501" y="16300"/>
                    </a:lnTo>
                    <a:cubicBezTo>
                      <a:pt x="86256" y="12992"/>
                      <a:pt x="80527" y="10571"/>
                      <a:pt x="74476" y="9199"/>
                    </a:cubicBezTo>
                    <a:lnTo>
                      <a:pt x="72055" y="8634"/>
                    </a:lnTo>
                    <a:lnTo>
                      <a:pt x="7068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41"/>
              <p:cNvSpPr/>
              <p:nvPr/>
            </p:nvSpPr>
            <p:spPr>
              <a:xfrm>
                <a:off x="2886100" y="4552975"/>
                <a:ext cx="1803400" cy="901725"/>
              </a:xfrm>
              <a:custGeom>
                <a:rect b="b" l="l" r="r" t="t"/>
                <a:pathLst>
                  <a:path extrusionOk="0" h="36069" w="72136">
                    <a:moveTo>
                      <a:pt x="36068" y="0"/>
                    </a:moveTo>
                    <a:cubicBezTo>
                      <a:pt x="16138" y="0"/>
                      <a:pt x="0" y="16138"/>
                      <a:pt x="0" y="36068"/>
                    </a:cubicBezTo>
                    <a:lnTo>
                      <a:pt x="72136" y="36068"/>
                    </a:lnTo>
                    <a:cubicBezTo>
                      <a:pt x="72136" y="16138"/>
                      <a:pt x="55998" y="0"/>
                      <a:pt x="360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4" name="Google Shape;1654;p41"/>
            <p:cNvGrpSpPr/>
            <p:nvPr/>
          </p:nvGrpSpPr>
          <p:grpSpPr>
            <a:xfrm flipH="1">
              <a:off x="2995311" y="3639047"/>
              <a:ext cx="1737309" cy="741968"/>
              <a:chOff x="3675320" y="3768484"/>
              <a:chExt cx="1773307" cy="741968"/>
            </a:xfrm>
          </p:grpSpPr>
          <p:sp>
            <p:nvSpPr>
              <p:cNvPr id="1655" name="Google Shape;1655;p41"/>
              <p:cNvSpPr txBox="1"/>
              <p:nvPr/>
            </p:nvSpPr>
            <p:spPr>
              <a:xfrm>
                <a:off x="3675326" y="37684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56" name="Google Shape;1656;p41"/>
              <p:cNvSpPr txBox="1"/>
              <p:nvPr/>
            </p:nvSpPr>
            <p:spPr>
              <a:xfrm>
                <a:off x="3675320" y="4053252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 of them all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57" name="Google Shape;1657;p41"/>
          <p:cNvGrpSpPr/>
          <p:nvPr/>
        </p:nvGrpSpPr>
        <p:grpSpPr>
          <a:xfrm>
            <a:off x="445263" y="1185664"/>
            <a:ext cx="2176667" cy="3460132"/>
            <a:chOff x="445263" y="1185664"/>
            <a:chExt cx="2176667" cy="3460132"/>
          </a:xfrm>
        </p:grpSpPr>
        <p:grpSp>
          <p:nvGrpSpPr>
            <p:cNvPr id="1658" name="Google Shape;1658;p41"/>
            <p:cNvGrpSpPr/>
            <p:nvPr/>
          </p:nvGrpSpPr>
          <p:grpSpPr>
            <a:xfrm flipH="1" rot="-5400000">
              <a:off x="-209702" y="1840630"/>
              <a:ext cx="2618225" cy="1308295"/>
              <a:chOff x="2238575" y="3895350"/>
              <a:chExt cx="3120650" cy="1559350"/>
            </a:xfrm>
          </p:grpSpPr>
          <p:sp>
            <p:nvSpPr>
              <p:cNvPr id="1659" name="Google Shape;1659;p41"/>
              <p:cNvSpPr/>
              <p:nvPr/>
            </p:nvSpPr>
            <p:spPr>
              <a:xfrm>
                <a:off x="2238575" y="3895350"/>
                <a:ext cx="3120650" cy="1559350"/>
              </a:xfrm>
              <a:custGeom>
                <a:rect b="b" l="l" r="r" t="t"/>
                <a:pathLst>
                  <a:path extrusionOk="0" h="62374" w="124826">
                    <a:moveTo>
                      <a:pt x="54142" y="1"/>
                    </a:moveTo>
                    <a:lnTo>
                      <a:pt x="52851" y="8715"/>
                    </a:lnTo>
                    <a:lnTo>
                      <a:pt x="50350" y="9280"/>
                    </a:lnTo>
                    <a:cubicBezTo>
                      <a:pt x="44298" y="10652"/>
                      <a:pt x="38569" y="12992"/>
                      <a:pt x="33405" y="16300"/>
                    </a:cubicBezTo>
                    <a:lnTo>
                      <a:pt x="31307" y="17672"/>
                    </a:lnTo>
                    <a:lnTo>
                      <a:pt x="24207" y="12346"/>
                    </a:lnTo>
                    <a:lnTo>
                      <a:pt x="12426" y="24127"/>
                    </a:lnTo>
                    <a:lnTo>
                      <a:pt x="17671" y="31147"/>
                    </a:lnTo>
                    <a:lnTo>
                      <a:pt x="16299" y="33325"/>
                    </a:lnTo>
                    <a:cubicBezTo>
                      <a:pt x="12991" y="38489"/>
                      <a:pt x="10651" y="44299"/>
                      <a:pt x="9279" y="50270"/>
                    </a:cubicBezTo>
                    <a:lnTo>
                      <a:pt x="8714" y="52771"/>
                    </a:lnTo>
                    <a:lnTo>
                      <a:pt x="0" y="54062"/>
                    </a:lnTo>
                    <a:lnTo>
                      <a:pt x="0" y="62373"/>
                    </a:lnTo>
                    <a:lnTo>
                      <a:pt x="25901" y="62373"/>
                    </a:lnTo>
                    <a:cubicBezTo>
                      <a:pt x="26224" y="42685"/>
                      <a:pt x="42281" y="26870"/>
                      <a:pt x="61969" y="26870"/>
                    </a:cubicBezTo>
                    <a:cubicBezTo>
                      <a:pt x="81657" y="26870"/>
                      <a:pt x="97714" y="42685"/>
                      <a:pt x="98037" y="62373"/>
                    </a:cubicBezTo>
                    <a:lnTo>
                      <a:pt x="124825" y="62373"/>
                    </a:lnTo>
                    <a:lnTo>
                      <a:pt x="124825" y="54062"/>
                    </a:lnTo>
                    <a:lnTo>
                      <a:pt x="116111" y="52771"/>
                    </a:lnTo>
                    <a:lnTo>
                      <a:pt x="115546" y="50351"/>
                    </a:lnTo>
                    <a:cubicBezTo>
                      <a:pt x="114175" y="44299"/>
                      <a:pt x="111754" y="38570"/>
                      <a:pt x="108446" y="33325"/>
                    </a:cubicBezTo>
                    <a:lnTo>
                      <a:pt x="107155" y="31227"/>
                    </a:lnTo>
                    <a:lnTo>
                      <a:pt x="112399" y="24207"/>
                    </a:lnTo>
                    <a:lnTo>
                      <a:pt x="100700" y="12346"/>
                    </a:lnTo>
                    <a:lnTo>
                      <a:pt x="93599" y="17672"/>
                    </a:lnTo>
                    <a:lnTo>
                      <a:pt x="91501" y="16300"/>
                    </a:lnTo>
                    <a:cubicBezTo>
                      <a:pt x="86256" y="12992"/>
                      <a:pt x="80527" y="10571"/>
                      <a:pt x="74476" y="9199"/>
                    </a:cubicBezTo>
                    <a:lnTo>
                      <a:pt x="72055" y="8634"/>
                    </a:lnTo>
                    <a:lnTo>
                      <a:pt x="7068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41"/>
              <p:cNvSpPr/>
              <p:nvPr/>
            </p:nvSpPr>
            <p:spPr>
              <a:xfrm>
                <a:off x="2886100" y="4552975"/>
                <a:ext cx="1803400" cy="901725"/>
              </a:xfrm>
              <a:custGeom>
                <a:rect b="b" l="l" r="r" t="t"/>
                <a:pathLst>
                  <a:path extrusionOk="0" h="36069" w="72136">
                    <a:moveTo>
                      <a:pt x="36068" y="0"/>
                    </a:moveTo>
                    <a:cubicBezTo>
                      <a:pt x="16138" y="0"/>
                      <a:pt x="0" y="16138"/>
                      <a:pt x="0" y="36068"/>
                    </a:cubicBezTo>
                    <a:lnTo>
                      <a:pt x="72136" y="36068"/>
                    </a:lnTo>
                    <a:cubicBezTo>
                      <a:pt x="72136" y="16138"/>
                      <a:pt x="55998" y="0"/>
                      <a:pt x="360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1" name="Google Shape;1661;p41"/>
            <p:cNvGrpSpPr/>
            <p:nvPr/>
          </p:nvGrpSpPr>
          <p:grpSpPr>
            <a:xfrm flipH="1">
              <a:off x="884550" y="3903815"/>
              <a:ext cx="1737380" cy="741982"/>
              <a:chOff x="6935413" y="2447439"/>
              <a:chExt cx="1741211" cy="741982"/>
            </a:xfrm>
          </p:grpSpPr>
          <p:sp>
            <p:nvSpPr>
              <p:cNvPr id="1662" name="Google Shape;1662;p41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63" name="Google Shape;1663;p41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64" name="Google Shape;1664;p41"/>
          <p:cNvGrpSpPr/>
          <p:nvPr/>
        </p:nvGrpSpPr>
        <p:grpSpPr>
          <a:xfrm>
            <a:off x="4926954" y="1605636"/>
            <a:ext cx="1757333" cy="2623079"/>
            <a:chOff x="4926954" y="1605636"/>
            <a:chExt cx="1757333" cy="2623079"/>
          </a:xfrm>
        </p:grpSpPr>
        <p:grpSp>
          <p:nvGrpSpPr>
            <p:cNvPr id="1665" name="Google Shape;1665;p41"/>
            <p:cNvGrpSpPr/>
            <p:nvPr/>
          </p:nvGrpSpPr>
          <p:grpSpPr>
            <a:xfrm flipH="1" rot="-5400000">
              <a:off x="4482061" y="2050529"/>
              <a:ext cx="1778458" cy="888674"/>
              <a:chOff x="2238575" y="3895350"/>
              <a:chExt cx="3120650" cy="1559350"/>
            </a:xfrm>
          </p:grpSpPr>
          <p:sp>
            <p:nvSpPr>
              <p:cNvPr id="1666" name="Google Shape;1666;p41"/>
              <p:cNvSpPr/>
              <p:nvPr/>
            </p:nvSpPr>
            <p:spPr>
              <a:xfrm>
                <a:off x="2238575" y="3895350"/>
                <a:ext cx="3120650" cy="1559350"/>
              </a:xfrm>
              <a:custGeom>
                <a:rect b="b" l="l" r="r" t="t"/>
                <a:pathLst>
                  <a:path extrusionOk="0" h="62374" w="124826">
                    <a:moveTo>
                      <a:pt x="54142" y="1"/>
                    </a:moveTo>
                    <a:lnTo>
                      <a:pt x="52851" y="8715"/>
                    </a:lnTo>
                    <a:lnTo>
                      <a:pt x="50350" y="9280"/>
                    </a:lnTo>
                    <a:cubicBezTo>
                      <a:pt x="44298" y="10652"/>
                      <a:pt x="38569" y="12992"/>
                      <a:pt x="33405" y="16300"/>
                    </a:cubicBezTo>
                    <a:lnTo>
                      <a:pt x="31307" y="17672"/>
                    </a:lnTo>
                    <a:lnTo>
                      <a:pt x="24207" y="12346"/>
                    </a:lnTo>
                    <a:lnTo>
                      <a:pt x="12426" y="24127"/>
                    </a:lnTo>
                    <a:lnTo>
                      <a:pt x="17671" y="31147"/>
                    </a:lnTo>
                    <a:lnTo>
                      <a:pt x="16299" y="33325"/>
                    </a:lnTo>
                    <a:cubicBezTo>
                      <a:pt x="12991" y="38489"/>
                      <a:pt x="10651" y="44299"/>
                      <a:pt x="9279" y="50270"/>
                    </a:cubicBezTo>
                    <a:lnTo>
                      <a:pt x="8714" y="52771"/>
                    </a:lnTo>
                    <a:lnTo>
                      <a:pt x="0" y="54062"/>
                    </a:lnTo>
                    <a:lnTo>
                      <a:pt x="0" y="62373"/>
                    </a:lnTo>
                    <a:lnTo>
                      <a:pt x="25901" y="62373"/>
                    </a:lnTo>
                    <a:cubicBezTo>
                      <a:pt x="26224" y="42685"/>
                      <a:pt x="42281" y="26870"/>
                      <a:pt x="61969" y="26870"/>
                    </a:cubicBezTo>
                    <a:cubicBezTo>
                      <a:pt x="81657" y="26870"/>
                      <a:pt x="97714" y="42685"/>
                      <a:pt x="98037" y="62373"/>
                    </a:cubicBezTo>
                    <a:lnTo>
                      <a:pt x="124825" y="62373"/>
                    </a:lnTo>
                    <a:lnTo>
                      <a:pt x="124825" y="54062"/>
                    </a:lnTo>
                    <a:lnTo>
                      <a:pt x="116111" y="52771"/>
                    </a:lnTo>
                    <a:lnTo>
                      <a:pt x="115546" y="50351"/>
                    </a:lnTo>
                    <a:cubicBezTo>
                      <a:pt x="114175" y="44299"/>
                      <a:pt x="111754" y="38570"/>
                      <a:pt x="108446" y="33325"/>
                    </a:cubicBezTo>
                    <a:lnTo>
                      <a:pt x="107155" y="31227"/>
                    </a:lnTo>
                    <a:lnTo>
                      <a:pt x="112399" y="24207"/>
                    </a:lnTo>
                    <a:lnTo>
                      <a:pt x="100700" y="12346"/>
                    </a:lnTo>
                    <a:lnTo>
                      <a:pt x="93599" y="17672"/>
                    </a:lnTo>
                    <a:lnTo>
                      <a:pt x="91501" y="16300"/>
                    </a:lnTo>
                    <a:cubicBezTo>
                      <a:pt x="86256" y="12992"/>
                      <a:pt x="80527" y="10571"/>
                      <a:pt x="74476" y="9199"/>
                    </a:cubicBezTo>
                    <a:lnTo>
                      <a:pt x="72055" y="8634"/>
                    </a:lnTo>
                    <a:lnTo>
                      <a:pt x="7068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41"/>
              <p:cNvSpPr/>
              <p:nvPr/>
            </p:nvSpPr>
            <p:spPr>
              <a:xfrm>
                <a:off x="2886100" y="4552975"/>
                <a:ext cx="1803400" cy="901725"/>
              </a:xfrm>
              <a:custGeom>
                <a:rect b="b" l="l" r="r" t="t"/>
                <a:pathLst>
                  <a:path extrusionOk="0" h="36069" w="72136">
                    <a:moveTo>
                      <a:pt x="36068" y="0"/>
                    </a:moveTo>
                    <a:cubicBezTo>
                      <a:pt x="16138" y="0"/>
                      <a:pt x="0" y="16138"/>
                      <a:pt x="0" y="36068"/>
                    </a:cubicBezTo>
                    <a:lnTo>
                      <a:pt x="72136" y="36068"/>
                    </a:lnTo>
                    <a:cubicBezTo>
                      <a:pt x="72136" y="16138"/>
                      <a:pt x="55998" y="0"/>
                      <a:pt x="360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8" name="Google Shape;1668;p41"/>
            <p:cNvGrpSpPr/>
            <p:nvPr/>
          </p:nvGrpSpPr>
          <p:grpSpPr>
            <a:xfrm flipH="1">
              <a:off x="4946977" y="3486739"/>
              <a:ext cx="1737310" cy="741976"/>
              <a:chOff x="2157636" y="2875098"/>
              <a:chExt cx="1773309" cy="741976"/>
            </a:xfrm>
          </p:grpSpPr>
          <p:sp>
            <p:nvSpPr>
              <p:cNvPr id="1669" name="Google Shape;1669;p41"/>
              <p:cNvSpPr txBox="1"/>
              <p:nvPr/>
            </p:nvSpPr>
            <p:spPr>
              <a:xfrm>
                <a:off x="2157636" y="287509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670" name="Google Shape;1670;p41"/>
              <p:cNvSpPr txBox="1"/>
              <p:nvPr/>
            </p:nvSpPr>
            <p:spPr>
              <a:xfrm>
                <a:off x="2157645" y="315987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671" name="Google Shape;1671;p41"/>
          <p:cNvGrpSpPr/>
          <p:nvPr/>
        </p:nvGrpSpPr>
        <p:grpSpPr>
          <a:xfrm>
            <a:off x="3371464" y="2293102"/>
            <a:ext cx="408791" cy="403453"/>
            <a:chOff x="6232000" y="1435050"/>
            <a:chExt cx="488225" cy="481850"/>
          </a:xfrm>
        </p:grpSpPr>
        <p:sp>
          <p:nvSpPr>
            <p:cNvPr id="1672" name="Google Shape;1672;p41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73" name="Google Shape;1673;p41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74" name="Google Shape;1674;p41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75" name="Google Shape;1675;p41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76" name="Google Shape;1676;p41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677" name="Google Shape;1677;p41"/>
          <p:cNvGrpSpPr/>
          <p:nvPr/>
        </p:nvGrpSpPr>
        <p:grpSpPr>
          <a:xfrm rot="-305">
            <a:off x="7479413" y="2311657"/>
            <a:ext cx="350684" cy="365761"/>
            <a:chOff x="3357325" y="2093500"/>
            <a:chExt cx="311525" cy="322825"/>
          </a:xfrm>
        </p:grpSpPr>
        <p:sp>
          <p:nvSpPr>
            <p:cNvPr id="1678" name="Google Shape;1678;p41"/>
            <p:cNvSpPr/>
            <p:nvPr/>
          </p:nvSpPr>
          <p:spPr>
            <a:xfrm>
              <a:off x="3357325" y="2210550"/>
              <a:ext cx="85700" cy="205775"/>
            </a:xfrm>
            <a:custGeom>
              <a:rect b="b" l="l" r="r" t="t"/>
              <a:pathLst>
                <a:path extrusionOk="0" h="8231" w="3428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79" name="Google Shape;1679;p41"/>
            <p:cNvSpPr/>
            <p:nvPr/>
          </p:nvSpPr>
          <p:spPr>
            <a:xfrm>
              <a:off x="3471225" y="2152075"/>
              <a:ext cx="84725" cy="264250"/>
            </a:xfrm>
            <a:custGeom>
              <a:rect b="b" l="l" r="r" t="t"/>
              <a:pathLst>
                <a:path extrusionOk="0" h="10570" w="3389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80" name="Google Shape;1680;p41"/>
            <p:cNvSpPr/>
            <p:nvPr/>
          </p:nvSpPr>
          <p:spPr>
            <a:xfrm>
              <a:off x="3584150" y="2093500"/>
              <a:ext cx="84700" cy="322825"/>
            </a:xfrm>
            <a:custGeom>
              <a:rect b="b" l="l" r="r" t="t"/>
              <a:pathLst>
                <a:path extrusionOk="0" h="12913" w="3388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681" name="Google Shape;1681;p41"/>
          <p:cNvGrpSpPr/>
          <p:nvPr/>
        </p:nvGrpSpPr>
        <p:grpSpPr>
          <a:xfrm>
            <a:off x="5428057" y="2292824"/>
            <a:ext cx="403558" cy="403432"/>
            <a:chOff x="5642475" y="1435075"/>
            <a:chExt cx="481975" cy="481825"/>
          </a:xfrm>
        </p:grpSpPr>
        <p:sp>
          <p:nvSpPr>
            <p:cNvPr id="1682" name="Google Shape;1682;p41"/>
            <p:cNvSpPr/>
            <p:nvPr/>
          </p:nvSpPr>
          <p:spPr>
            <a:xfrm>
              <a:off x="5642475" y="1435075"/>
              <a:ext cx="481975" cy="340675"/>
            </a:xfrm>
            <a:custGeom>
              <a:rect b="b" l="l" r="r" t="t"/>
              <a:pathLst>
                <a:path extrusionOk="0" h="13627" w="19279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83" name="Google Shape;1683;p41"/>
            <p:cNvSpPr/>
            <p:nvPr/>
          </p:nvSpPr>
          <p:spPr>
            <a:xfrm>
              <a:off x="5756375" y="1803975"/>
              <a:ext cx="254100" cy="112925"/>
            </a:xfrm>
            <a:custGeom>
              <a:rect b="b" l="l" r="r" t="t"/>
              <a:pathLst>
                <a:path extrusionOk="0" h="4517" w="10164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84" name="Google Shape;1684;p41"/>
            <p:cNvSpPr/>
            <p:nvPr/>
          </p:nvSpPr>
          <p:spPr>
            <a:xfrm>
              <a:off x="5843400" y="1537550"/>
              <a:ext cx="79975" cy="76125"/>
            </a:xfrm>
            <a:custGeom>
              <a:rect b="b" l="l" r="r" t="t"/>
              <a:pathLst>
                <a:path extrusionOk="0" h="3045" w="3199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685" name="Google Shape;1685;p41"/>
          <p:cNvGrpSpPr/>
          <p:nvPr/>
        </p:nvGrpSpPr>
        <p:grpSpPr>
          <a:xfrm>
            <a:off x="1348224" y="2292820"/>
            <a:ext cx="405002" cy="403453"/>
            <a:chOff x="898875" y="4399275"/>
            <a:chExt cx="483700" cy="481850"/>
          </a:xfrm>
        </p:grpSpPr>
        <p:sp>
          <p:nvSpPr>
            <p:cNvPr id="1686" name="Google Shape;1686;p41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87" name="Google Shape;1687;p41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88" name="Google Shape;1688;p41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89" name="Google Shape;1689;p41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90" name="Google Shape;1690;p41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91" name="Google Shape;1691;p41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92" name="Google Shape;1692;p41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693" name="Google Shape;1693;p41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42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699" name="Google Shape;1699;p42"/>
          <p:cNvGrpSpPr/>
          <p:nvPr/>
        </p:nvGrpSpPr>
        <p:grpSpPr>
          <a:xfrm>
            <a:off x="2699915" y="2815501"/>
            <a:ext cx="3752700" cy="3547474"/>
            <a:chOff x="2699915" y="2815501"/>
            <a:chExt cx="3752700" cy="3547474"/>
          </a:xfrm>
        </p:grpSpPr>
        <p:cxnSp>
          <p:nvCxnSpPr>
            <p:cNvPr id="1700" name="Google Shape;1700;p42"/>
            <p:cNvCxnSpPr/>
            <p:nvPr/>
          </p:nvCxnSpPr>
          <p:spPr>
            <a:xfrm flipH="1" rot="10800000">
              <a:off x="4571304" y="3231451"/>
              <a:ext cx="1230600" cy="1474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1701" name="Google Shape;1701;p42"/>
            <p:cNvSpPr/>
            <p:nvPr/>
          </p:nvSpPr>
          <p:spPr>
            <a:xfrm>
              <a:off x="2947865" y="3116075"/>
              <a:ext cx="3246900" cy="32469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02" name="Google Shape;1702;p42"/>
            <p:cNvCxnSpPr>
              <a:stCxn id="1703" idx="1"/>
            </p:cNvCxnSpPr>
            <p:nvPr/>
          </p:nvCxnSpPr>
          <p:spPr>
            <a:xfrm rot="10800000">
              <a:off x="4571404" y="2815501"/>
              <a:ext cx="0" cy="1923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04" name="Google Shape;1704;p42"/>
            <p:cNvCxnSpPr/>
            <p:nvPr/>
          </p:nvCxnSpPr>
          <p:spPr>
            <a:xfrm rot="10800000">
              <a:off x="3340804" y="3231451"/>
              <a:ext cx="1230600" cy="1474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05" name="Google Shape;1705;p42"/>
            <p:cNvCxnSpPr>
              <a:stCxn id="1701" idx="1"/>
            </p:cNvCxnSpPr>
            <p:nvPr/>
          </p:nvCxnSpPr>
          <p:spPr>
            <a:xfrm rot="10800000">
              <a:off x="2699915" y="4237925"/>
              <a:ext cx="1871400" cy="501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06" name="Google Shape;1706;p42"/>
            <p:cNvCxnSpPr>
              <a:stCxn id="1701" idx="1"/>
            </p:cNvCxnSpPr>
            <p:nvPr/>
          </p:nvCxnSpPr>
          <p:spPr>
            <a:xfrm flipH="1" rot="10800000">
              <a:off x="4571315" y="4235225"/>
              <a:ext cx="1881300" cy="504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1707" name="Google Shape;1707;p42"/>
            <p:cNvSpPr/>
            <p:nvPr/>
          </p:nvSpPr>
          <p:spPr>
            <a:xfrm>
              <a:off x="3134988" y="3304129"/>
              <a:ext cx="2872558" cy="1435359"/>
            </a:xfrm>
            <a:custGeom>
              <a:rect b="b" l="l" r="r" t="t"/>
              <a:pathLst>
                <a:path extrusionOk="0" h="62373" w="124826">
                  <a:moveTo>
                    <a:pt x="54142" y="0"/>
                  </a:moveTo>
                  <a:lnTo>
                    <a:pt x="52851" y="8714"/>
                  </a:lnTo>
                  <a:lnTo>
                    <a:pt x="50350" y="9279"/>
                  </a:lnTo>
                  <a:cubicBezTo>
                    <a:pt x="44298" y="10651"/>
                    <a:pt x="38569" y="13072"/>
                    <a:pt x="33405" y="16380"/>
                  </a:cubicBezTo>
                  <a:lnTo>
                    <a:pt x="31307" y="17671"/>
                  </a:lnTo>
                  <a:lnTo>
                    <a:pt x="24207" y="12426"/>
                  </a:lnTo>
                  <a:lnTo>
                    <a:pt x="12426" y="24126"/>
                  </a:lnTo>
                  <a:lnTo>
                    <a:pt x="17671" y="31227"/>
                  </a:lnTo>
                  <a:lnTo>
                    <a:pt x="16299" y="33325"/>
                  </a:lnTo>
                  <a:cubicBezTo>
                    <a:pt x="12991" y="38569"/>
                    <a:pt x="10651" y="44298"/>
                    <a:pt x="9279" y="50350"/>
                  </a:cubicBezTo>
                  <a:lnTo>
                    <a:pt x="8714" y="52771"/>
                  </a:lnTo>
                  <a:lnTo>
                    <a:pt x="0" y="54142"/>
                  </a:lnTo>
                  <a:lnTo>
                    <a:pt x="0" y="62373"/>
                  </a:lnTo>
                  <a:lnTo>
                    <a:pt x="124825" y="62373"/>
                  </a:lnTo>
                  <a:lnTo>
                    <a:pt x="124825" y="54142"/>
                  </a:lnTo>
                  <a:lnTo>
                    <a:pt x="116111" y="52851"/>
                  </a:lnTo>
                  <a:lnTo>
                    <a:pt x="115546" y="50350"/>
                  </a:lnTo>
                  <a:cubicBezTo>
                    <a:pt x="114175" y="44298"/>
                    <a:pt x="111754" y="38569"/>
                    <a:pt x="108446" y="33405"/>
                  </a:cubicBezTo>
                  <a:lnTo>
                    <a:pt x="107155" y="31307"/>
                  </a:lnTo>
                  <a:lnTo>
                    <a:pt x="112399" y="24207"/>
                  </a:lnTo>
                  <a:lnTo>
                    <a:pt x="100700" y="12426"/>
                  </a:lnTo>
                  <a:lnTo>
                    <a:pt x="93599" y="17671"/>
                  </a:lnTo>
                  <a:lnTo>
                    <a:pt x="91501" y="16299"/>
                  </a:lnTo>
                  <a:cubicBezTo>
                    <a:pt x="86256" y="12991"/>
                    <a:pt x="80527" y="10651"/>
                    <a:pt x="74476" y="9279"/>
                  </a:cubicBezTo>
                  <a:lnTo>
                    <a:pt x="72055" y="8714"/>
                  </a:lnTo>
                  <a:lnTo>
                    <a:pt x="706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16080000" dist="19050">
                <a:srgbClr val="000000">
                  <a:alpha val="2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42"/>
            <p:cNvSpPr/>
            <p:nvPr/>
          </p:nvSpPr>
          <p:spPr>
            <a:xfrm>
              <a:off x="3638254" y="3806401"/>
              <a:ext cx="1866300" cy="1866000"/>
            </a:xfrm>
            <a:prstGeom prst="arc">
              <a:avLst>
                <a:gd fmla="val 10811050" name="adj1"/>
                <a:gd fmla="val 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8" name="Google Shape;1708;p42"/>
          <p:cNvGrpSpPr/>
          <p:nvPr/>
        </p:nvGrpSpPr>
        <p:grpSpPr>
          <a:xfrm>
            <a:off x="1141850" y="2323250"/>
            <a:ext cx="2210732" cy="908200"/>
            <a:chOff x="1141850" y="2323250"/>
            <a:chExt cx="2210732" cy="908200"/>
          </a:xfrm>
        </p:grpSpPr>
        <p:sp>
          <p:nvSpPr>
            <p:cNvPr id="1709" name="Google Shape;1709;p42"/>
            <p:cNvSpPr/>
            <p:nvPr/>
          </p:nvSpPr>
          <p:spPr>
            <a:xfrm>
              <a:off x="2947882" y="2815490"/>
              <a:ext cx="404700" cy="404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10" name="Google Shape;1710;p42"/>
            <p:cNvGrpSpPr/>
            <p:nvPr/>
          </p:nvGrpSpPr>
          <p:grpSpPr>
            <a:xfrm flipH="1">
              <a:off x="1141850" y="2323250"/>
              <a:ext cx="1806075" cy="908200"/>
              <a:chOff x="89746" y="3262225"/>
              <a:chExt cx="1533301" cy="908200"/>
            </a:xfrm>
          </p:grpSpPr>
          <p:sp>
            <p:nvSpPr>
              <p:cNvPr id="1711" name="Google Shape;1711;p42"/>
              <p:cNvSpPr txBox="1"/>
              <p:nvPr/>
            </p:nvSpPr>
            <p:spPr>
              <a:xfrm>
                <a:off x="89747" y="3262225"/>
                <a:ext cx="15333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12" name="Google Shape;1712;p42"/>
              <p:cNvSpPr txBox="1"/>
              <p:nvPr/>
            </p:nvSpPr>
            <p:spPr>
              <a:xfrm>
                <a:off x="89746" y="3542225"/>
                <a:ext cx="15333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nice name and is the second planet from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13" name="Google Shape;1713;p42"/>
          <p:cNvGrpSpPr/>
          <p:nvPr/>
        </p:nvGrpSpPr>
        <p:grpSpPr>
          <a:xfrm>
            <a:off x="451271" y="3304138"/>
            <a:ext cx="2248577" cy="920053"/>
            <a:chOff x="451271" y="3304138"/>
            <a:chExt cx="2248577" cy="920053"/>
          </a:xfrm>
        </p:grpSpPr>
        <p:sp>
          <p:nvSpPr>
            <p:cNvPr id="1714" name="Google Shape;1714;p42"/>
            <p:cNvSpPr/>
            <p:nvPr/>
          </p:nvSpPr>
          <p:spPr>
            <a:xfrm>
              <a:off x="2295149" y="3819491"/>
              <a:ext cx="404700" cy="404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15" name="Google Shape;1715;p42"/>
            <p:cNvGrpSpPr/>
            <p:nvPr/>
          </p:nvGrpSpPr>
          <p:grpSpPr>
            <a:xfrm flipH="1">
              <a:off x="451271" y="3304138"/>
              <a:ext cx="1806095" cy="908200"/>
              <a:chOff x="761833" y="1338374"/>
              <a:chExt cx="1712101" cy="908200"/>
            </a:xfrm>
          </p:grpSpPr>
          <p:sp>
            <p:nvSpPr>
              <p:cNvPr id="1716" name="Google Shape;1716;p42"/>
              <p:cNvSpPr txBox="1"/>
              <p:nvPr/>
            </p:nvSpPr>
            <p:spPr>
              <a:xfrm>
                <a:off x="761834" y="13383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17" name="Google Shape;1717;p42"/>
              <p:cNvSpPr txBox="1"/>
              <p:nvPr/>
            </p:nvSpPr>
            <p:spPr>
              <a:xfrm>
                <a:off x="761833" y="16183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planet full of iron oxide dust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18" name="Google Shape;1718;p42"/>
          <p:cNvGrpSpPr/>
          <p:nvPr/>
        </p:nvGrpSpPr>
        <p:grpSpPr>
          <a:xfrm>
            <a:off x="6455755" y="3304125"/>
            <a:ext cx="2239179" cy="920066"/>
            <a:chOff x="6455755" y="3304125"/>
            <a:chExt cx="2239179" cy="920066"/>
          </a:xfrm>
        </p:grpSpPr>
        <p:sp>
          <p:nvSpPr>
            <p:cNvPr id="1719" name="Google Shape;1719;p42"/>
            <p:cNvSpPr/>
            <p:nvPr/>
          </p:nvSpPr>
          <p:spPr>
            <a:xfrm>
              <a:off x="6455755" y="3819491"/>
              <a:ext cx="404700" cy="404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20" name="Google Shape;1720;p42"/>
            <p:cNvGrpSpPr/>
            <p:nvPr/>
          </p:nvGrpSpPr>
          <p:grpSpPr>
            <a:xfrm flipH="1">
              <a:off x="6860589" y="3304125"/>
              <a:ext cx="1834345" cy="908200"/>
              <a:chOff x="6506469" y="3713491"/>
              <a:chExt cx="1712101" cy="908200"/>
            </a:xfrm>
          </p:grpSpPr>
          <p:sp>
            <p:nvSpPr>
              <p:cNvPr id="1721" name="Google Shape;1721;p42"/>
              <p:cNvSpPr txBox="1"/>
              <p:nvPr/>
            </p:nvSpPr>
            <p:spPr>
              <a:xfrm>
                <a:off x="6506470" y="3713491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22" name="Google Shape;1722;p42"/>
              <p:cNvSpPr txBox="1"/>
              <p:nvPr/>
            </p:nvSpPr>
            <p:spPr>
              <a:xfrm>
                <a:off x="6506469" y="3993491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a gas giant and also the biggest planet of them all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23" name="Google Shape;1723;p42"/>
          <p:cNvGrpSpPr/>
          <p:nvPr/>
        </p:nvGrpSpPr>
        <p:grpSpPr>
          <a:xfrm>
            <a:off x="3668312" y="1286213"/>
            <a:ext cx="1806075" cy="1469426"/>
            <a:chOff x="3668312" y="1286213"/>
            <a:chExt cx="1806075" cy="1469426"/>
          </a:xfrm>
        </p:grpSpPr>
        <p:grpSp>
          <p:nvGrpSpPr>
            <p:cNvPr id="1724" name="Google Shape;1724;p42"/>
            <p:cNvGrpSpPr/>
            <p:nvPr/>
          </p:nvGrpSpPr>
          <p:grpSpPr>
            <a:xfrm flipH="1">
              <a:off x="3668312" y="1286213"/>
              <a:ext cx="1806075" cy="908200"/>
              <a:chOff x="8751069" y="2834564"/>
              <a:chExt cx="1533301" cy="908200"/>
            </a:xfrm>
          </p:grpSpPr>
          <p:sp>
            <p:nvSpPr>
              <p:cNvPr id="1725" name="Google Shape;1725;p42"/>
              <p:cNvSpPr txBox="1"/>
              <p:nvPr/>
            </p:nvSpPr>
            <p:spPr>
              <a:xfrm>
                <a:off x="8751070" y="2834564"/>
                <a:ext cx="15333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26" name="Google Shape;1726;p42"/>
              <p:cNvSpPr txBox="1"/>
              <p:nvPr/>
            </p:nvSpPr>
            <p:spPr>
              <a:xfrm>
                <a:off x="8751069" y="3114564"/>
                <a:ext cx="15333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Saturn is a ringed gas giant composed of hydrogen and helium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sp>
          <p:nvSpPr>
            <p:cNvPr id="1727" name="Google Shape;1727;p42"/>
            <p:cNvSpPr/>
            <p:nvPr/>
          </p:nvSpPr>
          <p:spPr>
            <a:xfrm>
              <a:off x="4369007" y="2350940"/>
              <a:ext cx="404700" cy="404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8" name="Google Shape;1728;p42"/>
          <p:cNvGrpSpPr/>
          <p:nvPr/>
        </p:nvGrpSpPr>
        <p:grpSpPr>
          <a:xfrm>
            <a:off x="5790231" y="2323241"/>
            <a:ext cx="2242486" cy="908200"/>
            <a:chOff x="5790231" y="2323241"/>
            <a:chExt cx="2242486" cy="908200"/>
          </a:xfrm>
        </p:grpSpPr>
        <p:sp>
          <p:nvSpPr>
            <p:cNvPr id="1729" name="Google Shape;1729;p42"/>
            <p:cNvSpPr/>
            <p:nvPr/>
          </p:nvSpPr>
          <p:spPr>
            <a:xfrm>
              <a:off x="5790231" y="2815501"/>
              <a:ext cx="404700" cy="404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30" name="Google Shape;1730;p42"/>
            <p:cNvGrpSpPr/>
            <p:nvPr/>
          </p:nvGrpSpPr>
          <p:grpSpPr>
            <a:xfrm flipH="1">
              <a:off x="6194776" y="2323241"/>
              <a:ext cx="1837941" cy="908200"/>
              <a:chOff x="8661671" y="2885074"/>
              <a:chExt cx="1712101" cy="908200"/>
            </a:xfrm>
          </p:grpSpPr>
          <p:sp>
            <p:nvSpPr>
              <p:cNvPr id="1731" name="Google Shape;1731;p42"/>
              <p:cNvSpPr txBox="1"/>
              <p:nvPr/>
            </p:nvSpPr>
            <p:spPr>
              <a:xfrm>
                <a:off x="8661672" y="28850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32" name="Google Shape;1732;p42"/>
              <p:cNvSpPr txBox="1"/>
              <p:nvPr/>
            </p:nvSpPr>
            <p:spPr>
              <a:xfrm>
                <a:off x="8661671" y="31650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 and also the smallest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43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sp>
        <p:nvSpPr>
          <p:cNvPr id="1738" name="Google Shape;1738;p43"/>
          <p:cNvSpPr/>
          <p:nvPr/>
        </p:nvSpPr>
        <p:spPr>
          <a:xfrm>
            <a:off x="4443127" y="2214446"/>
            <a:ext cx="19024" cy="11983"/>
          </a:xfrm>
          <a:custGeom>
            <a:rect b="b" l="l" r="r" t="t"/>
            <a:pathLst>
              <a:path extrusionOk="0" fill="none" h="817" w="1297">
                <a:moveTo>
                  <a:pt x="1297" y="817"/>
                </a:moveTo>
                <a:cubicBezTo>
                  <a:pt x="961" y="577"/>
                  <a:pt x="528" y="337"/>
                  <a:pt x="0" y="1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43"/>
          <p:cNvSpPr/>
          <p:nvPr/>
        </p:nvSpPr>
        <p:spPr>
          <a:xfrm>
            <a:off x="3542484" y="2219374"/>
            <a:ext cx="17616" cy="13391"/>
          </a:xfrm>
          <a:custGeom>
            <a:rect b="b" l="l" r="r" t="t"/>
            <a:pathLst>
              <a:path extrusionOk="0" fill="none" h="913" w="1201">
                <a:moveTo>
                  <a:pt x="1201" y="1"/>
                </a:moveTo>
                <a:cubicBezTo>
                  <a:pt x="769" y="289"/>
                  <a:pt x="385" y="577"/>
                  <a:pt x="1" y="913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43"/>
          <p:cNvSpPr/>
          <p:nvPr/>
        </p:nvSpPr>
        <p:spPr>
          <a:xfrm>
            <a:off x="4393829" y="2157404"/>
            <a:ext cx="80290" cy="92963"/>
          </a:xfrm>
          <a:custGeom>
            <a:rect b="b" l="l" r="r" t="t"/>
            <a:pathLst>
              <a:path extrusionOk="0" h="6338" w="5474">
                <a:moveTo>
                  <a:pt x="3937" y="1"/>
                </a:moveTo>
                <a:lnTo>
                  <a:pt x="3073" y="241"/>
                </a:lnTo>
                <a:lnTo>
                  <a:pt x="4322" y="4514"/>
                </a:lnTo>
                <a:lnTo>
                  <a:pt x="1" y="5474"/>
                </a:lnTo>
                <a:lnTo>
                  <a:pt x="193" y="6338"/>
                </a:lnTo>
                <a:lnTo>
                  <a:pt x="5474" y="5186"/>
                </a:lnTo>
                <a:lnTo>
                  <a:pt x="3937" y="1"/>
                </a:lnTo>
                <a:close/>
              </a:path>
            </a:pathLst>
          </a:custGeom>
          <a:solidFill>
            <a:srgbClr val="44678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43"/>
          <p:cNvSpPr/>
          <p:nvPr/>
        </p:nvSpPr>
        <p:spPr>
          <a:xfrm>
            <a:off x="5802877" y="2013047"/>
            <a:ext cx="19742" cy="9886"/>
          </a:xfrm>
          <a:custGeom>
            <a:rect b="b" l="l" r="r" t="t"/>
            <a:pathLst>
              <a:path extrusionOk="0" fill="none" h="674" w="1346">
                <a:moveTo>
                  <a:pt x="1" y="1"/>
                </a:moveTo>
                <a:cubicBezTo>
                  <a:pt x="433" y="241"/>
                  <a:pt x="865" y="433"/>
                  <a:pt x="1345" y="673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2" name="Google Shape;1742;p43"/>
          <p:cNvSpPr/>
          <p:nvPr/>
        </p:nvSpPr>
        <p:spPr>
          <a:xfrm>
            <a:off x="5755707" y="1955315"/>
            <a:ext cx="79586" cy="97891"/>
          </a:xfrm>
          <a:custGeom>
            <a:rect b="b" l="l" r="r" t="t"/>
            <a:pathLst>
              <a:path extrusionOk="0" h="6674" w="5426">
                <a:moveTo>
                  <a:pt x="3409" y="0"/>
                </a:moveTo>
                <a:lnTo>
                  <a:pt x="2593" y="336"/>
                </a:lnTo>
                <a:lnTo>
                  <a:pt x="4225" y="4465"/>
                </a:lnTo>
                <a:lnTo>
                  <a:pt x="0" y="5809"/>
                </a:lnTo>
                <a:lnTo>
                  <a:pt x="288" y="6673"/>
                </a:lnTo>
                <a:lnTo>
                  <a:pt x="5425" y="5041"/>
                </a:lnTo>
                <a:lnTo>
                  <a:pt x="3409" y="0"/>
                </a:lnTo>
                <a:close/>
              </a:path>
            </a:pathLst>
          </a:custGeom>
          <a:solidFill>
            <a:srgbClr val="44678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3" name="Google Shape;1743;p43"/>
          <p:cNvSpPr/>
          <p:nvPr/>
        </p:nvSpPr>
        <p:spPr>
          <a:xfrm>
            <a:off x="6167644" y="3269993"/>
            <a:ext cx="2831" cy="21855"/>
          </a:xfrm>
          <a:custGeom>
            <a:rect b="b" l="l" r="r" t="t"/>
            <a:pathLst>
              <a:path extrusionOk="0" fill="none" h="1490" w="193">
                <a:moveTo>
                  <a:pt x="1" y="1"/>
                </a:moveTo>
                <a:cubicBezTo>
                  <a:pt x="1" y="1"/>
                  <a:pt x="97" y="529"/>
                  <a:pt x="193" y="1489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43"/>
          <p:cNvSpPr/>
          <p:nvPr/>
        </p:nvSpPr>
        <p:spPr>
          <a:xfrm>
            <a:off x="5826125" y="3829807"/>
            <a:ext cx="21136" cy="7759"/>
          </a:xfrm>
          <a:custGeom>
            <a:rect b="b" l="l" r="r" t="t"/>
            <a:pathLst>
              <a:path extrusionOk="0" fill="none" h="529" w="1441">
                <a:moveTo>
                  <a:pt x="1440" y="1"/>
                </a:moveTo>
                <a:cubicBezTo>
                  <a:pt x="960" y="193"/>
                  <a:pt x="480" y="337"/>
                  <a:pt x="0" y="529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p43"/>
          <p:cNvSpPr/>
          <p:nvPr/>
        </p:nvSpPr>
        <p:spPr>
          <a:xfrm>
            <a:off x="5812734" y="3771372"/>
            <a:ext cx="78882" cy="100707"/>
          </a:xfrm>
          <a:custGeom>
            <a:rect b="b" l="l" r="r" t="t"/>
            <a:pathLst>
              <a:path extrusionOk="0" h="6866" w="5378">
                <a:moveTo>
                  <a:pt x="2401" y="0"/>
                </a:moveTo>
                <a:lnTo>
                  <a:pt x="1" y="4801"/>
                </a:lnTo>
                <a:lnTo>
                  <a:pt x="4994" y="6865"/>
                </a:lnTo>
                <a:lnTo>
                  <a:pt x="5378" y="6049"/>
                </a:lnTo>
                <a:lnTo>
                  <a:pt x="1249" y="4369"/>
                </a:lnTo>
                <a:lnTo>
                  <a:pt x="3218" y="384"/>
                </a:lnTo>
                <a:lnTo>
                  <a:pt x="2401" y="0"/>
                </a:lnTo>
                <a:close/>
              </a:path>
            </a:pathLst>
          </a:custGeom>
          <a:solidFill>
            <a:srgbClr val="44678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6" name="Google Shape;1746;p43"/>
          <p:cNvSpPr/>
          <p:nvPr/>
        </p:nvSpPr>
        <p:spPr>
          <a:xfrm>
            <a:off x="2922811" y="3391117"/>
            <a:ext cx="9167" cy="19728"/>
          </a:xfrm>
          <a:custGeom>
            <a:rect b="b" l="l" r="r" t="t"/>
            <a:pathLst>
              <a:path extrusionOk="0" fill="none" h="1345" w="625">
                <a:moveTo>
                  <a:pt x="625" y="0"/>
                </a:moveTo>
                <a:cubicBezTo>
                  <a:pt x="625" y="0"/>
                  <a:pt x="337" y="480"/>
                  <a:pt x="1" y="1345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43"/>
          <p:cNvSpPr/>
          <p:nvPr/>
        </p:nvSpPr>
        <p:spPr>
          <a:xfrm>
            <a:off x="3132659" y="4058664"/>
            <a:ext cx="19024" cy="10575"/>
          </a:xfrm>
          <a:custGeom>
            <a:rect b="b" l="l" r="r" t="t"/>
            <a:pathLst>
              <a:path extrusionOk="0" fill="none" h="721" w="1297">
                <a:moveTo>
                  <a:pt x="0" y="1"/>
                </a:moveTo>
                <a:cubicBezTo>
                  <a:pt x="433" y="241"/>
                  <a:pt x="865" y="481"/>
                  <a:pt x="1297" y="721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43"/>
          <p:cNvSpPr/>
          <p:nvPr/>
        </p:nvSpPr>
        <p:spPr>
          <a:xfrm>
            <a:off x="2863657" y="3378444"/>
            <a:ext cx="95089" cy="80290"/>
          </a:xfrm>
          <a:custGeom>
            <a:rect b="b" l="l" r="r" t="t"/>
            <a:pathLst>
              <a:path extrusionOk="0" h="5474" w="6483">
                <a:moveTo>
                  <a:pt x="5090" y="0"/>
                </a:moveTo>
                <a:lnTo>
                  <a:pt x="1" y="1776"/>
                </a:lnTo>
                <a:lnTo>
                  <a:pt x="289" y="2641"/>
                </a:lnTo>
                <a:lnTo>
                  <a:pt x="4466" y="1200"/>
                </a:lnTo>
                <a:lnTo>
                  <a:pt x="5618" y="5473"/>
                </a:lnTo>
                <a:lnTo>
                  <a:pt x="6482" y="5233"/>
                </a:lnTo>
                <a:lnTo>
                  <a:pt x="5090" y="0"/>
                </a:lnTo>
                <a:close/>
              </a:path>
            </a:pathLst>
          </a:custGeom>
          <a:solidFill>
            <a:srgbClr val="44678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9" name="Google Shape;1749;p43"/>
          <p:cNvSpPr/>
          <p:nvPr/>
        </p:nvSpPr>
        <p:spPr>
          <a:xfrm>
            <a:off x="4967739" y="4395958"/>
            <a:ext cx="15504" cy="15518"/>
          </a:xfrm>
          <a:custGeom>
            <a:rect b="b" l="l" r="r" t="t"/>
            <a:pathLst>
              <a:path extrusionOk="0" fill="none" h="1058" w="1057">
                <a:moveTo>
                  <a:pt x="1056" y="1"/>
                </a:moveTo>
                <a:cubicBezTo>
                  <a:pt x="1056" y="1"/>
                  <a:pt x="672" y="385"/>
                  <a:pt x="0" y="1057"/>
                </a:cubicBezTo>
              </a:path>
            </a:pathLst>
          </a:custGeom>
          <a:noFill/>
          <a:ln cap="rnd" cmpd="sng" w="22800">
            <a:solidFill>
              <a:srgbClr val="4467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43"/>
          <p:cNvSpPr/>
          <p:nvPr/>
        </p:nvSpPr>
        <p:spPr>
          <a:xfrm>
            <a:off x="4196669" y="4431879"/>
            <a:ext cx="19024" cy="10575"/>
          </a:xfrm>
          <a:custGeom>
            <a:rect b="b" l="l" r="r" t="t"/>
            <a:pathLst>
              <a:path extrusionOk="0" fill="none" h="721" w="1297">
                <a:moveTo>
                  <a:pt x="1296" y="720"/>
                </a:moveTo>
                <a:lnTo>
                  <a:pt x="0" y="0"/>
                </a:lnTo>
              </a:path>
            </a:pathLst>
          </a:custGeom>
          <a:noFill/>
          <a:ln cap="rnd" cmpd="sng" w="22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1" name="Google Shape;1751;p43"/>
          <p:cNvSpPr/>
          <p:nvPr/>
        </p:nvSpPr>
        <p:spPr>
          <a:xfrm>
            <a:off x="4183996" y="4405829"/>
            <a:ext cx="80290" cy="94371"/>
          </a:xfrm>
          <a:custGeom>
            <a:rect b="b" l="l" r="r" t="t"/>
            <a:pathLst>
              <a:path extrusionOk="0" h="6434" w="5474">
                <a:moveTo>
                  <a:pt x="5233" y="0"/>
                </a:moveTo>
                <a:lnTo>
                  <a:pt x="0" y="1296"/>
                </a:lnTo>
                <a:lnTo>
                  <a:pt x="1680" y="6433"/>
                </a:lnTo>
                <a:lnTo>
                  <a:pt x="2544" y="6145"/>
                </a:lnTo>
                <a:lnTo>
                  <a:pt x="1152" y="1968"/>
                </a:lnTo>
                <a:lnTo>
                  <a:pt x="5473" y="864"/>
                </a:lnTo>
                <a:lnTo>
                  <a:pt x="5233" y="0"/>
                </a:lnTo>
                <a:close/>
              </a:path>
            </a:pathLst>
          </a:custGeom>
          <a:solidFill>
            <a:srgbClr val="44678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52" name="Google Shape;1752;p43"/>
          <p:cNvGrpSpPr/>
          <p:nvPr/>
        </p:nvGrpSpPr>
        <p:grpSpPr>
          <a:xfrm>
            <a:off x="457209" y="2197549"/>
            <a:ext cx="3263455" cy="1250140"/>
            <a:chOff x="457209" y="2197549"/>
            <a:chExt cx="3263455" cy="1250140"/>
          </a:xfrm>
        </p:grpSpPr>
        <p:grpSp>
          <p:nvGrpSpPr>
            <p:cNvPr id="1753" name="Google Shape;1753;p43"/>
            <p:cNvGrpSpPr/>
            <p:nvPr/>
          </p:nvGrpSpPr>
          <p:grpSpPr>
            <a:xfrm>
              <a:off x="2483417" y="2197549"/>
              <a:ext cx="1237248" cy="1250140"/>
              <a:chOff x="2483417" y="2197549"/>
              <a:chExt cx="1237248" cy="1250140"/>
            </a:xfrm>
          </p:grpSpPr>
          <p:sp>
            <p:nvSpPr>
              <p:cNvPr id="1754" name="Google Shape;1754;p43"/>
              <p:cNvSpPr/>
              <p:nvPr/>
            </p:nvSpPr>
            <p:spPr>
              <a:xfrm>
                <a:off x="2483417" y="2197549"/>
                <a:ext cx="1237248" cy="1250140"/>
              </a:xfrm>
              <a:custGeom>
                <a:rect b="b" l="l" r="r" t="t"/>
                <a:pathLst>
                  <a:path extrusionOk="0" h="85232" w="84353">
                    <a:moveTo>
                      <a:pt x="48201" y="0"/>
                    </a:moveTo>
                    <a:lnTo>
                      <a:pt x="41768" y="7346"/>
                    </a:lnTo>
                    <a:lnTo>
                      <a:pt x="35671" y="7970"/>
                    </a:lnTo>
                    <a:lnTo>
                      <a:pt x="27989" y="2257"/>
                    </a:lnTo>
                    <a:cubicBezTo>
                      <a:pt x="23140" y="4033"/>
                      <a:pt x="18628" y="6722"/>
                      <a:pt x="14739" y="10082"/>
                    </a:cubicBezTo>
                    <a:lnTo>
                      <a:pt x="16515" y="19876"/>
                    </a:lnTo>
                    <a:lnTo>
                      <a:pt x="13251" y="25013"/>
                    </a:lnTo>
                    <a:lnTo>
                      <a:pt x="2545" y="27845"/>
                    </a:lnTo>
                    <a:cubicBezTo>
                      <a:pt x="912" y="32310"/>
                      <a:pt x="48" y="37015"/>
                      <a:pt x="0" y="41720"/>
                    </a:cubicBezTo>
                    <a:lnTo>
                      <a:pt x="10562" y="47433"/>
                    </a:lnTo>
                    <a:lnTo>
                      <a:pt x="12530" y="53242"/>
                    </a:lnTo>
                    <a:lnTo>
                      <a:pt x="6961" y="65868"/>
                    </a:lnTo>
                    <a:cubicBezTo>
                      <a:pt x="9170" y="69277"/>
                      <a:pt x="11906" y="72350"/>
                      <a:pt x="14979" y="74990"/>
                    </a:cubicBezTo>
                    <a:lnTo>
                      <a:pt x="28421" y="69277"/>
                    </a:lnTo>
                    <a:lnTo>
                      <a:pt x="34135" y="71341"/>
                    </a:lnTo>
                    <a:lnTo>
                      <a:pt x="41432" y="85216"/>
                    </a:lnTo>
                    <a:cubicBezTo>
                      <a:pt x="41838" y="85227"/>
                      <a:pt x="42244" y="85232"/>
                      <a:pt x="42649" y="85232"/>
                    </a:cubicBezTo>
                    <a:cubicBezTo>
                      <a:pt x="45938" y="85232"/>
                      <a:pt x="49215" y="84881"/>
                      <a:pt x="52378" y="84112"/>
                    </a:cubicBezTo>
                    <a:lnTo>
                      <a:pt x="56603" y="68941"/>
                    </a:lnTo>
                    <a:lnTo>
                      <a:pt x="61788" y="65724"/>
                    </a:lnTo>
                    <a:lnTo>
                      <a:pt x="76623" y="68605"/>
                    </a:lnTo>
                    <a:cubicBezTo>
                      <a:pt x="79023" y="65484"/>
                      <a:pt x="80991" y="62076"/>
                      <a:pt x="82432" y="58427"/>
                    </a:cubicBezTo>
                    <a:lnTo>
                      <a:pt x="73934" y="46665"/>
                    </a:lnTo>
                    <a:lnTo>
                      <a:pt x="74654" y="40616"/>
                    </a:lnTo>
                    <a:lnTo>
                      <a:pt x="84352" y="32358"/>
                    </a:lnTo>
                    <a:cubicBezTo>
                      <a:pt x="83296" y="27893"/>
                      <a:pt x="81471" y="23669"/>
                      <a:pt x="79071" y="19780"/>
                    </a:cubicBezTo>
                    <a:lnTo>
                      <a:pt x="67357" y="19252"/>
                    </a:lnTo>
                    <a:lnTo>
                      <a:pt x="63036" y="14931"/>
                    </a:lnTo>
                    <a:lnTo>
                      <a:pt x="62700" y="4561"/>
                    </a:lnTo>
                    <a:cubicBezTo>
                      <a:pt x="58187" y="2209"/>
                      <a:pt x="53242" y="624"/>
                      <a:pt x="482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22800">
                <a:solidFill>
                  <a:schemeClr val="dk2"/>
                </a:solidFill>
                <a:prstDash val="solid"/>
                <a:miter lim="480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43"/>
              <p:cNvSpPr/>
              <p:nvPr/>
            </p:nvSpPr>
            <p:spPr>
              <a:xfrm>
                <a:off x="2741891" y="2462469"/>
                <a:ext cx="720300" cy="720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6" name="Google Shape;1756;p43"/>
            <p:cNvGrpSpPr/>
            <p:nvPr/>
          </p:nvGrpSpPr>
          <p:grpSpPr>
            <a:xfrm>
              <a:off x="457209" y="2295523"/>
              <a:ext cx="1737310" cy="741976"/>
              <a:chOff x="2893473" y="1339748"/>
              <a:chExt cx="1773309" cy="741976"/>
            </a:xfrm>
          </p:grpSpPr>
          <p:sp>
            <p:nvSpPr>
              <p:cNvPr id="1757" name="Google Shape;1757;p43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58" name="Google Shape;1758;p43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place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59" name="Google Shape;1759;p43"/>
          <p:cNvGrpSpPr/>
          <p:nvPr/>
        </p:nvGrpSpPr>
        <p:grpSpPr>
          <a:xfrm>
            <a:off x="3719184" y="1049735"/>
            <a:ext cx="1737310" cy="2361109"/>
            <a:chOff x="3719184" y="1049735"/>
            <a:chExt cx="1737310" cy="2361109"/>
          </a:xfrm>
        </p:grpSpPr>
        <p:grpSp>
          <p:nvGrpSpPr>
            <p:cNvPr id="1760" name="Google Shape;1760;p43"/>
            <p:cNvGrpSpPr/>
            <p:nvPr/>
          </p:nvGrpSpPr>
          <p:grpSpPr>
            <a:xfrm>
              <a:off x="4193149" y="2251056"/>
              <a:ext cx="1161901" cy="1159789"/>
              <a:chOff x="4193149" y="2251056"/>
              <a:chExt cx="1161901" cy="1159789"/>
            </a:xfrm>
          </p:grpSpPr>
          <p:sp>
            <p:nvSpPr>
              <p:cNvPr id="1761" name="Google Shape;1761;p43"/>
              <p:cNvSpPr/>
              <p:nvPr/>
            </p:nvSpPr>
            <p:spPr>
              <a:xfrm>
                <a:off x="4193149" y="2251056"/>
                <a:ext cx="1161901" cy="1159789"/>
              </a:xfrm>
              <a:custGeom>
                <a:rect b="b" l="l" r="r" t="t"/>
                <a:pathLst>
                  <a:path extrusionOk="0" h="79072" w="79216">
                    <a:moveTo>
                      <a:pt x="39656" y="1"/>
                    </a:moveTo>
                    <a:cubicBezTo>
                      <a:pt x="37735" y="1"/>
                      <a:pt x="35863" y="145"/>
                      <a:pt x="33943" y="433"/>
                    </a:cubicBezTo>
                    <a:lnTo>
                      <a:pt x="31782" y="6722"/>
                    </a:lnTo>
                    <a:lnTo>
                      <a:pt x="21604" y="10995"/>
                    </a:lnTo>
                    <a:lnTo>
                      <a:pt x="15603" y="8210"/>
                    </a:lnTo>
                    <a:cubicBezTo>
                      <a:pt x="12675" y="10419"/>
                      <a:pt x="10130" y="13011"/>
                      <a:pt x="7970" y="15940"/>
                    </a:cubicBezTo>
                    <a:lnTo>
                      <a:pt x="10850" y="21893"/>
                    </a:lnTo>
                    <a:lnTo>
                      <a:pt x="6673" y="32167"/>
                    </a:lnTo>
                    <a:lnTo>
                      <a:pt x="480" y="34423"/>
                    </a:lnTo>
                    <a:cubicBezTo>
                      <a:pt x="0" y="38024"/>
                      <a:pt x="0" y="41673"/>
                      <a:pt x="528" y="45273"/>
                    </a:cubicBezTo>
                    <a:lnTo>
                      <a:pt x="6817" y="47434"/>
                    </a:lnTo>
                    <a:lnTo>
                      <a:pt x="11090" y="57660"/>
                    </a:lnTo>
                    <a:lnTo>
                      <a:pt x="8306" y="63661"/>
                    </a:lnTo>
                    <a:cubicBezTo>
                      <a:pt x="10514" y="66493"/>
                      <a:pt x="13107" y="69086"/>
                      <a:pt x="16035" y="71246"/>
                    </a:cubicBezTo>
                    <a:lnTo>
                      <a:pt x="21988" y="68366"/>
                    </a:lnTo>
                    <a:lnTo>
                      <a:pt x="32262" y="72590"/>
                    </a:lnTo>
                    <a:lnTo>
                      <a:pt x="34567" y="78735"/>
                    </a:lnTo>
                    <a:cubicBezTo>
                      <a:pt x="36247" y="78928"/>
                      <a:pt x="37975" y="79072"/>
                      <a:pt x="39704" y="79072"/>
                    </a:cubicBezTo>
                    <a:cubicBezTo>
                      <a:pt x="41576" y="79072"/>
                      <a:pt x="43496" y="78928"/>
                      <a:pt x="45417" y="78639"/>
                    </a:cubicBezTo>
                    <a:lnTo>
                      <a:pt x="47577" y="72398"/>
                    </a:lnTo>
                    <a:lnTo>
                      <a:pt x="57755" y="68078"/>
                    </a:lnTo>
                    <a:lnTo>
                      <a:pt x="63756" y="70862"/>
                    </a:lnTo>
                    <a:cubicBezTo>
                      <a:pt x="66637" y="68654"/>
                      <a:pt x="69229" y="66061"/>
                      <a:pt x="71390" y="63181"/>
                    </a:cubicBezTo>
                    <a:lnTo>
                      <a:pt x="68509" y="57228"/>
                    </a:lnTo>
                    <a:lnTo>
                      <a:pt x="72686" y="46954"/>
                    </a:lnTo>
                    <a:lnTo>
                      <a:pt x="78879" y="44697"/>
                    </a:lnTo>
                    <a:cubicBezTo>
                      <a:pt x="79071" y="42969"/>
                      <a:pt x="79215" y="41241"/>
                      <a:pt x="79215" y="39560"/>
                    </a:cubicBezTo>
                    <a:cubicBezTo>
                      <a:pt x="79167" y="37640"/>
                      <a:pt x="79071" y="35720"/>
                      <a:pt x="78783" y="33847"/>
                    </a:cubicBezTo>
                    <a:lnTo>
                      <a:pt x="72542" y="31687"/>
                    </a:lnTo>
                    <a:lnTo>
                      <a:pt x="68221" y="21461"/>
                    </a:lnTo>
                    <a:lnTo>
                      <a:pt x="71006" y="15460"/>
                    </a:lnTo>
                    <a:cubicBezTo>
                      <a:pt x="68797" y="12579"/>
                      <a:pt x="66205" y="10035"/>
                      <a:pt x="63276" y="7826"/>
                    </a:cubicBezTo>
                    <a:lnTo>
                      <a:pt x="57323" y="10707"/>
                    </a:lnTo>
                    <a:lnTo>
                      <a:pt x="47049" y="6578"/>
                    </a:lnTo>
                    <a:lnTo>
                      <a:pt x="44793" y="337"/>
                    </a:lnTo>
                    <a:cubicBezTo>
                      <a:pt x="43112" y="145"/>
                      <a:pt x="41384" y="1"/>
                      <a:pt x="396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43"/>
              <p:cNvSpPr/>
              <p:nvPr/>
            </p:nvSpPr>
            <p:spPr>
              <a:xfrm>
                <a:off x="4413950" y="2468650"/>
                <a:ext cx="720300" cy="720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63" name="Google Shape;1763;p43"/>
            <p:cNvGrpSpPr/>
            <p:nvPr/>
          </p:nvGrpSpPr>
          <p:grpSpPr>
            <a:xfrm>
              <a:off x="3719184" y="1049735"/>
              <a:ext cx="1737310" cy="741976"/>
              <a:chOff x="2893473" y="1339748"/>
              <a:chExt cx="1773309" cy="741976"/>
            </a:xfrm>
          </p:grpSpPr>
          <p:sp>
            <p:nvSpPr>
              <p:cNvPr id="1764" name="Google Shape;1764;p43"/>
              <p:cNvSpPr txBox="1"/>
              <p:nvPr/>
            </p:nvSpPr>
            <p:spPr>
              <a:xfrm>
                <a:off x="2893473" y="1339748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65" name="Google Shape;1765;p43"/>
              <p:cNvSpPr txBox="1"/>
              <p:nvPr/>
            </p:nvSpPr>
            <p:spPr>
              <a:xfrm>
                <a:off x="2893482" y="1624524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Venus has a beautiful name, but it’s hot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66" name="Google Shape;1766;p43"/>
          <p:cNvGrpSpPr/>
          <p:nvPr/>
        </p:nvGrpSpPr>
        <p:grpSpPr>
          <a:xfrm>
            <a:off x="5423327" y="2040519"/>
            <a:ext cx="3263663" cy="1233009"/>
            <a:chOff x="5423327" y="2040519"/>
            <a:chExt cx="3263663" cy="1233009"/>
          </a:xfrm>
        </p:grpSpPr>
        <p:grpSp>
          <p:nvGrpSpPr>
            <p:cNvPr id="1767" name="Google Shape;1767;p43"/>
            <p:cNvGrpSpPr/>
            <p:nvPr/>
          </p:nvGrpSpPr>
          <p:grpSpPr>
            <a:xfrm>
              <a:off x="5423327" y="2040519"/>
              <a:ext cx="1237248" cy="1233009"/>
              <a:chOff x="5423327" y="2040519"/>
              <a:chExt cx="1237248" cy="1233009"/>
            </a:xfrm>
          </p:grpSpPr>
          <p:sp>
            <p:nvSpPr>
              <p:cNvPr id="1768" name="Google Shape;1768;p43"/>
              <p:cNvSpPr/>
              <p:nvPr/>
            </p:nvSpPr>
            <p:spPr>
              <a:xfrm>
                <a:off x="5423327" y="2040519"/>
                <a:ext cx="1237248" cy="1233009"/>
              </a:xfrm>
              <a:custGeom>
                <a:rect b="b" l="l" r="r" t="t"/>
                <a:pathLst>
                  <a:path extrusionOk="0" h="84064" w="84353">
                    <a:moveTo>
                      <a:pt x="45754" y="0"/>
                    </a:moveTo>
                    <a:lnTo>
                      <a:pt x="39849" y="6962"/>
                    </a:lnTo>
                    <a:lnTo>
                      <a:pt x="28182" y="9842"/>
                    </a:lnTo>
                    <a:lnTo>
                      <a:pt x="19733" y="6337"/>
                    </a:lnTo>
                    <a:cubicBezTo>
                      <a:pt x="14932" y="9314"/>
                      <a:pt x="10803" y="13299"/>
                      <a:pt x="7538" y="17908"/>
                    </a:cubicBezTo>
                    <a:lnTo>
                      <a:pt x="10659" y="26501"/>
                    </a:lnTo>
                    <a:cubicBezTo>
                      <a:pt x="9411" y="30774"/>
                      <a:pt x="8547" y="33799"/>
                      <a:pt x="7298" y="38071"/>
                    </a:cubicBezTo>
                    <a:lnTo>
                      <a:pt x="1" y="43640"/>
                    </a:lnTo>
                    <a:cubicBezTo>
                      <a:pt x="241" y="49305"/>
                      <a:pt x="1585" y="54826"/>
                      <a:pt x="3986" y="59963"/>
                    </a:cubicBezTo>
                    <a:lnTo>
                      <a:pt x="12963" y="61596"/>
                    </a:lnTo>
                    <a:lnTo>
                      <a:pt x="21317" y="70285"/>
                    </a:lnTo>
                    <a:lnTo>
                      <a:pt x="22517" y="79359"/>
                    </a:lnTo>
                    <a:cubicBezTo>
                      <a:pt x="27510" y="81999"/>
                      <a:pt x="32983" y="83584"/>
                      <a:pt x="38648" y="84064"/>
                    </a:cubicBezTo>
                    <a:lnTo>
                      <a:pt x="44553" y="77103"/>
                    </a:lnTo>
                    <a:lnTo>
                      <a:pt x="56268" y="74270"/>
                    </a:lnTo>
                    <a:lnTo>
                      <a:pt x="64669" y="77775"/>
                    </a:lnTo>
                    <a:cubicBezTo>
                      <a:pt x="69470" y="74750"/>
                      <a:pt x="73599" y="70813"/>
                      <a:pt x="76864" y="66157"/>
                    </a:cubicBezTo>
                    <a:lnTo>
                      <a:pt x="73743" y="57563"/>
                    </a:lnTo>
                    <a:cubicBezTo>
                      <a:pt x="74991" y="53290"/>
                      <a:pt x="75855" y="50266"/>
                      <a:pt x="77104" y="45993"/>
                    </a:cubicBezTo>
                    <a:lnTo>
                      <a:pt x="84353" y="40424"/>
                    </a:lnTo>
                    <a:cubicBezTo>
                      <a:pt x="84161" y="34759"/>
                      <a:pt x="82817" y="29238"/>
                      <a:pt x="80416" y="24101"/>
                    </a:cubicBezTo>
                    <a:lnTo>
                      <a:pt x="71390" y="22516"/>
                    </a:lnTo>
                    <a:lnTo>
                      <a:pt x="63085" y="13779"/>
                    </a:lnTo>
                    <a:lnTo>
                      <a:pt x="61885" y="4705"/>
                    </a:lnTo>
                    <a:cubicBezTo>
                      <a:pt x="56892" y="2065"/>
                      <a:pt x="51419" y="432"/>
                      <a:pt x="457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2800">
                <a:solidFill>
                  <a:schemeClr val="dk2"/>
                </a:solidFill>
                <a:prstDash val="solid"/>
                <a:miter lim="480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43"/>
              <p:cNvSpPr/>
              <p:nvPr/>
            </p:nvSpPr>
            <p:spPr>
              <a:xfrm>
                <a:off x="5681800" y="2301450"/>
                <a:ext cx="720300" cy="720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0" name="Google Shape;1770;p43"/>
            <p:cNvGrpSpPr/>
            <p:nvPr/>
          </p:nvGrpSpPr>
          <p:grpSpPr>
            <a:xfrm>
              <a:off x="6949681" y="2295518"/>
              <a:ext cx="1737309" cy="741968"/>
              <a:chOff x="3675320" y="3768484"/>
              <a:chExt cx="1773307" cy="741968"/>
            </a:xfrm>
          </p:grpSpPr>
          <p:sp>
            <p:nvSpPr>
              <p:cNvPr id="1771" name="Google Shape;1771;p43"/>
              <p:cNvSpPr txBox="1"/>
              <p:nvPr/>
            </p:nvSpPr>
            <p:spPr>
              <a:xfrm>
                <a:off x="3675326" y="3768484"/>
                <a:ext cx="17733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JUPITER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72" name="Google Shape;1772;p43"/>
              <p:cNvSpPr txBox="1"/>
              <p:nvPr/>
            </p:nvSpPr>
            <p:spPr>
              <a:xfrm>
                <a:off x="3675320" y="4053252"/>
                <a:ext cx="17733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Jupiter is the biggest planet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73" name="Google Shape;1773;p43"/>
          <p:cNvGrpSpPr/>
          <p:nvPr/>
        </p:nvGrpSpPr>
        <p:grpSpPr>
          <a:xfrm>
            <a:off x="4705778" y="3318578"/>
            <a:ext cx="3981248" cy="1064824"/>
            <a:chOff x="4705778" y="3318578"/>
            <a:chExt cx="3981248" cy="1064824"/>
          </a:xfrm>
        </p:grpSpPr>
        <p:grpSp>
          <p:nvGrpSpPr>
            <p:cNvPr id="1774" name="Google Shape;1774;p43"/>
            <p:cNvGrpSpPr/>
            <p:nvPr/>
          </p:nvGrpSpPr>
          <p:grpSpPr>
            <a:xfrm>
              <a:off x="4705778" y="3339707"/>
              <a:ext cx="1048536" cy="1043695"/>
              <a:chOff x="4705778" y="3339707"/>
              <a:chExt cx="1048536" cy="1043695"/>
            </a:xfrm>
          </p:grpSpPr>
          <p:sp>
            <p:nvSpPr>
              <p:cNvPr id="1775" name="Google Shape;1775;p43"/>
              <p:cNvSpPr/>
              <p:nvPr/>
            </p:nvSpPr>
            <p:spPr>
              <a:xfrm>
                <a:off x="4705778" y="3339707"/>
                <a:ext cx="1048536" cy="1043695"/>
              </a:xfrm>
              <a:custGeom>
                <a:rect b="b" l="l" r="r" t="t"/>
                <a:pathLst>
                  <a:path extrusionOk="0" h="71157" w="71487">
                    <a:moveTo>
                      <a:pt x="27606" y="1"/>
                    </a:moveTo>
                    <a:cubicBezTo>
                      <a:pt x="23333" y="961"/>
                      <a:pt x="19300" y="2689"/>
                      <a:pt x="15652" y="5138"/>
                    </a:cubicBezTo>
                    <a:lnTo>
                      <a:pt x="16084" y="13491"/>
                    </a:lnTo>
                    <a:lnTo>
                      <a:pt x="12819" y="17428"/>
                    </a:lnTo>
                    <a:lnTo>
                      <a:pt x="3601" y="18628"/>
                    </a:lnTo>
                    <a:cubicBezTo>
                      <a:pt x="1729" y="22181"/>
                      <a:pt x="529" y="26021"/>
                      <a:pt x="1" y="29958"/>
                    </a:cubicBezTo>
                    <a:lnTo>
                      <a:pt x="8210" y="35863"/>
                    </a:lnTo>
                    <a:cubicBezTo>
                      <a:pt x="8594" y="37832"/>
                      <a:pt x="8882" y="38984"/>
                      <a:pt x="9266" y="40904"/>
                    </a:cubicBezTo>
                    <a:lnTo>
                      <a:pt x="3265" y="50890"/>
                    </a:lnTo>
                    <a:cubicBezTo>
                      <a:pt x="4754" y="53963"/>
                      <a:pt x="6674" y="56843"/>
                      <a:pt x="9026" y="59388"/>
                    </a:cubicBezTo>
                    <a:lnTo>
                      <a:pt x="20837" y="56027"/>
                    </a:lnTo>
                    <a:lnTo>
                      <a:pt x="25398" y="58331"/>
                    </a:lnTo>
                    <a:lnTo>
                      <a:pt x="30006" y="70718"/>
                    </a:lnTo>
                    <a:cubicBezTo>
                      <a:pt x="31857" y="71007"/>
                      <a:pt x="33725" y="71157"/>
                      <a:pt x="35590" y="71157"/>
                    </a:cubicBezTo>
                    <a:cubicBezTo>
                      <a:pt x="36821" y="71157"/>
                      <a:pt x="38050" y="71091"/>
                      <a:pt x="39272" y="70958"/>
                    </a:cubicBezTo>
                    <a:lnTo>
                      <a:pt x="44409" y="58715"/>
                    </a:lnTo>
                    <a:lnTo>
                      <a:pt x="49114" y="56603"/>
                    </a:lnTo>
                    <a:lnTo>
                      <a:pt x="61164" y="60588"/>
                    </a:lnTo>
                    <a:cubicBezTo>
                      <a:pt x="63517" y="58235"/>
                      <a:pt x="65533" y="55595"/>
                      <a:pt x="67117" y="52714"/>
                    </a:cubicBezTo>
                    <a:lnTo>
                      <a:pt x="61260" y="41960"/>
                    </a:lnTo>
                    <a:lnTo>
                      <a:pt x="62509" y="36967"/>
                    </a:lnTo>
                    <a:lnTo>
                      <a:pt x="71486" y="31110"/>
                    </a:lnTo>
                    <a:cubicBezTo>
                      <a:pt x="71054" y="27270"/>
                      <a:pt x="69998" y="23573"/>
                      <a:pt x="68366" y="20116"/>
                    </a:cubicBezTo>
                    <a:lnTo>
                      <a:pt x="58668" y="18388"/>
                    </a:lnTo>
                    <a:lnTo>
                      <a:pt x="55499" y="14307"/>
                    </a:lnTo>
                    <a:lnTo>
                      <a:pt x="56315" y="5618"/>
                    </a:lnTo>
                    <a:cubicBezTo>
                      <a:pt x="52811" y="3121"/>
                      <a:pt x="48874" y="1297"/>
                      <a:pt x="44745" y="241"/>
                    </a:cubicBezTo>
                    <a:lnTo>
                      <a:pt x="38552" y="5714"/>
                    </a:lnTo>
                    <a:lnTo>
                      <a:pt x="33415" y="5570"/>
                    </a:lnTo>
                    <a:lnTo>
                      <a:pt x="27606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22800">
                <a:solidFill>
                  <a:schemeClr val="dk2"/>
                </a:solidFill>
                <a:prstDash val="solid"/>
                <a:miter lim="480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43"/>
              <p:cNvSpPr/>
              <p:nvPr/>
            </p:nvSpPr>
            <p:spPr>
              <a:xfrm>
                <a:off x="4922252" y="3526938"/>
                <a:ext cx="615600" cy="6156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7" name="Google Shape;1777;p43"/>
            <p:cNvGrpSpPr/>
            <p:nvPr/>
          </p:nvGrpSpPr>
          <p:grpSpPr>
            <a:xfrm>
              <a:off x="6949646" y="3318578"/>
              <a:ext cx="1737380" cy="741982"/>
              <a:chOff x="6935413" y="2447439"/>
              <a:chExt cx="1741211" cy="741982"/>
            </a:xfrm>
          </p:grpSpPr>
          <p:sp>
            <p:nvSpPr>
              <p:cNvPr id="1778" name="Google Shape;1778;p43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NEPTUNE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79" name="Google Shape;1779;p43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Neptune is the farthest from the Sun</a:t>
                </a:r>
                <a:endParaRPr sz="1200">
                  <a:solidFill>
                    <a:schemeClr val="dk1"/>
                  </a:solidFill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780" name="Google Shape;1780;p43"/>
          <p:cNvGrpSpPr/>
          <p:nvPr/>
        </p:nvGrpSpPr>
        <p:grpSpPr>
          <a:xfrm>
            <a:off x="455260" y="3083026"/>
            <a:ext cx="4079421" cy="1313313"/>
            <a:chOff x="455260" y="3083026"/>
            <a:chExt cx="4079421" cy="1313313"/>
          </a:xfrm>
        </p:grpSpPr>
        <p:grpSp>
          <p:nvGrpSpPr>
            <p:cNvPr id="1781" name="Google Shape;1781;p43"/>
            <p:cNvGrpSpPr/>
            <p:nvPr/>
          </p:nvGrpSpPr>
          <p:grpSpPr>
            <a:xfrm>
              <a:off x="455260" y="3318578"/>
              <a:ext cx="1741211" cy="741981"/>
              <a:chOff x="6935413" y="2447439"/>
              <a:chExt cx="1741211" cy="741981"/>
            </a:xfrm>
          </p:grpSpPr>
          <p:sp>
            <p:nvSpPr>
              <p:cNvPr id="1782" name="Google Shape;1782;p43"/>
              <p:cNvSpPr txBox="1"/>
              <p:nvPr/>
            </p:nvSpPr>
            <p:spPr>
              <a:xfrm>
                <a:off x="6935423" y="2447439"/>
                <a:ext cx="1741200" cy="33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5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5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783" name="Google Shape;1783;p43"/>
              <p:cNvSpPr txBox="1"/>
              <p:nvPr/>
            </p:nvSpPr>
            <p:spPr>
              <a:xfrm>
                <a:off x="6935413" y="2732220"/>
                <a:ext cx="1741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1784" name="Google Shape;1784;p43"/>
            <p:cNvGrpSpPr/>
            <p:nvPr/>
          </p:nvGrpSpPr>
          <p:grpSpPr>
            <a:xfrm>
              <a:off x="3219271" y="3083026"/>
              <a:ext cx="1315411" cy="1313313"/>
              <a:chOff x="3219271" y="3083026"/>
              <a:chExt cx="1315411" cy="1313313"/>
            </a:xfrm>
          </p:grpSpPr>
          <p:sp>
            <p:nvSpPr>
              <p:cNvPr id="1785" name="Google Shape;1785;p43"/>
              <p:cNvSpPr/>
              <p:nvPr/>
            </p:nvSpPr>
            <p:spPr>
              <a:xfrm>
                <a:off x="3219271" y="3083026"/>
                <a:ext cx="1315411" cy="1313313"/>
              </a:xfrm>
              <a:custGeom>
                <a:rect b="b" l="l" r="r" t="t"/>
                <a:pathLst>
                  <a:path extrusionOk="0" h="89539" w="89682">
                    <a:moveTo>
                      <a:pt x="44888" y="1"/>
                    </a:moveTo>
                    <a:cubicBezTo>
                      <a:pt x="42743" y="1"/>
                      <a:pt x="40604" y="157"/>
                      <a:pt x="38504" y="458"/>
                    </a:cubicBezTo>
                    <a:lnTo>
                      <a:pt x="36055" y="7563"/>
                    </a:lnTo>
                    <a:lnTo>
                      <a:pt x="24437" y="12412"/>
                    </a:lnTo>
                    <a:lnTo>
                      <a:pt x="17668" y="9243"/>
                    </a:lnTo>
                    <a:cubicBezTo>
                      <a:pt x="14403" y="11740"/>
                      <a:pt x="11475" y="14668"/>
                      <a:pt x="9026" y="17981"/>
                    </a:cubicBezTo>
                    <a:lnTo>
                      <a:pt x="12291" y="24702"/>
                    </a:lnTo>
                    <a:lnTo>
                      <a:pt x="7586" y="36416"/>
                    </a:lnTo>
                    <a:lnTo>
                      <a:pt x="529" y="38961"/>
                    </a:lnTo>
                    <a:cubicBezTo>
                      <a:pt x="1" y="43041"/>
                      <a:pt x="1" y="47170"/>
                      <a:pt x="625" y="51251"/>
                    </a:cubicBezTo>
                    <a:lnTo>
                      <a:pt x="7682" y="53699"/>
                    </a:lnTo>
                    <a:cubicBezTo>
                      <a:pt x="9650" y="58308"/>
                      <a:pt x="10611" y="60661"/>
                      <a:pt x="12579" y="65269"/>
                    </a:cubicBezTo>
                    <a:lnTo>
                      <a:pt x="9410" y="72039"/>
                    </a:lnTo>
                    <a:cubicBezTo>
                      <a:pt x="11907" y="75303"/>
                      <a:pt x="14883" y="78184"/>
                      <a:pt x="18148" y="80680"/>
                    </a:cubicBezTo>
                    <a:lnTo>
                      <a:pt x="24917" y="77416"/>
                    </a:lnTo>
                    <a:lnTo>
                      <a:pt x="36535" y="82121"/>
                    </a:lnTo>
                    <a:lnTo>
                      <a:pt x="39080" y="89130"/>
                    </a:lnTo>
                    <a:cubicBezTo>
                      <a:pt x="41035" y="89406"/>
                      <a:pt x="43002" y="89539"/>
                      <a:pt x="44969" y="89539"/>
                    </a:cubicBezTo>
                    <a:cubicBezTo>
                      <a:pt x="47107" y="89539"/>
                      <a:pt x="49245" y="89382"/>
                      <a:pt x="51370" y="89082"/>
                    </a:cubicBezTo>
                    <a:lnTo>
                      <a:pt x="53819" y="81977"/>
                    </a:lnTo>
                    <a:lnTo>
                      <a:pt x="65389" y="77080"/>
                    </a:lnTo>
                    <a:lnTo>
                      <a:pt x="72206" y="80200"/>
                    </a:lnTo>
                    <a:cubicBezTo>
                      <a:pt x="75471" y="77704"/>
                      <a:pt x="78351" y="74775"/>
                      <a:pt x="80848" y="71463"/>
                    </a:cubicBezTo>
                    <a:lnTo>
                      <a:pt x="77583" y="64741"/>
                    </a:lnTo>
                    <a:lnTo>
                      <a:pt x="82288" y="53075"/>
                    </a:lnTo>
                    <a:lnTo>
                      <a:pt x="89297" y="50531"/>
                    </a:lnTo>
                    <a:cubicBezTo>
                      <a:pt x="89537" y="48610"/>
                      <a:pt x="89682" y="46690"/>
                      <a:pt x="89682" y="44722"/>
                    </a:cubicBezTo>
                    <a:cubicBezTo>
                      <a:pt x="89682" y="42561"/>
                      <a:pt x="89537" y="40401"/>
                      <a:pt x="89201" y="38288"/>
                    </a:cubicBezTo>
                    <a:lnTo>
                      <a:pt x="82144" y="35792"/>
                    </a:lnTo>
                    <a:cubicBezTo>
                      <a:pt x="80176" y="31183"/>
                      <a:pt x="79216" y="28831"/>
                      <a:pt x="77247" y="24222"/>
                    </a:cubicBezTo>
                    <a:lnTo>
                      <a:pt x="80416" y="17453"/>
                    </a:lnTo>
                    <a:cubicBezTo>
                      <a:pt x="77919" y="14188"/>
                      <a:pt x="74991" y="11307"/>
                      <a:pt x="71678" y="8811"/>
                    </a:cubicBezTo>
                    <a:lnTo>
                      <a:pt x="64909" y="12076"/>
                    </a:lnTo>
                    <a:lnTo>
                      <a:pt x="53291" y="7371"/>
                    </a:lnTo>
                    <a:lnTo>
                      <a:pt x="50794" y="409"/>
                    </a:lnTo>
                    <a:cubicBezTo>
                      <a:pt x="48839" y="133"/>
                      <a:pt x="46861" y="1"/>
                      <a:pt x="448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22800">
                <a:solidFill>
                  <a:schemeClr val="dk2"/>
                </a:solidFill>
                <a:prstDash val="solid"/>
                <a:miter lim="4800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43"/>
              <p:cNvSpPr/>
              <p:nvPr/>
            </p:nvSpPr>
            <p:spPr>
              <a:xfrm>
                <a:off x="3516826" y="3379533"/>
                <a:ext cx="720300" cy="720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87" name="Google Shape;1787;p43"/>
          <p:cNvSpPr/>
          <p:nvPr/>
        </p:nvSpPr>
        <p:spPr>
          <a:xfrm>
            <a:off x="5859919" y="3318586"/>
            <a:ext cx="315483" cy="506307"/>
          </a:xfrm>
          <a:custGeom>
            <a:rect b="b" l="l" r="r" t="t"/>
            <a:pathLst>
              <a:path extrusionOk="0" fill="none" h="34519" w="21509">
                <a:moveTo>
                  <a:pt x="21269" y="0"/>
                </a:moveTo>
                <a:cubicBezTo>
                  <a:pt x="21509" y="7586"/>
                  <a:pt x="19972" y="26165"/>
                  <a:pt x="1" y="34519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8" name="Google Shape;1788;p43"/>
          <p:cNvSpPr/>
          <p:nvPr/>
        </p:nvSpPr>
        <p:spPr>
          <a:xfrm>
            <a:off x="2796069" y="3436175"/>
            <a:ext cx="325340" cy="615463"/>
          </a:xfrm>
          <a:custGeom>
            <a:rect b="b" l="l" r="r" t="t"/>
            <a:pathLst>
              <a:path extrusionOk="0" fill="none" h="41961" w="22181">
                <a:moveTo>
                  <a:pt x="7922" y="1"/>
                </a:moveTo>
                <a:cubicBezTo>
                  <a:pt x="4993" y="7682"/>
                  <a:pt x="0" y="28230"/>
                  <a:pt x="22180" y="41961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9" name="Google Shape;1789;p43"/>
          <p:cNvSpPr/>
          <p:nvPr/>
        </p:nvSpPr>
        <p:spPr>
          <a:xfrm>
            <a:off x="3570660" y="1962356"/>
            <a:ext cx="849952" cy="248585"/>
          </a:xfrm>
          <a:custGeom>
            <a:rect b="b" l="l" r="r" t="t"/>
            <a:pathLst>
              <a:path extrusionOk="0" fill="none" h="16948" w="57948">
                <a:moveTo>
                  <a:pt x="57947" y="16323"/>
                </a:moveTo>
                <a:cubicBezTo>
                  <a:pt x="48537" y="11186"/>
                  <a:pt x="22708" y="0"/>
                  <a:pt x="0" y="16947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p43"/>
          <p:cNvSpPr/>
          <p:nvPr/>
        </p:nvSpPr>
        <p:spPr>
          <a:xfrm>
            <a:off x="4227647" y="4429767"/>
            <a:ext cx="720380" cy="226056"/>
          </a:xfrm>
          <a:custGeom>
            <a:rect b="b" l="l" r="r" t="t"/>
            <a:pathLst>
              <a:path extrusionOk="0" fill="none" h="15412" w="49114">
                <a:moveTo>
                  <a:pt x="49114" y="0"/>
                </a:moveTo>
                <a:cubicBezTo>
                  <a:pt x="43257" y="5041"/>
                  <a:pt x="26598" y="15411"/>
                  <a:pt x="1" y="1297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43"/>
          <p:cNvSpPr/>
          <p:nvPr/>
        </p:nvSpPr>
        <p:spPr>
          <a:xfrm>
            <a:off x="5002237" y="1843344"/>
            <a:ext cx="787982" cy="264792"/>
          </a:xfrm>
          <a:custGeom>
            <a:rect b="b" l="l" r="r" t="t"/>
            <a:pathLst>
              <a:path extrusionOk="0" fill="none" h="18053" w="53723">
                <a:moveTo>
                  <a:pt x="1" y="18052"/>
                </a:moveTo>
                <a:cubicBezTo>
                  <a:pt x="7058" y="12771"/>
                  <a:pt x="28134" y="1"/>
                  <a:pt x="53723" y="11235"/>
                </a:cubicBezTo>
              </a:path>
            </a:pathLst>
          </a:custGeom>
          <a:noFill/>
          <a:ln cap="rnd" cmpd="sng" w="2280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92" name="Google Shape;1792;p43"/>
          <p:cNvGrpSpPr/>
          <p:nvPr/>
        </p:nvGrpSpPr>
        <p:grpSpPr>
          <a:xfrm>
            <a:off x="3673284" y="3542185"/>
            <a:ext cx="407388" cy="403453"/>
            <a:chOff x="5049725" y="1435050"/>
            <a:chExt cx="486550" cy="481850"/>
          </a:xfrm>
        </p:grpSpPr>
        <p:sp>
          <p:nvSpPr>
            <p:cNvPr id="1793" name="Google Shape;1793;p43"/>
            <p:cNvSpPr/>
            <p:nvPr/>
          </p:nvSpPr>
          <p:spPr>
            <a:xfrm>
              <a:off x="5136300" y="1519775"/>
              <a:ext cx="310550" cy="310550"/>
            </a:xfrm>
            <a:custGeom>
              <a:rect b="b" l="l" r="r" t="t"/>
              <a:pathLst>
                <a:path extrusionOk="0" h="12422" w="12422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94" name="Google Shape;1794;p43"/>
            <p:cNvSpPr/>
            <p:nvPr/>
          </p:nvSpPr>
          <p:spPr>
            <a:xfrm>
              <a:off x="5184925" y="1576250"/>
              <a:ext cx="205475" cy="197625"/>
            </a:xfrm>
            <a:custGeom>
              <a:rect b="b" l="l" r="r" t="t"/>
              <a:pathLst>
                <a:path extrusionOk="0" h="7905" w="8219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95" name="Google Shape;1795;p43"/>
            <p:cNvSpPr/>
            <p:nvPr/>
          </p:nvSpPr>
          <p:spPr>
            <a:xfrm>
              <a:off x="5049725" y="143507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96" name="Google Shape;1796;p43"/>
            <p:cNvSpPr/>
            <p:nvPr/>
          </p:nvSpPr>
          <p:spPr>
            <a:xfrm>
              <a:off x="5245825" y="1435050"/>
              <a:ext cx="290450" cy="282350"/>
            </a:xfrm>
            <a:custGeom>
              <a:rect b="b" l="l" r="r" t="t"/>
              <a:pathLst>
                <a:path extrusionOk="0" h="11294" w="11618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797" name="Google Shape;1797;p43"/>
          <p:cNvGrpSpPr/>
          <p:nvPr/>
        </p:nvGrpSpPr>
        <p:grpSpPr>
          <a:xfrm>
            <a:off x="4569703" y="2629214"/>
            <a:ext cx="408791" cy="403453"/>
            <a:chOff x="6232000" y="1435050"/>
            <a:chExt cx="488225" cy="481850"/>
          </a:xfrm>
        </p:grpSpPr>
        <p:sp>
          <p:nvSpPr>
            <p:cNvPr id="1798" name="Google Shape;1798;p43"/>
            <p:cNvSpPr/>
            <p:nvPr/>
          </p:nvSpPr>
          <p:spPr>
            <a:xfrm>
              <a:off x="6578000" y="1463375"/>
              <a:ext cx="83150" cy="78250"/>
            </a:xfrm>
            <a:custGeom>
              <a:rect b="b" l="l" r="r" t="t"/>
              <a:pathLst>
                <a:path extrusionOk="0" h="3130" w="3326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99" name="Google Shape;1799;p43"/>
            <p:cNvSpPr/>
            <p:nvPr/>
          </p:nvSpPr>
          <p:spPr>
            <a:xfrm>
              <a:off x="6421725" y="1773850"/>
              <a:ext cx="112950" cy="143050"/>
            </a:xfrm>
            <a:custGeom>
              <a:rect b="b" l="l" r="r" t="t"/>
              <a:pathLst>
                <a:path extrusionOk="0" h="5722" w="4518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0" name="Google Shape;1800;p43"/>
            <p:cNvSpPr/>
            <p:nvPr/>
          </p:nvSpPr>
          <p:spPr>
            <a:xfrm>
              <a:off x="6448975" y="1632700"/>
              <a:ext cx="56475" cy="56475"/>
            </a:xfrm>
            <a:custGeom>
              <a:rect b="b" l="l" r="r" t="t"/>
              <a:pathLst>
                <a:path extrusionOk="0" h="2259" w="2259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1" name="Google Shape;1801;p43"/>
            <p:cNvSpPr/>
            <p:nvPr/>
          </p:nvSpPr>
          <p:spPr>
            <a:xfrm>
              <a:off x="6232000" y="1435050"/>
              <a:ext cx="488225" cy="237825"/>
            </a:xfrm>
            <a:custGeom>
              <a:rect b="b" l="l" r="r" t="t"/>
              <a:pathLst>
                <a:path extrusionOk="0" h="9513" w="19529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2" name="Google Shape;1802;p43"/>
            <p:cNvSpPr/>
            <p:nvPr/>
          </p:nvSpPr>
          <p:spPr>
            <a:xfrm>
              <a:off x="6291025" y="1537700"/>
              <a:ext cx="369800" cy="379200"/>
            </a:xfrm>
            <a:custGeom>
              <a:rect b="b" l="l" r="r" t="t"/>
              <a:pathLst>
                <a:path extrusionOk="0" h="15168" w="14792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803" name="Google Shape;1803;p43"/>
          <p:cNvGrpSpPr/>
          <p:nvPr/>
        </p:nvGrpSpPr>
        <p:grpSpPr>
          <a:xfrm>
            <a:off x="5028358" y="3659824"/>
            <a:ext cx="403369" cy="403453"/>
            <a:chOff x="5049725" y="2027900"/>
            <a:chExt cx="481750" cy="481850"/>
          </a:xfrm>
        </p:grpSpPr>
        <p:sp>
          <p:nvSpPr>
            <p:cNvPr id="1804" name="Google Shape;1804;p43"/>
            <p:cNvSpPr/>
            <p:nvPr/>
          </p:nvSpPr>
          <p:spPr>
            <a:xfrm>
              <a:off x="5191775" y="2394925"/>
              <a:ext cx="197625" cy="114825"/>
            </a:xfrm>
            <a:custGeom>
              <a:rect b="b" l="l" r="r" t="t"/>
              <a:pathLst>
                <a:path extrusionOk="0" h="4593" w="7905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5" name="Google Shape;1805;p43"/>
            <p:cNvSpPr/>
            <p:nvPr/>
          </p:nvSpPr>
          <p:spPr>
            <a:xfrm>
              <a:off x="5113625" y="2027900"/>
              <a:ext cx="347300" cy="338825"/>
            </a:xfrm>
            <a:custGeom>
              <a:rect b="b" l="l" r="r" t="t"/>
              <a:pathLst>
                <a:path extrusionOk="0" h="13553" w="13892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6" name="Google Shape;1806;p43"/>
            <p:cNvSpPr/>
            <p:nvPr/>
          </p:nvSpPr>
          <p:spPr>
            <a:xfrm>
              <a:off x="5049725" y="2197300"/>
              <a:ext cx="56400" cy="28275"/>
            </a:xfrm>
            <a:custGeom>
              <a:rect b="b" l="l" r="r" t="t"/>
              <a:pathLst>
                <a:path extrusionOk="0" h="1131" w="2256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7" name="Google Shape;1807;p43"/>
            <p:cNvSpPr/>
            <p:nvPr/>
          </p:nvSpPr>
          <p:spPr>
            <a:xfrm>
              <a:off x="5052575" y="2102800"/>
              <a:ext cx="50850" cy="48075"/>
            </a:xfrm>
            <a:custGeom>
              <a:rect b="b" l="l" r="r" t="t"/>
              <a:pathLst>
                <a:path extrusionOk="0" h="1923" w="2034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8" name="Google Shape;1808;p43"/>
            <p:cNvSpPr/>
            <p:nvPr/>
          </p:nvSpPr>
          <p:spPr>
            <a:xfrm>
              <a:off x="5052575" y="2272175"/>
              <a:ext cx="50700" cy="47900"/>
            </a:xfrm>
            <a:custGeom>
              <a:rect b="b" l="l" r="r" t="t"/>
              <a:pathLst>
                <a:path extrusionOk="0" h="1916" w="2028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09" name="Google Shape;1809;p43"/>
            <p:cNvSpPr/>
            <p:nvPr/>
          </p:nvSpPr>
          <p:spPr>
            <a:xfrm>
              <a:off x="5475050" y="2197300"/>
              <a:ext cx="56425" cy="28275"/>
            </a:xfrm>
            <a:custGeom>
              <a:rect b="b" l="l" r="r" t="t"/>
              <a:pathLst>
                <a:path extrusionOk="0" h="1131" w="2257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10" name="Google Shape;1810;p43"/>
            <p:cNvSpPr/>
            <p:nvPr/>
          </p:nvSpPr>
          <p:spPr>
            <a:xfrm>
              <a:off x="5477925" y="2102800"/>
              <a:ext cx="50675" cy="47900"/>
            </a:xfrm>
            <a:custGeom>
              <a:rect b="b" l="l" r="r" t="t"/>
              <a:pathLst>
                <a:path extrusionOk="0" h="1916" w="2027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11" name="Google Shape;1811;p43"/>
            <p:cNvSpPr/>
            <p:nvPr/>
          </p:nvSpPr>
          <p:spPr>
            <a:xfrm>
              <a:off x="5477775" y="2272000"/>
              <a:ext cx="50825" cy="48075"/>
            </a:xfrm>
            <a:custGeom>
              <a:rect b="b" l="l" r="r" t="t"/>
              <a:pathLst>
                <a:path extrusionOk="0" h="1923" w="2033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812" name="Google Shape;1812;p43"/>
          <p:cNvGrpSpPr/>
          <p:nvPr/>
        </p:nvGrpSpPr>
        <p:grpSpPr>
          <a:xfrm>
            <a:off x="5840755" y="2467429"/>
            <a:ext cx="402399" cy="398161"/>
            <a:chOff x="-5971525" y="3273750"/>
            <a:chExt cx="292250" cy="290650"/>
          </a:xfrm>
        </p:grpSpPr>
        <p:sp>
          <p:nvSpPr>
            <p:cNvPr id="1813" name="Google Shape;1813;p43"/>
            <p:cNvSpPr/>
            <p:nvPr/>
          </p:nvSpPr>
          <p:spPr>
            <a:xfrm>
              <a:off x="-5868325" y="3273750"/>
              <a:ext cx="85075" cy="84300"/>
            </a:xfrm>
            <a:custGeom>
              <a:rect b="b" l="l" r="r" t="t"/>
              <a:pathLst>
                <a:path extrusionOk="0" h="3372" w="3403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43"/>
            <p:cNvSpPr/>
            <p:nvPr/>
          </p:nvSpPr>
          <p:spPr>
            <a:xfrm>
              <a:off x="-5971525" y="3308400"/>
              <a:ext cx="292250" cy="256000"/>
            </a:xfrm>
            <a:custGeom>
              <a:rect b="b" l="l" r="r" t="t"/>
              <a:pathLst>
                <a:path extrusionOk="0" h="10240" w="1169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5" name="Google Shape;1815;p43"/>
          <p:cNvGrpSpPr/>
          <p:nvPr/>
        </p:nvGrpSpPr>
        <p:grpSpPr>
          <a:xfrm rot="-150318">
            <a:off x="2899551" y="2629234"/>
            <a:ext cx="405002" cy="403453"/>
            <a:chOff x="898875" y="4399275"/>
            <a:chExt cx="483700" cy="481850"/>
          </a:xfrm>
        </p:grpSpPr>
        <p:sp>
          <p:nvSpPr>
            <p:cNvPr id="1816" name="Google Shape;1816;p43"/>
            <p:cNvSpPr/>
            <p:nvPr/>
          </p:nvSpPr>
          <p:spPr>
            <a:xfrm>
              <a:off x="992750" y="4642900"/>
              <a:ext cx="145300" cy="144100"/>
            </a:xfrm>
            <a:custGeom>
              <a:rect b="b" l="l" r="r" t="t"/>
              <a:pathLst>
                <a:path extrusionOk="0" h="5764" w="5812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17" name="Google Shape;1817;p43"/>
            <p:cNvSpPr/>
            <p:nvPr/>
          </p:nvSpPr>
          <p:spPr>
            <a:xfrm>
              <a:off x="1138025" y="4763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18" name="Google Shape;1818;p43"/>
            <p:cNvSpPr/>
            <p:nvPr/>
          </p:nvSpPr>
          <p:spPr>
            <a:xfrm>
              <a:off x="1269550" y="4399275"/>
              <a:ext cx="113025" cy="112125"/>
            </a:xfrm>
            <a:custGeom>
              <a:rect b="b" l="l" r="r" t="t"/>
              <a:pathLst>
                <a:path extrusionOk="0" h="4485" w="4521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19" name="Google Shape;1819;p43"/>
            <p:cNvSpPr/>
            <p:nvPr/>
          </p:nvSpPr>
          <p:spPr>
            <a:xfrm>
              <a:off x="1161975" y="4531175"/>
              <a:ext cx="91400" cy="84350"/>
            </a:xfrm>
            <a:custGeom>
              <a:rect b="b" l="l" r="r" t="t"/>
              <a:pathLst>
                <a:path extrusionOk="0" h="3374" w="3656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20" name="Google Shape;1820;p43"/>
            <p:cNvSpPr/>
            <p:nvPr/>
          </p:nvSpPr>
          <p:spPr>
            <a:xfrm>
              <a:off x="1031050" y="4411100"/>
              <a:ext cx="338650" cy="338725"/>
            </a:xfrm>
            <a:custGeom>
              <a:rect b="b" l="l" r="r" t="t"/>
              <a:pathLst>
                <a:path extrusionOk="0" h="13549" w="13546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21" name="Google Shape;1821;p43"/>
            <p:cNvSpPr/>
            <p:nvPr/>
          </p:nvSpPr>
          <p:spPr>
            <a:xfrm>
              <a:off x="1130500" y="4740450"/>
              <a:ext cx="108950" cy="111250"/>
            </a:xfrm>
            <a:custGeom>
              <a:rect b="b" l="l" r="r" t="t"/>
              <a:pathLst>
                <a:path extrusionOk="0" h="4450" w="4358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22" name="Google Shape;1822;p43"/>
            <p:cNvSpPr/>
            <p:nvPr/>
          </p:nvSpPr>
          <p:spPr>
            <a:xfrm>
              <a:off x="927325" y="4539825"/>
              <a:ext cx="114150" cy="109800"/>
            </a:xfrm>
            <a:custGeom>
              <a:rect b="b" l="l" r="r" t="t"/>
              <a:pathLst>
                <a:path extrusionOk="0" h="4392" w="4566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23" name="Google Shape;1823;p43"/>
            <p:cNvSpPr/>
            <p:nvPr/>
          </p:nvSpPr>
          <p:spPr>
            <a:xfrm>
              <a:off x="898875" y="4711550"/>
              <a:ext cx="170825" cy="169575"/>
            </a:xfrm>
            <a:custGeom>
              <a:rect b="b" l="l" r="r" t="t"/>
              <a:pathLst>
                <a:path extrusionOk="0" h="6783" w="6833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44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pSp>
        <p:nvGrpSpPr>
          <p:cNvPr id="1829" name="Google Shape;1829;p44"/>
          <p:cNvGrpSpPr/>
          <p:nvPr/>
        </p:nvGrpSpPr>
        <p:grpSpPr>
          <a:xfrm>
            <a:off x="1796750" y="1402838"/>
            <a:ext cx="2254855" cy="1132319"/>
            <a:chOff x="1796750" y="1402838"/>
            <a:chExt cx="2254855" cy="1132319"/>
          </a:xfrm>
        </p:grpSpPr>
        <p:sp>
          <p:nvSpPr>
            <p:cNvPr id="1830" name="Google Shape;1830;p44"/>
            <p:cNvSpPr/>
            <p:nvPr/>
          </p:nvSpPr>
          <p:spPr>
            <a:xfrm>
              <a:off x="3602814" y="2086367"/>
              <a:ext cx="448790" cy="448790"/>
            </a:xfrm>
            <a:custGeom>
              <a:rect b="b" l="l" r="r" t="t"/>
              <a:pathLst>
                <a:path extrusionOk="0" h="21592" w="21592">
                  <a:moveTo>
                    <a:pt x="10796" y="1"/>
                  </a:moveTo>
                  <a:cubicBezTo>
                    <a:pt x="4832" y="1"/>
                    <a:pt x="1" y="4832"/>
                    <a:pt x="1" y="10796"/>
                  </a:cubicBezTo>
                  <a:cubicBezTo>
                    <a:pt x="1" y="16761"/>
                    <a:pt x="4832" y="21592"/>
                    <a:pt x="10796" y="21592"/>
                  </a:cubicBezTo>
                  <a:cubicBezTo>
                    <a:pt x="16761" y="21592"/>
                    <a:pt x="21592" y="16761"/>
                    <a:pt x="21592" y="10796"/>
                  </a:cubicBezTo>
                  <a:cubicBezTo>
                    <a:pt x="21592" y="4832"/>
                    <a:pt x="16761" y="1"/>
                    <a:pt x="107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02</a:t>
              </a:r>
              <a:endParaRPr sz="1800"/>
            </a:p>
          </p:txBody>
        </p:sp>
        <p:grpSp>
          <p:nvGrpSpPr>
            <p:cNvPr id="1831" name="Google Shape;1831;p44"/>
            <p:cNvGrpSpPr/>
            <p:nvPr/>
          </p:nvGrpSpPr>
          <p:grpSpPr>
            <a:xfrm flipH="1">
              <a:off x="1796750" y="1402838"/>
              <a:ext cx="1806075" cy="908200"/>
              <a:chOff x="-422246" y="2341812"/>
              <a:chExt cx="1533301" cy="908200"/>
            </a:xfrm>
          </p:grpSpPr>
          <p:sp>
            <p:nvSpPr>
              <p:cNvPr id="1832" name="Google Shape;1832;p44"/>
              <p:cNvSpPr txBox="1"/>
              <p:nvPr/>
            </p:nvSpPr>
            <p:spPr>
              <a:xfrm>
                <a:off x="-422245" y="2341812"/>
                <a:ext cx="15333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VENUS</a:t>
                </a:r>
                <a:endParaRPr sz="2000">
                  <a:solidFill>
                    <a:schemeClr val="accent2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833" name="Google Shape;1833;p44"/>
              <p:cNvSpPr txBox="1"/>
              <p:nvPr/>
            </p:nvSpPr>
            <p:spPr>
              <a:xfrm>
                <a:off x="-422246" y="2621812"/>
                <a:ext cx="15333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Venus has a nice name and is the second planet from the Sun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834" name="Google Shape;1834;p44"/>
          <p:cNvGrpSpPr/>
          <p:nvPr/>
        </p:nvGrpSpPr>
        <p:grpSpPr>
          <a:xfrm>
            <a:off x="354146" y="2621911"/>
            <a:ext cx="2266156" cy="1131477"/>
            <a:chOff x="354146" y="2621911"/>
            <a:chExt cx="2266156" cy="1131477"/>
          </a:xfrm>
        </p:grpSpPr>
        <p:sp>
          <p:nvSpPr>
            <p:cNvPr id="1835" name="Google Shape;1835;p44"/>
            <p:cNvSpPr/>
            <p:nvPr/>
          </p:nvSpPr>
          <p:spPr>
            <a:xfrm>
              <a:off x="2171513" y="2621911"/>
              <a:ext cx="448790" cy="448790"/>
            </a:xfrm>
            <a:custGeom>
              <a:rect b="b" l="l" r="r" t="t"/>
              <a:pathLst>
                <a:path extrusionOk="0" h="21592" w="21592">
                  <a:moveTo>
                    <a:pt x="10796" y="1"/>
                  </a:moveTo>
                  <a:cubicBezTo>
                    <a:pt x="4832" y="1"/>
                    <a:pt x="1" y="4832"/>
                    <a:pt x="1" y="10796"/>
                  </a:cubicBezTo>
                  <a:cubicBezTo>
                    <a:pt x="1" y="16761"/>
                    <a:pt x="4832" y="21592"/>
                    <a:pt x="10796" y="21592"/>
                  </a:cubicBezTo>
                  <a:cubicBezTo>
                    <a:pt x="16761" y="21592"/>
                    <a:pt x="21592" y="16761"/>
                    <a:pt x="21592" y="10796"/>
                  </a:cubicBezTo>
                  <a:cubicBezTo>
                    <a:pt x="21592" y="4832"/>
                    <a:pt x="16761" y="1"/>
                    <a:pt x="107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01</a:t>
              </a:r>
              <a:endParaRPr sz="18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1836" name="Google Shape;1836;p44"/>
            <p:cNvGrpSpPr/>
            <p:nvPr/>
          </p:nvGrpSpPr>
          <p:grpSpPr>
            <a:xfrm flipH="1">
              <a:off x="354146" y="2845188"/>
              <a:ext cx="1806095" cy="908200"/>
              <a:chOff x="761833" y="1338374"/>
              <a:chExt cx="1712101" cy="908200"/>
            </a:xfrm>
          </p:grpSpPr>
          <p:sp>
            <p:nvSpPr>
              <p:cNvPr id="1837" name="Google Shape;1837;p44"/>
              <p:cNvSpPr txBox="1"/>
              <p:nvPr/>
            </p:nvSpPr>
            <p:spPr>
              <a:xfrm>
                <a:off x="761834" y="13383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1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MARS</a:t>
                </a:r>
                <a:endParaRPr sz="2000">
                  <a:solidFill>
                    <a:schemeClr val="accent1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838" name="Google Shape;1838;p44"/>
              <p:cNvSpPr txBox="1"/>
              <p:nvPr/>
            </p:nvSpPr>
            <p:spPr>
              <a:xfrm>
                <a:off x="761833" y="16183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Despite being red, Mars is a cold planet full of iron oxide dust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839" name="Google Shape;1839;p44"/>
          <p:cNvGrpSpPr/>
          <p:nvPr/>
        </p:nvGrpSpPr>
        <p:grpSpPr>
          <a:xfrm>
            <a:off x="5385540" y="1404700"/>
            <a:ext cx="2254860" cy="1135544"/>
            <a:chOff x="5385540" y="1404700"/>
            <a:chExt cx="2254860" cy="1135544"/>
          </a:xfrm>
        </p:grpSpPr>
        <p:sp>
          <p:nvSpPr>
            <p:cNvPr id="1840" name="Google Shape;1840;p44"/>
            <p:cNvSpPr/>
            <p:nvPr/>
          </p:nvSpPr>
          <p:spPr>
            <a:xfrm>
              <a:off x="5385540" y="2091475"/>
              <a:ext cx="448790" cy="448769"/>
            </a:xfrm>
            <a:custGeom>
              <a:rect b="b" l="l" r="r" t="t"/>
              <a:pathLst>
                <a:path extrusionOk="0" h="21591" w="21592">
                  <a:moveTo>
                    <a:pt x="10796" y="0"/>
                  </a:moveTo>
                  <a:cubicBezTo>
                    <a:pt x="4831" y="0"/>
                    <a:pt x="1" y="4831"/>
                    <a:pt x="1" y="10795"/>
                  </a:cubicBezTo>
                  <a:cubicBezTo>
                    <a:pt x="1" y="16760"/>
                    <a:pt x="4831" y="21591"/>
                    <a:pt x="10796" y="21591"/>
                  </a:cubicBezTo>
                  <a:cubicBezTo>
                    <a:pt x="16761" y="21591"/>
                    <a:pt x="21591" y="16760"/>
                    <a:pt x="21591" y="10795"/>
                  </a:cubicBezTo>
                  <a:cubicBezTo>
                    <a:pt x="21591" y="4831"/>
                    <a:pt x="16761" y="0"/>
                    <a:pt x="107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03</a:t>
              </a:r>
              <a:endParaRPr sz="1800"/>
            </a:p>
          </p:txBody>
        </p:sp>
        <p:grpSp>
          <p:nvGrpSpPr>
            <p:cNvPr id="1841" name="Google Shape;1841;p44"/>
            <p:cNvGrpSpPr/>
            <p:nvPr/>
          </p:nvGrpSpPr>
          <p:grpSpPr>
            <a:xfrm flipH="1">
              <a:off x="5834325" y="1404700"/>
              <a:ext cx="1806075" cy="908200"/>
              <a:chOff x="6781622" y="3661934"/>
              <a:chExt cx="1533301" cy="908200"/>
            </a:xfrm>
          </p:grpSpPr>
          <p:sp>
            <p:nvSpPr>
              <p:cNvPr id="1842" name="Google Shape;1842;p44"/>
              <p:cNvSpPr txBox="1"/>
              <p:nvPr/>
            </p:nvSpPr>
            <p:spPr>
              <a:xfrm>
                <a:off x="6781623" y="3661934"/>
                <a:ext cx="15333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3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SATURN</a:t>
                </a:r>
                <a:endParaRPr sz="2000">
                  <a:solidFill>
                    <a:schemeClr val="accent3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843" name="Google Shape;1843;p44"/>
              <p:cNvSpPr txBox="1"/>
              <p:nvPr/>
            </p:nvSpPr>
            <p:spPr>
              <a:xfrm>
                <a:off x="6781622" y="3941933"/>
                <a:ext cx="15333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Saturn is a ringed gas giant composed of helium and hydrogen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1844" name="Google Shape;1844;p44"/>
          <p:cNvGrpSpPr/>
          <p:nvPr/>
        </p:nvGrpSpPr>
        <p:grpSpPr>
          <a:xfrm>
            <a:off x="2457092" y="2715308"/>
            <a:ext cx="4426133" cy="2016714"/>
            <a:chOff x="2457092" y="2715308"/>
            <a:chExt cx="4426133" cy="2016714"/>
          </a:xfrm>
        </p:grpSpPr>
        <p:sp>
          <p:nvSpPr>
            <p:cNvPr id="1845" name="Google Shape;1845;p44"/>
            <p:cNvSpPr/>
            <p:nvPr/>
          </p:nvSpPr>
          <p:spPr>
            <a:xfrm>
              <a:off x="4737730" y="3292252"/>
              <a:ext cx="1211080" cy="889369"/>
            </a:xfrm>
            <a:custGeom>
              <a:rect b="b" l="l" r="r" t="t"/>
              <a:pathLst>
                <a:path extrusionOk="0" h="42789" w="58267">
                  <a:moveTo>
                    <a:pt x="19029" y="1"/>
                  </a:moveTo>
                  <a:lnTo>
                    <a:pt x="14592" y="7592"/>
                  </a:lnTo>
                  <a:lnTo>
                    <a:pt x="12078" y="11930"/>
                  </a:lnTo>
                  <a:cubicBezTo>
                    <a:pt x="8332" y="11536"/>
                    <a:pt x="4585" y="11289"/>
                    <a:pt x="740" y="11191"/>
                  </a:cubicBezTo>
                  <a:lnTo>
                    <a:pt x="593" y="16071"/>
                  </a:lnTo>
                  <a:cubicBezTo>
                    <a:pt x="998" y="16049"/>
                    <a:pt x="1403" y="16038"/>
                    <a:pt x="1806" y="16038"/>
                  </a:cubicBezTo>
                  <a:cubicBezTo>
                    <a:pt x="6843" y="16038"/>
                    <a:pt x="11602" y="17727"/>
                    <a:pt x="13655" y="20557"/>
                  </a:cubicBezTo>
                  <a:cubicBezTo>
                    <a:pt x="16416" y="24352"/>
                    <a:pt x="13310" y="28690"/>
                    <a:pt x="6754" y="30317"/>
                  </a:cubicBezTo>
                  <a:cubicBezTo>
                    <a:pt x="5117" y="30689"/>
                    <a:pt x="3451" y="30865"/>
                    <a:pt x="1779" y="30865"/>
                  </a:cubicBezTo>
                  <a:cubicBezTo>
                    <a:pt x="1236" y="30865"/>
                    <a:pt x="692" y="30846"/>
                    <a:pt x="149" y="30810"/>
                  </a:cubicBezTo>
                  <a:lnTo>
                    <a:pt x="1" y="36084"/>
                  </a:lnTo>
                  <a:cubicBezTo>
                    <a:pt x="9958" y="36479"/>
                    <a:pt x="19423" y="38845"/>
                    <a:pt x="26768" y="42788"/>
                  </a:cubicBezTo>
                  <a:lnTo>
                    <a:pt x="38105" y="36429"/>
                  </a:lnTo>
                  <a:cubicBezTo>
                    <a:pt x="38204" y="38500"/>
                    <a:pt x="40373" y="40472"/>
                    <a:pt x="43922" y="41359"/>
                  </a:cubicBezTo>
                  <a:cubicBezTo>
                    <a:pt x="45097" y="41637"/>
                    <a:pt x="46317" y="41770"/>
                    <a:pt x="47519" y="41770"/>
                  </a:cubicBezTo>
                  <a:cubicBezTo>
                    <a:pt x="51206" y="41770"/>
                    <a:pt x="54721" y="40520"/>
                    <a:pt x="56246" y="38401"/>
                  </a:cubicBezTo>
                  <a:cubicBezTo>
                    <a:pt x="58267" y="35641"/>
                    <a:pt x="55950" y="32486"/>
                    <a:pt x="51168" y="31303"/>
                  </a:cubicBezTo>
                  <a:cubicBezTo>
                    <a:pt x="50133" y="31056"/>
                    <a:pt x="49098" y="30958"/>
                    <a:pt x="48063" y="30908"/>
                  </a:cubicBezTo>
                  <a:lnTo>
                    <a:pt x="57823" y="25486"/>
                  </a:lnTo>
                  <a:cubicBezTo>
                    <a:pt x="54225" y="23465"/>
                    <a:pt x="50528" y="21690"/>
                    <a:pt x="46683" y="20162"/>
                  </a:cubicBezTo>
                  <a:lnTo>
                    <a:pt x="50182" y="16120"/>
                  </a:lnTo>
                  <a:lnTo>
                    <a:pt x="56344" y="8923"/>
                  </a:lnTo>
                  <a:cubicBezTo>
                    <a:pt x="44316" y="4487"/>
                    <a:pt x="31746" y="1480"/>
                    <a:pt x="19029" y="1"/>
                  </a:cubicBezTo>
                  <a:close/>
                </a:path>
              </a:pathLst>
            </a:custGeom>
            <a:solidFill>
              <a:srgbClr val="EFEFEF"/>
            </a:solidFill>
            <a:ln cap="rnd" cmpd="sng" w="154050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44"/>
            <p:cNvSpPr/>
            <p:nvPr/>
          </p:nvSpPr>
          <p:spPr>
            <a:xfrm>
              <a:off x="2457092" y="3837332"/>
              <a:ext cx="1567625" cy="693658"/>
            </a:xfrm>
            <a:custGeom>
              <a:rect b="b" l="l" r="r" t="t"/>
              <a:pathLst>
                <a:path extrusionOk="0" h="33373" w="75421">
                  <a:moveTo>
                    <a:pt x="44118" y="0"/>
                  </a:moveTo>
                  <a:cubicBezTo>
                    <a:pt x="40865" y="1923"/>
                    <a:pt x="37759" y="4043"/>
                    <a:pt x="34851" y="6458"/>
                  </a:cubicBezTo>
                  <a:lnTo>
                    <a:pt x="27851" y="4437"/>
                  </a:lnTo>
                  <a:lnTo>
                    <a:pt x="15429" y="888"/>
                  </a:lnTo>
                  <a:cubicBezTo>
                    <a:pt x="8035" y="7444"/>
                    <a:pt x="2761" y="14739"/>
                    <a:pt x="0" y="22429"/>
                  </a:cubicBezTo>
                  <a:lnTo>
                    <a:pt x="20556" y="26471"/>
                  </a:lnTo>
                  <a:lnTo>
                    <a:pt x="20605" y="26422"/>
                  </a:lnTo>
                  <a:lnTo>
                    <a:pt x="20605" y="26422"/>
                  </a:lnTo>
                  <a:cubicBezTo>
                    <a:pt x="19964" y="28542"/>
                    <a:pt x="19521" y="30711"/>
                    <a:pt x="19373" y="32929"/>
                  </a:cubicBezTo>
                  <a:lnTo>
                    <a:pt x="29232" y="33028"/>
                  </a:lnTo>
                  <a:cubicBezTo>
                    <a:pt x="29182" y="30119"/>
                    <a:pt x="32140" y="27309"/>
                    <a:pt x="37119" y="26126"/>
                  </a:cubicBezTo>
                  <a:cubicBezTo>
                    <a:pt x="38753" y="25736"/>
                    <a:pt x="40442" y="25551"/>
                    <a:pt x="42100" y="25551"/>
                  </a:cubicBezTo>
                  <a:cubicBezTo>
                    <a:pt x="47142" y="25551"/>
                    <a:pt x="51900" y="27263"/>
                    <a:pt x="53977" y="30119"/>
                  </a:cubicBezTo>
                  <a:cubicBezTo>
                    <a:pt x="54667" y="31056"/>
                    <a:pt x="54963" y="32140"/>
                    <a:pt x="54914" y="33323"/>
                  </a:cubicBezTo>
                  <a:lnTo>
                    <a:pt x="62456" y="33373"/>
                  </a:lnTo>
                  <a:cubicBezTo>
                    <a:pt x="63195" y="27655"/>
                    <a:pt x="67336" y="22183"/>
                    <a:pt x="74139" y="17944"/>
                  </a:cubicBezTo>
                  <a:lnTo>
                    <a:pt x="63491" y="11585"/>
                  </a:lnTo>
                  <a:lnTo>
                    <a:pt x="63491" y="11585"/>
                  </a:lnTo>
                  <a:cubicBezTo>
                    <a:pt x="63881" y="11613"/>
                    <a:pt x="64272" y="11627"/>
                    <a:pt x="64661" y="11627"/>
                  </a:cubicBezTo>
                  <a:cubicBezTo>
                    <a:pt x="68358" y="11627"/>
                    <a:pt x="71932" y="10378"/>
                    <a:pt x="73448" y="8282"/>
                  </a:cubicBezTo>
                  <a:cubicBezTo>
                    <a:pt x="75420" y="5472"/>
                    <a:pt x="73153" y="2317"/>
                    <a:pt x="68322" y="1134"/>
                  </a:cubicBezTo>
                  <a:cubicBezTo>
                    <a:pt x="67163" y="859"/>
                    <a:pt x="65961" y="729"/>
                    <a:pt x="64776" y="729"/>
                  </a:cubicBezTo>
                  <a:cubicBezTo>
                    <a:pt x="61070" y="729"/>
                    <a:pt x="57530" y="2000"/>
                    <a:pt x="55998" y="4092"/>
                  </a:cubicBezTo>
                  <a:cubicBezTo>
                    <a:pt x="55407" y="4831"/>
                    <a:pt x="55210" y="5768"/>
                    <a:pt x="55357" y="6704"/>
                  </a:cubicBezTo>
                  <a:lnTo>
                    <a:pt x="44118" y="0"/>
                  </a:lnTo>
                  <a:close/>
                </a:path>
              </a:pathLst>
            </a:custGeom>
            <a:solidFill>
              <a:srgbClr val="EFEFEF"/>
            </a:solidFill>
            <a:ln cap="rnd" cmpd="sng" w="154050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44"/>
            <p:cNvSpPr/>
            <p:nvPr/>
          </p:nvSpPr>
          <p:spPr>
            <a:xfrm>
              <a:off x="3432466" y="3292252"/>
              <a:ext cx="1563531" cy="877065"/>
            </a:xfrm>
            <a:custGeom>
              <a:rect b="b" l="l" r="r" t="t"/>
              <a:pathLst>
                <a:path extrusionOk="0" h="42197" w="75224">
                  <a:moveTo>
                    <a:pt x="33520" y="13409"/>
                  </a:moveTo>
                  <a:cubicBezTo>
                    <a:pt x="32534" y="13606"/>
                    <a:pt x="31450" y="13803"/>
                    <a:pt x="30464" y="14000"/>
                  </a:cubicBezTo>
                  <a:cubicBezTo>
                    <a:pt x="31450" y="13803"/>
                    <a:pt x="32485" y="13606"/>
                    <a:pt x="33520" y="13409"/>
                  </a:cubicBezTo>
                  <a:close/>
                  <a:moveTo>
                    <a:pt x="37316" y="1"/>
                  </a:moveTo>
                  <a:cubicBezTo>
                    <a:pt x="30809" y="790"/>
                    <a:pt x="24352" y="1973"/>
                    <a:pt x="17943" y="3501"/>
                  </a:cubicBezTo>
                  <a:cubicBezTo>
                    <a:pt x="11880" y="4930"/>
                    <a:pt x="5866" y="6754"/>
                    <a:pt x="0" y="8923"/>
                  </a:cubicBezTo>
                  <a:lnTo>
                    <a:pt x="9662" y="20162"/>
                  </a:lnTo>
                  <a:cubicBezTo>
                    <a:pt x="10401" y="19867"/>
                    <a:pt x="11190" y="19571"/>
                    <a:pt x="11979" y="19275"/>
                  </a:cubicBezTo>
                  <a:lnTo>
                    <a:pt x="12127" y="19226"/>
                  </a:lnTo>
                  <a:lnTo>
                    <a:pt x="12127" y="19226"/>
                  </a:lnTo>
                  <a:cubicBezTo>
                    <a:pt x="8232" y="20655"/>
                    <a:pt x="4437" y="22331"/>
                    <a:pt x="789" y="24254"/>
                  </a:cubicBezTo>
                  <a:lnTo>
                    <a:pt x="7246" y="28148"/>
                  </a:lnTo>
                  <a:cubicBezTo>
                    <a:pt x="9686" y="26133"/>
                    <a:pt x="13672" y="24980"/>
                    <a:pt x="17823" y="24980"/>
                  </a:cubicBezTo>
                  <a:cubicBezTo>
                    <a:pt x="19459" y="24980"/>
                    <a:pt x="21122" y="25159"/>
                    <a:pt x="22725" y="25535"/>
                  </a:cubicBezTo>
                  <a:cubicBezTo>
                    <a:pt x="29281" y="27113"/>
                    <a:pt x="32436" y="31451"/>
                    <a:pt x="29675" y="35246"/>
                  </a:cubicBezTo>
                  <a:cubicBezTo>
                    <a:pt x="28394" y="36824"/>
                    <a:pt x="26718" y="38007"/>
                    <a:pt x="24746" y="38648"/>
                  </a:cubicBezTo>
                  <a:lnTo>
                    <a:pt x="30710" y="42197"/>
                  </a:lnTo>
                  <a:cubicBezTo>
                    <a:pt x="34506" y="40324"/>
                    <a:pt x="38499" y="38894"/>
                    <a:pt x="42640" y="37958"/>
                  </a:cubicBezTo>
                  <a:cubicBezTo>
                    <a:pt x="47618" y="36774"/>
                    <a:pt x="52696" y="36084"/>
                    <a:pt x="57822" y="35986"/>
                  </a:cubicBezTo>
                  <a:lnTo>
                    <a:pt x="58118" y="27359"/>
                  </a:lnTo>
                  <a:cubicBezTo>
                    <a:pt x="59866" y="28316"/>
                    <a:pt x="62209" y="28853"/>
                    <a:pt x="64617" y="28853"/>
                  </a:cubicBezTo>
                  <a:cubicBezTo>
                    <a:pt x="65808" y="28853"/>
                    <a:pt x="67015" y="28721"/>
                    <a:pt x="68174" y="28444"/>
                  </a:cubicBezTo>
                  <a:cubicBezTo>
                    <a:pt x="73005" y="27261"/>
                    <a:pt x="75223" y="24106"/>
                    <a:pt x="73251" y="21345"/>
                  </a:cubicBezTo>
                  <a:cubicBezTo>
                    <a:pt x="71727" y="19226"/>
                    <a:pt x="68212" y="17976"/>
                    <a:pt x="64525" y="17976"/>
                  </a:cubicBezTo>
                  <a:cubicBezTo>
                    <a:pt x="63323" y="17976"/>
                    <a:pt x="62103" y="18109"/>
                    <a:pt x="60928" y="18388"/>
                  </a:cubicBezTo>
                  <a:cubicBezTo>
                    <a:pt x="60041" y="18634"/>
                    <a:pt x="59153" y="18930"/>
                    <a:pt x="58365" y="19324"/>
                  </a:cubicBezTo>
                  <a:lnTo>
                    <a:pt x="58611" y="11092"/>
                  </a:lnTo>
                  <a:cubicBezTo>
                    <a:pt x="53829" y="11092"/>
                    <a:pt x="48999" y="11388"/>
                    <a:pt x="44217" y="11881"/>
                  </a:cubicBezTo>
                  <a:lnTo>
                    <a:pt x="37316" y="1"/>
                  </a:lnTo>
                  <a:close/>
                </a:path>
              </a:pathLst>
            </a:custGeom>
            <a:solidFill>
              <a:srgbClr val="EFEFEF"/>
            </a:solidFill>
            <a:ln cap="rnd" cmpd="sng" w="154050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44"/>
            <p:cNvSpPr/>
            <p:nvPr/>
          </p:nvSpPr>
          <p:spPr>
            <a:xfrm>
              <a:off x="4750035" y="3039198"/>
              <a:ext cx="295771" cy="747969"/>
            </a:xfrm>
            <a:custGeom>
              <a:rect b="b" l="l" r="r" t="t"/>
              <a:pathLst>
                <a:path extrusionOk="0" h="35986" w="14230">
                  <a:moveTo>
                    <a:pt x="1839" y="0"/>
                  </a:moveTo>
                  <a:cubicBezTo>
                    <a:pt x="1255" y="0"/>
                    <a:pt x="642" y="16"/>
                    <a:pt x="1" y="50"/>
                  </a:cubicBezTo>
                  <a:lnTo>
                    <a:pt x="1" y="28295"/>
                  </a:lnTo>
                  <a:cubicBezTo>
                    <a:pt x="1" y="28295"/>
                    <a:pt x="489" y="28261"/>
                    <a:pt x="1284" y="28261"/>
                  </a:cubicBezTo>
                  <a:cubicBezTo>
                    <a:pt x="4722" y="28261"/>
                    <a:pt x="13893" y="28894"/>
                    <a:pt x="14049" y="35632"/>
                  </a:cubicBezTo>
                  <a:lnTo>
                    <a:pt x="14049" y="35632"/>
                  </a:lnTo>
                  <a:lnTo>
                    <a:pt x="14049" y="7148"/>
                  </a:lnTo>
                  <a:cubicBezTo>
                    <a:pt x="14049" y="7148"/>
                    <a:pt x="14229" y="0"/>
                    <a:pt x="1839" y="0"/>
                  </a:cubicBezTo>
                  <a:close/>
                  <a:moveTo>
                    <a:pt x="14049" y="35632"/>
                  </a:moveTo>
                  <a:lnTo>
                    <a:pt x="14049" y="35985"/>
                  </a:lnTo>
                  <a:cubicBezTo>
                    <a:pt x="14052" y="35866"/>
                    <a:pt x="14052" y="35748"/>
                    <a:pt x="14049" y="35632"/>
                  </a:cubicBezTo>
                  <a:close/>
                </a:path>
              </a:pathLst>
            </a:custGeom>
            <a:solidFill>
              <a:srgbClr val="480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44"/>
            <p:cNvSpPr/>
            <p:nvPr/>
          </p:nvSpPr>
          <p:spPr>
            <a:xfrm>
              <a:off x="4578937" y="3668269"/>
              <a:ext cx="391402" cy="225434"/>
            </a:xfrm>
            <a:custGeom>
              <a:rect b="b" l="l" r="r" t="t"/>
              <a:pathLst>
                <a:path extrusionOk="0" h="10846" w="18831">
                  <a:moveTo>
                    <a:pt x="9416" y="1"/>
                  </a:moveTo>
                  <a:cubicBezTo>
                    <a:pt x="4240" y="1"/>
                    <a:pt x="0" y="2416"/>
                    <a:pt x="0" y="5423"/>
                  </a:cubicBezTo>
                  <a:cubicBezTo>
                    <a:pt x="0" y="8430"/>
                    <a:pt x="4240" y="10846"/>
                    <a:pt x="9416" y="10846"/>
                  </a:cubicBezTo>
                  <a:cubicBezTo>
                    <a:pt x="14641" y="10846"/>
                    <a:pt x="18831" y="8430"/>
                    <a:pt x="18831" y="5423"/>
                  </a:cubicBezTo>
                  <a:cubicBezTo>
                    <a:pt x="18831" y="2416"/>
                    <a:pt x="14641" y="1"/>
                    <a:pt x="9416" y="1"/>
                  </a:cubicBez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44"/>
            <p:cNvSpPr/>
            <p:nvPr/>
          </p:nvSpPr>
          <p:spPr>
            <a:xfrm>
              <a:off x="4578937" y="3186728"/>
              <a:ext cx="391402" cy="594285"/>
            </a:xfrm>
            <a:custGeom>
              <a:rect b="b" l="l" r="r" t="t"/>
              <a:pathLst>
                <a:path extrusionOk="0" h="28592" w="18831">
                  <a:moveTo>
                    <a:pt x="18831" y="1"/>
                  </a:moveTo>
                  <a:lnTo>
                    <a:pt x="0" y="346"/>
                  </a:lnTo>
                  <a:lnTo>
                    <a:pt x="0" y="28591"/>
                  </a:lnTo>
                  <a:lnTo>
                    <a:pt x="18831" y="28591"/>
                  </a:lnTo>
                  <a:lnTo>
                    <a:pt x="18831" y="1"/>
                  </a:ln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44"/>
            <p:cNvSpPr/>
            <p:nvPr/>
          </p:nvSpPr>
          <p:spPr>
            <a:xfrm>
              <a:off x="5736674" y="3235905"/>
              <a:ext cx="201864" cy="696734"/>
            </a:xfrm>
            <a:custGeom>
              <a:rect b="b" l="l" r="r" t="t"/>
              <a:pathLst>
                <a:path extrusionOk="0" h="33521" w="9712">
                  <a:moveTo>
                    <a:pt x="9712" y="1"/>
                  </a:moveTo>
                  <a:lnTo>
                    <a:pt x="1" y="5423"/>
                  </a:lnTo>
                  <a:lnTo>
                    <a:pt x="247" y="33521"/>
                  </a:lnTo>
                  <a:lnTo>
                    <a:pt x="9712" y="28246"/>
                  </a:lnTo>
                  <a:lnTo>
                    <a:pt x="9712" y="1"/>
                  </a:lnTo>
                  <a:close/>
                </a:path>
              </a:pathLst>
            </a:custGeom>
            <a:solidFill>
              <a:srgbClr val="480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44"/>
            <p:cNvSpPr/>
            <p:nvPr/>
          </p:nvSpPr>
          <p:spPr>
            <a:xfrm>
              <a:off x="5895488" y="3342468"/>
              <a:ext cx="130135" cy="346320"/>
            </a:xfrm>
            <a:custGeom>
              <a:rect b="b" l="l" r="r" t="t"/>
              <a:pathLst>
                <a:path extrusionOk="0" h="16662" w="6261">
                  <a:moveTo>
                    <a:pt x="0" y="0"/>
                  </a:moveTo>
                  <a:lnTo>
                    <a:pt x="0" y="16662"/>
                  </a:lnTo>
                  <a:lnTo>
                    <a:pt x="6261" y="11042"/>
                  </a:lnTo>
                  <a:lnTo>
                    <a:pt x="5176" y="2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44"/>
            <p:cNvSpPr/>
            <p:nvPr/>
          </p:nvSpPr>
          <p:spPr>
            <a:xfrm>
              <a:off x="3447825" y="3211316"/>
              <a:ext cx="136287" cy="665993"/>
            </a:xfrm>
            <a:custGeom>
              <a:rect b="b" l="l" r="r" t="t"/>
              <a:pathLst>
                <a:path extrusionOk="0" h="32042" w="6557">
                  <a:moveTo>
                    <a:pt x="1" y="1"/>
                  </a:moveTo>
                  <a:lnTo>
                    <a:pt x="1" y="28394"/>
                  </a:lnTo>
                  <a:lnTo>
                    <a:pt x="6310" y="32042"/>
                  </a:lnTo>
                  <a:lnTo>
                    <a:pt x="6557" y="38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44"/>
            <p:cNvSpPr/>
            <p:nvPr/>
          </p:nvSpPr>
          <p:spPr>
            <a:xfrm>
              <a:off x="3947817" y="3509474"/>
              <a:ext cx="123983" cy="663935"/>
            </a:xfrm>
            <a:custGeom>
              <a:rect b="b" l="l" r="r" t="t"/>
              <a:pathLst>
                <a:path extrusionOk="0" h="31943" w="5965">
                  <a:moveTo>
                    <a:pt x="0" y="0"/>
                  </a:moveTo>
                  <a:lnTo>
                    <a:pt x="0" y="28443"/>
                  </a:lnTo>
                  <a:lnTo>
                    <a:pt x="5965" y="31943"/>
                  </a:lnTo>
                  <a:lnTo>
                    <a:pt x="5965" y="3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44"/>
            <p:cNvSpPr/>
            <p:nvPr/>
          </p:nvSpPr>
          <p:spPr>
            <a:xfrm>
              <a:off x="3432466" y="2715308"/>
              <a:ext cx="920090" cy="418049"/>
            </a:xfrm>
            <a:custGeom>
              <a:rect b="b" l="l" r="r" t="t"/>
              <a:pathLst>
                <a:path extrusionOk="0" h="20113" w="44267">
                  <a:moveTo>
                    <a:pt x="37316" y="1"/>
                  </a:moveTo>
                  <a:cubicBezTo>
                    <a:pt x="30809" y="790"/>
                    <a:pt x="24352" y="1923"/>
                    <a:pt x="17943" y="3451"/>
                  </a:cubicBezTo>
                  <a:cubicBezTo>
                    <a:pt x="11880" y="4881"/>
                    <a:pt x="5866" y="6705"/>
                    <a:pt x="0" y="8923"/>
                  </a:cubicBezTo>
                  <a:lnTo>
                    <a:pt x="9662" y="20113"/>
                  </a:lnTo>
                  <a:cubicBezTo>
                    <a:pt x="15035" y="17993"/>
                    <a:pt x="20556" y="16268"/>
                    <a:pt x="26175" y="14937"/>
                  </a:cubicBezTo>
                  <a:cubicBezTo>
                    <a:pt x="32140" y="13508"/>
                    <a:pt x="38154" y="12472"/>
                    <a:pt x="44266" y="11831"/>
                  </a:cubicBezTo>
                  <a:lnTo>
                    <a:pt x="3731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44"/>
            <p:cNvSpPr/>
            <p:nvPr/>
          </p:nvSpPr>
          <p:spPr>
            <a:xfrm>
              <a:off x="6157767" y="3342468"/>
              <a:ext cx="452884" cy="457997"/>
            </a:xfrm>
            <a:custGeom>
              <a:rect b="b" l="l" r="r" t="t"/>
              <a:pathLst>
                <a:path extrusionOk="0" h="22035" w="21789">
                  <a:moveTo>
                    <a:pt x="7099" y="0"/>
                  </a:moveTo>
                  <a:lnTo>
                    <a:pt x="1" y="2071"/>
                  </a:lnTo>
                  <a:cubicBezTo>
                    <a:pt x="3402" y="4831"/>
                    <a:pt x="6458" y="8035"/>
                    <a:pt x="9071" y="11584"/>
                  </a:cubicBezTo>
                  <a:cubicBezTo>
                    <a:pt x="11388" y="14789"/>
                    <a:pt x="13162" y="18289"/>
                    <a:pt x="14345" y="22035"/>
                  </a:cubicBezTo>
                  <a:lnTo>
                    <a:pt x="21789" y="20605"/>
                  </a:lnTo>
                  <a:cubicBezTo>
                    <a:pt x="20507" y="16760"/>
                    <a:pt x="18634" y="13162"/>
                    <a:pt x="16268" y="9859"/>
                  </a:cubicBezTo>
                  <a:cubicBezTo>
                    <a:pt x="13606" y="6211"/>
                    <a:pt x="10500" y="2909"/>
                    <a:pt x="7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44"/>
            <p:cNvSpPr/>
            <p:nvPr/>
          </p:nvSpPr>
          <p:spPr>
            <a:xfrm>
              <a:off x="3447825" y="2936729"/>
              <a:ext cx="1203909" cy="646538"/>
            </a:xfrm>
            <a:custGeom>
              <a:rect b="b" l="l" r="r" t="t"/>
              <a:pathLst>
                <a:path extrusionOk="0" h="31106" w="57922">
                  <a:moveTo>
                    <a:pt x="57921" y="1"/>
                  </a:moveTo>
                  <a:lnTo>
                    <a:pt x="57921" y="1"/>
                  </a:lnTo>
                  <a:cubicBezTo>
                    <a:pt x="46978" y="50"/>
                    <a:pt x="36084" y="1332"/>
                    <a:pt x="25436" y="3895"/>
                  </a:cubicBezTo>
                  <a:cubicBezTo>
                    <a:pt x="16613" y="5916"/>
                    <a:pt x="8085" y="9022"/>
                    <a:pt x="1" y="13212"/>
                  </a:cubicBezTo>
                  <a:lnTo>
                    <a:pt x="6507" y="17106"/>
                  </a:lnTo>
                  <a:cubicBezTo>
                    <a:pt x="8943" y="15094"/>
                    <a:pt x="12920" y="13916"/>
                    <a:pt x="17064" y="13916"/>
                  </a:cubicBezTo>
                  <a:cubicBezTo>
                    <a:pt x="18707" y="13916"/>
                    <a:pt x="20376" y="14101"/>
                    <a:pt x="21986" y="14493"/>
                  </a:cubicBezTo>
                  <a:cubicBezTo>
                    <a:pt x="28542" y="16021"/>
                    <a:pt x="31697" y="20409"/>
                    <a:pt x="28936" y="24155"/>
                  </a:cubicBezTo>
                  <a:cubicBezTo>
                    <a:pt x="27655" y="25782"/>
                    <a:pt x="25979" y="26965"/>
                    <a:pt x="24007" y="27556"/>
                  </a:cubicBezTo>
                  <a:lnTo>
                    <a:pt x="29971" y="31105"/>
                  </a:lnTo>
                  <a:cubicBezTo>
                    <a:pt x="33767" y="29232"/>
                    <a:pt x="37760" y="27803"/>
                    <a:pt x="41901" y="26866"/>
                  </a:cubicBezTo>
                  <a:cubicBezTo>
                    <a:pt x="46879" y="25683"/>
                    <a:pt x="51957" y="25042"/>
                    <a:pt x="57083" y="24944"/>
                  </a:cubicBezTo>
                  <a:lnTo>
                    <a:pt x="579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44"/>
            <p:cNvSpPr/>
            <p:nvPr/>
          </p:nvSpPr>
          <p:spPr>
            <a:xfrm>
              <a:off x="3560519" y="2863982"/>
              <a:ext cx="792033" cy="261288"/>
            </a:xfrm>
            <a:custGeom>
              <a:rect b="b" l="l" r="r" t="t"/>
              <a:pathLst>
                <a:path extrusionOk="0" h="12571" w="38106">
                  <a:moveTo>
                    <a:pt x="35591" y="1"/>
                  </a:moveTo>
                  <a:cubicBezTo>
                    <a:pt x="29331" y="691"/>
                    <a:pt x="23169" y="1726"/>
                    <a:pt x="17057" y="3205"/>
                  </a:cubicBezTo>
                  <a:cubicBezTo>
                    <a:pt x="11240" y="4585"/>
                    <a:pt x="5571" y="6360"/>
                    <a:pt x="1" y="8480"/>
                  </a:cubicBezTo>
                  <a:lnTo>
                    <a:pt x="3501" y="12571"/>
                  </a:lnTo>
                  <a:cubicBezTo>
                    <a:pt x="8874" y="10402"/>
                    <a:pt x="14395" y="8677"/>
                    <a:pt x="20014" y="7395"/>
                  </a:cubicBezTo>
                  <a:cubicBezTo>
                    <a:pt x="25979" y="5966"/>
                    <a:pt x="31993" y="4930"/>
                    <a:pt x="38105" y="4289"/>
                  </a:cubicBezTo>
                  <a:lnTo>
                    <a:pt x="355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44"/>
            <p:cNvSpPr/>
            <p:nvPr/>
          </p:nvSpPr>
          <p:spPr>
            <a:xfrm>
              <a:off x="4552291" y="3080829"/>
              <a:ext cx="444695" cy="226162"/>
            </a:xfrm>
            <a:custGeom>
              <a:rect b="b" l="l" r="r" t="t"/>
              <a:pathLst>
                <a:path extrusionOk="0" h="10881" w="21395">
                  <a:moveTo>
                    <a:pt x="10706" y="0"/>
                  </a:moveTo>
                  <a:cubicBezTo>
                    <a:pt x="9501" y="0"/>
                    <a:pt x="8278" y="133"/>
                    <a:pt x="7099" y="413"/>
                  </a:cubicBezTo>
                  <a:cubicBezTo>
                    <a:pt x="2268" y="1596"/>
                    <a:pt x="1" y="4751"/>
                    <a:pt x="2022" y="7560"/>
                  </a:cubicBezTo>
                  <a:cubicBezTo>
                    <a:pt x="3545" y="9640"/>
                    <a:pt x="7055" y="10881"/>
                    <a:pt x="10739" y="10881"/>
                  </a:cubicBezTo>
                  <a:cubicBezTo>
                    <a:pt x="11943" y="10881"/>
                    <a:pt x="13167" y="10748"/>
                    <a:pt x="14345" y="10469"/>
                  </a:cubicBezTo>
                  <a:cubicBezTo>
                    <a:pt x="19127" y="9286"/>
                    <a:pt x="21394" y="6131"/>
                    <a:pt x="19423" y="3321"/>
                  </a:cubicBezTo>
                  <a:cubicBezTo>
                    <a:pt x="17900" y="1241"/>
                    <a:pt x="14390" y="0"/>
                    <a:pt x="10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44"/>
            <p:cNvSpPr/>
            <p:nvPr/>
          </p:nvSpPr>
          <p:spPr>
            <a:xfrm>
              <a:off x="4069067" y="3450829"/>
              <a:ext cx="563544" cy="720304"/>
            </a:xfrm>
            <a:custGeom>
              <a:rect b="b" l="l" r="r" t="t"/>
              <a:pathLst>
                <a:path extrusionOk="0" h="34655" w="27113">
                  <a:moveTo>
                    <a:pt x="24555" y="1"/>
                  </a:moveTo>
                  <a:cubicBezTo>
                    <a:pt x="20100" y="1"/>
                    <a:pt x="10394" y="740"/>
                    <a:pt x="1" y="6261"/>
                  </a:cubicBezTo>
                  <a:lnTo>
                    <a:pt x="1" y="34655"/>
                  </a:lnTo>
                  <a:cubicBezTo>
                    <a:pt x="1" y="34655"/>
                    <a:pt x="12620" y="28493"/>
                    <a:pt x="27113" y="28493"/>
                  </a:cubicBezTo>
                  <a:lnTo>
                    <a:pt x="27113" y="100"/>
                  </a:lnTo>
                  <a:cubicBezTo>
                    <a:pt x="27113" y="100"/>
                    <a:pt x="26185" y="1"/>
                    <a:pt x="24555" y="1"/>
                  </a:cubicBez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44"/>
            <p:cNvSpPr/>
            <p:nvPr/>
          </p:nvSpPr>
          <p:spPr>
            <a:xfrm>
              <a:off x="3578975" y="3212563"/>
              <a:ext cx="630139" cy="732380"/>
            </a:xfrm>
            <a:custGeom>
              <a:rect b="b" l="l" r="r" t="t"/>
              <a:pathLst>
                <a:path extrusionOk="0" h="35236" w="30317">
                  <a:moveTo>
                    <a:pt x="10918" y="1"/>
                  </a:moveTo>
                  <a:cubicBezTo>
                    <a:pt x="4667" y="1"/>
                    <a:pt x="197" y="3835"/>
                    <a:pt x="197" y="3835"/>
                  </a:cubicBezTo>
                  <a:lnTo>
                    <a:pt x="0" y="32031"/>
                  </a:lnTo>
                  <a:cubicBezTo>
                    <a:pt x="0" y="32031"/>
                    <a:pt x="5077" y="29070"/>
                    <a:pt x="11290" y="29070"/>
                  </a:cubicBezTo>
                  <a:cubicBezTo>
                    <a:pt x="12724" y="29070"/>
                    <a:pt x="14219" y="29228"/>
                    <a:pt x="15725" y="29616"/>
                  </a:cubicBezTo>
                  <a:lnTo>
                    <a:pt x="21493" y="35235"/>
                  </a:lnTo>
                  <a:lnTo>
                    <a:pt x="21493" y="35235"/>
                  </a:lnTo>
                  <a:lnTo>
                    <a:pt x="20704" y="16060"/>
                  </a:lnTo>
                  <a:lnTo>
                    <a:pt x="17746" y="14285"/>
                  </a:lnTo>
                  <a:cubicBezTo>
                    <a:pt x="17746" y="14285"/>
                    <a:pt x="30316" y="10785"/>
                    <a:pt x="21295" y="3835"/>
                  </a:cubicBezTo>
                  <a:cubicBezTo>
                    <a:pt x="17615" y="959"/>
                    <a:pt x="14044" y="1"/>
                    <a:pt x="10918" y="1"/>
                  </a:cubicBez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44"/>
            <p:cNvSpPr/>
            <p:nvPr/>
          </p:nvSpPr>
          <p:spPr>
            <a:xfrm>
              <a:off x="3432466" y="2892686"/>
              <a:ext cx="200825" cy="820696"/>
            </a:xfrm>
            <a:custGeom>
              <a:rect b="b" l="l" r="r" t="t"/>
              <a:pathLst>
                <a:path extrusionOk="0" h="39485" w="9662">
                  <a:moveTo>
                    <a:pt x="0" y="0"/>
                  </a:moveTo>
                  <a:lnTo>
                    <a:pt x="0" y="28246"/>
                  </a:lnTo>
                  <a:lnTo>
                    <a:pt x="9662" y="39485"/>
                  </a:lnTo>
                  <a:lnTo>
                    <a:pt x="9662" y="11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07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44"/>
            <p:cNvSpPr/>
            <p:nvPr/>
          </p:nvSpPr>
          <p:spPr>
            <a:xfrm>
              <a:off x="2859729" y="3839390"/>
              <a:ext cx="1138332" cy="693658"/>
            </a:xfrm>
            <a:custGeom>
              <a:rect b="b" l="l" r="r" t="t"/>
              <a:pathLst>
                <a:path extrusionOk="0" h="33373" w="54767">
                  <a:moveTo>
                    <a:pt x="24796" y="0"/>
                  </a:moveTo>
                  <a:cubicBezTo>
                    <a:pt x="9810" y="8824"/>
                    <a:pt x="987" y="20605"/>
                    <a:pt x="1" y="32929"/>
                  </a:cubicBezTo>
                  <a:lnTo>
                    <a:pt x="9860" y="33027"/>
                  </a:lnTo>
                  <a:cubicBezTo>
                    <a:pt x="9810" y="30070"/>
                    <a:pt x="12768" y="27260"/>
                    <a:pt x="17796" y="26077"/>
                  </a:cubicBezTo>
                  <a:cubicBezTo>
                    <a:pt x="19399" y="25691"/>
                    <a:pt x="21057" y="25509"/>
                    <a:pt x="22689" y="25509"/>
                  </a:cubicBezTo>
                  <a:cubicBezTo>
                    <a:pt x="27732" y="25509"/>
                    <a:pt x="32520" y="27251"/>
                    <a:pt x="34605" y="30119"/>
                  </a:cubicBezTo>
                  <a:cubicBezTo>
                    <a:pt x="35295" y="31006"/>
                    <a:pt x="35640" y="32140"/>
                    <a:pt x="35542" y="33274"/>
                  </a:cubicBezTo>
                  <a:lnTo>
                    <a:pt x="43133" y="33372"/>
                  </a:lnTo>
                  <a:cubicBezTo>
                    <a:pt x="43873" y="27605"/>
                    <a:pt x="47964" y="22133"/>
                    <a:pt x="54767" y="17894"/>
                  </a:cubicBezTo>
                  <a:lnTo>
                    <a:pt x="24796" y="0"/>
                  </a:lnTo>
                  <a:close/>
                </a:path>
              </a:pathLst>
            </a:custGeom>
            <a:solidFill>
              <a:srgbClr val="60E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44"/>
            <p:cNvSpPr/>
            <p:nvPr/>
          </p:nvSpPr>
          <p:spPr>
            <a:xfrm>
              <a:off x="2458110" y="3717467"/>
              <a:ext cx="427277" cy="670088"/>
            </a:xfrm>
            <a:custGeom>
              <a:rect b="b" l="l" r="r" t="t"/>
              <a:pathLst>
                <a:path extrusionOk="0" h="32239" w="20557">
                  <a:moveTo>
                    <a:pt x="0" y="0"/>
                  </a:moveTo>
                  <a:lnTo>
                    <a:pt x="0" y="28246"/>
                  </a:lnTo>
                  <a:lnTo>
                    <a:pt x="20556" y="32238"/>
                  </a:lnTo>
                  <a:lnTo>
                    <a:pt x="20556" y="3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44"/>
            <p:cNvSpPr/>
            <p:nvPr/>
          </p:nvSpPr>
          <p:spPr>
            <a:xfrm>
              <a:off x="2859725" y="3936725"/>
              <a:ext cx="206740" cy="589151"/>
            </a:xfrm>
            <a:custGeom>
              <a:rect b="b" l="l" r="r" t="t"/>
              <a:pathLst>
                <a:path extrusionOk="0" h="28345" w="9860">
                  <a:moveTo>
                    <a:pt x="1" y="0"/>
                  </a:moveTo>
                  <a:lnTo>
                    <a:pt x="1" y="28246"/>
                  </a:lnTo>
                  <a:lnTo>
                    <a:pt x="9860" y="28344"/>
                  </a:lnTo>
                  <a:lnTo>
                    <a:pt x="9860" y="9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B0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44"/>
            <p:cNvSpPr/>
            <p:nvPr/>
          </p:nvSpPr>
          <p:spPr>
            <a:xfrm>
              <a:off x="3691669" y="3371151"/>
              <a:ext cx="306371" cy="623986"/>
            </a:xfrm>
            <a:custGeom>
              <a:rect b="b" l="l" r="r" t="t"/>
              <a:pathLst>
                <a:path extrusionOk="0" h="30021" w="14740">
                  <a:moveTo>
                    <a:pt x="14740" y="1"/>
                  </a:moveTo>
                  <a:lnTo>
                    <a:pt x="1" y="986"/>
                  </a:lnTo>
                  <a:lnTo>
                    <a:pt x="1" y="29528"/>
                  </a:lnTo>
                  <a:lnTo>
                    <a:pt x="14740" y="30021"/>
                  </a:lnTo>
                  <a:lnTo>
                    <a:pt x="14740" y="1"/>
                  </a:lnTo>
                  <a:close/>
                </a:path>
              </a:pathLst>
            </a:custGeom>
            <a:solidFill>
              <a:srgbClr val="8B0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44"/>
            <p:cNvSpPr/>
            <p:nvPr/>
          </p:nvSpPr>
          <p:spPr>
            <a:xfrm>
              <a:off x="3043131" y="3751263"/>
              <a:ext cx="577885" cy="779728"/>
            </a:xfrm>
            <a:custGeom>
              <a:rect b="b" l="l" r="r" t="t"/>
              <a:pathLst>
                <a:path extrusionOk="0" h="37514" w="27803">
                  <a:moveTo>
                    <a:pt x="13901" y="1"/>
                  </a:moveTo>
                  <a:cubicBezTo>
                    <a:pt x="0" y="1"/>
                    <a:pt x="1036" y="9022"/>
                    <a:pt x="1036" y="9022"/>
                  </a:cubicBezTo>
                  <a:lnTo>
                    <a:pt x="1036" y="37267"/>
                  </a:lnTo>
                  <a:cubicBezTo>
                    <a:pt x="1036" y="37267"/>
                    <a:pt x="2021" y="29774"/>
                    <a:pt x="13852" y="29774"/>
                  </a:cubicBezTo>
                  <a:cubicBezTo>
                    <a:pt x="25683" y="29774"/>
                    <a:pt x="26767" y="37514"/>
                    <a:pt x="26767" y="37514"/>
                  </a:cubicBezTo>
                  <a:lnTo>
                    <a:pt x="26767" y="9268"/>
                  </a:lnTo>
                  <a:cubicBezTo>
                    <a:pt x="26767" y="9268"/>
                    <a:pt x="27802" y="1"/>
                    <a:pt x="13901" y="1"/>
                  </a:cubicBezTo>
                  <a:close/>
                </a:path>
              </a:pathLst>
            </a:custGeom>
            <a:solidFill>
              <a:srgbClr val="8B0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44"/>
            <p:cNvSpPr/>
            <p:nvPr/>
          </p:nvSpPr>
          <p:spPr>
            <a:xfrm>
              <a:off x="3597100" y="3943900"/>
              <a:ext cx="162627" cy="589151"/>
            </a:xfrm>
            <a:custGeom>
              <a:rect b="b" l="l" r="r" t="t"/>
              <a:pathLst>
                <a:path extrusionOk="0" h="28345" w="7543">
                  <a:moveTo>
                    <a:pt x="0" y="0"/>
                  </a:moveTo>
                  <a:lnTo>
                    <a:pt x="0" y="28246"/>
                  </a:lnTo>
                  <a:lnTo>
                    <a:pt x="7542" y="28344"/>
                  </a:lnTo>
                  <a:lnTo>
                    <a:pt x="7542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44"/>
            <p:cNvSpPr/>
            <p:nvPr/>
          </p:nvSpPr>
          <p:spPr>
            <a:xfrm>
              <a:off x="3756225" y="3624226"/>
              <a:ext cx="241813" cy="908824"/>
            </a:xfrm>
            <a:custGeom>
              <a:rect b="b" l="l" r="r" t="t"/>
              <a:pathLst>
                <a:path extrusionOk="0" h="43725" w="11634">
                  <a:moveTo>
                    <a:pt x="11634" y="0"/>
                  </a:moveTo>
                  <a:cubicBezTo>
                    <a:pt x="11634" y="0"/>
                    <a:pt x="0" y="6310"/>
                    <a:pt x="0" y="15429"/>
                  </a:cubicBezTo>
                  <a:lnTo>
                    <a:pt x="0" y="43724"/>
                  </a:lnTo>
                  <a:cubicBezTo>
                    <a:pt x="0" y="43724"/>
                    <a:pt x="1085" y="35394"/>
                    <a:pt x="11634" y="28246"/>
                  </a:cubicBezTo>
                  <a:lnTo>
                    <a:pt x="11634" y="0"/>
                  </a:lnTo>
                  <a:close/>
                </a:path>
              </a:pathLst>
            </a:custGeom>
            <a:solidFill>
              <a:srgbClr val="8B0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44"/>
            <p:cNvSpPr/>
            <p:nvPr/>
          </p:nvSpPr>
          <p:spPr>
            <a:xfrm>
              <a:off x="2458110" y="3269721"/>
              <a:ext cx="725417" cy="531784"/>
            </a:xfrm>
            <a:custGeom>
              <a:rect b="b" l="l" r="r" t="t"/>
              <a:pathLst>
                <a:path extrusionOk="0" h="25585" w="34901">
                  <a:moveTo>
                    <a:pt x="15429" y="0"/>
                  </a:moveTo>
                  <a:cubicBezTo>
                    <a:pt x="8035" y="6557"/>
                    <a:pt x="2810" y="13901"/>
                    <a:pt x="0" y="21591"/>
                  </a:cubicBezTo>
                  <a:lnTo>
                    <a:pt x="20556" y="25584"/>
                  </a:lnTo>
                  <a:cubicBezTo>
                    <a:pt x="22774" y="18387"/>
                    <a:pt x="27704" y="11535"/>
                    <a:pt x="34901" y="5571"/>
                  </a:cubicBezTo>
                  <a:lnTo>
                    <a:pt x="154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44"/>
            <p:cNvSpPr/>
            <p:nvPr/>
          </p:nvSpPr>
          <p:spPr>
            <a:xfrm>
              <a:off x="2731650" y="3343475"/>
              <a:ext cx="457899" cy="456045"/>
            </a:xfrm>
            <a:custGeom>
              <a:rect b="b" l="l" r="r" t="t"/>
              <a:pathLst>
                <a:path extrusionOk="0" h="21986" w="21740">
                  <a:moveTo>
                    <a:pt x="14691" y="1"/>
                  </a:moveTo>
                  <a:cubicBezTo>
                    <a:pt x="7444" y="6162"/>
                    <a:pt x="2367" y="13211"/>
                    <a:pt x="1" y="20556"/>
                  </a:cubicBezTo>
                  <a:lnTo>
                    <a:pt x="7395" y="21986"/>
                  </a:lnTo>
                  <a:cubicBezTo>
                    <a:pt x="9663" y="14838"/>
                    <a:pt x="14543" y="8036"/>
                    <a:pt x="21740" y="2022"/>
                  </a:cubicBezTo>
                  <a:lnTo>
                    <a:pt x="146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44"/>
            <p:cNvSpPr/>
            <p:nvPr/>
          </p:nvSpPr>
          <p:spPr>
            <a:xfrm>
              <a:off x="2859729" y="3252304"/>
              <a:ext cx="1138332" cy="692639"/>
            </a:xfrm>
            <a:custGeom>
              <a:rect b="b" l="l" r="r" t="t"/>
              <a:pathLst>
                <a:path extrusionOk="0" h="33324" w="54767">
                  <a:moveTo>
                    <a:pt x="24796" y="0"/>
                  </a:moveTo>
                  <a:cubicBezTo>
                    <a:pt x="9810" y="8873"/>
                    <a:pt x="987" y="20605"/>
                    <a:pt x="1" y="32929"/>
                  </a:cubicBezTo>
                  <a:lnTo>
                    <a:pt x="9860" y="33028"/>
                  </a:lnTo>
                  <a:cubicBezTo>
                    <a:pt x="9810" y="30070"/>
                    <a:pt x="12768" y="27260"/>
                    <a:pt x="17796" y="26077"/>
                  </a:cubicBezTo>
                  <a:cubicBezTo>
                    <a:pt x="19399" y="25692"/>
                    <a:pt x="21057" y="25509"/>
                    <a:pt x="22689" y="25509"/>
                  </a:cubicBezTo>
                  <a:cubicBezTo>
                    <a:pt x="27732" y="25509"/>
                    <a:pt x="32520" y="27251"/>
                    <a:pt x="34605" y="30119"/>
                  </a:cubicBezTo>
                  <a:cubicBezTo>
                    <a:pt x="35295" y="31007"/>
                    <a:pt x="35640" y="32140"/>
                    <a:pt x="35542" y="33274"/>
                  </a:cubicBezTo>
                  <a:lnTo>
                    <a:pt x="43133" y="33323"/>
                  </a:lnTo>
                  <a:cubicBezTo>
                    <a:pt x="43873" y="27605"/>
                    <a:pt x="47964" y="22134"/>
                    <a:pt x="54767" y="17894"/>
                  </a:cubicBezTo>
                  <a:lnTo>
                    <a:pt x="247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44"/>
            <p:cNvSpPr/>
            <p:nvPr/>
          </p:nvSpPr>
          <p:spPr>
            <a:xfrm>
              <a:off x="3579994" y="3267310"/>
              <a:ext cx="444695" cy="225995"/>
            </a:xfrm>
            <a:custGeom>
              <a:rect b="b" l="l" r="r" t="t"/>
              <a:pathLst>
                <a:path extrusionOk="0" h="10873" w="21395">
                  <a:moveTo>
                    <a:pt x="10721" y="1"/>
                  </a:moveTo>
                  <a:cubicBezTo>
                    <a:pt x="7015" y="1"/>
                    <a:pt x="3509" y="1251"/>
                    <a:pt x="2022" y="3370"/>
                  </a:cubicBezTo>
                  <a:cubicBezTo>
                    <a:pt x="1" y="6130"/>
                    <a:pt x="2268" y="9285"/>
                    <a:pt x="7099" y="10468"/>
                  </a:cubicBezTo>
                  <a:cubicBezTo>
                    <a:pt x="8270" y="10743"/>
                    <a:pt x="9481" y="10873"/>
                    <a:pt x="10672" y="10873"/>
                  </a:cubicBezTo>
                  <a:cubicBezTo>
                    <a:pt x="14397" y="10873"/>
                    <a:pt x="17929" y="9602"/>
                    <a:pt x="19422" y="7511"/>
                  </a:cubicBezTo>
                  <a:cubicBezTo>
                    <a:pt x="21394" y="4701"/>
                    <a:pt x="19127" y="1546"/>
                    <a:pt x="14345" y="412"/>
                  </a:cubicBezTo>
                  <a:cubicBezTo>
                    <a:pt x="13158" y="134"/>
                    <a:pt x="11929" y="1"/>
                    <a:pt x="107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44"/>
            <p:cNvSpPr/>
            <p:nvPr/>
          </p:nvSpPr>
          <p:spPr>
            <a:xfrm>
              <a:off x="4988765" y="3294310"/>
              <a:ext cx="919050" cy="418049"/>
            </a:xfrm>
            <a:custGeom>
              <a:rect b="b" l="l" r="r" t="t"/>
              <a:pathLst>
                <a:path extrusionOk="0" h="20113" w="44217">
                  <a:moveTo>
                    <a:pt x="6951" y="0"/>
                  </a:moveTo>
                  <a:lnTo>
                    <a:pt x="0" y="11831"/>
                  </a:lnTo>
                  <a:cubicBezTo>
                    <a:pt x="11880" y="13014"/>
                    <a:pt x="23513" y="15775"/>
                    <a:pt x="34605" y="20113"/>
                  </a:cubicBezTo>
                  <a:lnTo>
                    <a:pt x="44217" y="8923"/>
                  </a:lnTo>
                  <a:cubicBezTo>
                    <a:pt x="32189" y="4437"/>
                    <a:pt x="19668" y="1479"/>
                    <a:pt x="6951" y="0"/>
                  </a:cubicBezTo>
                  <a:close/>
                </a:path>
              </a:pathLst>
            </a:custGeom>
            <a:solidFill>
              <a:srgbClr val="09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44"/>
            <p:cNvSpPr/>
            <p:nvPr/>
          </p:nvSpPr>
          <p:spPr>
            <a:xfrm>
              <a:off x="4737730" y="3450881"/>
              <a:ext cx="556373" cy="731757"/>
            </a:xfrm>
            <a:custGeom>
              <a:rect b="b" l="l" r="r" t="t"/>
              <a:pathLst>
                <a:path extrusionOk="0" h="35206" w="26768">
                  <a:moveTo>
                    <a:pt x="4602" y="0"/>
                  </a:moveTo>
                  <a:cubicBezTo>
                    <a:pt x="1802" y="0"/>
                    <a:pt x="1" y="256"/>
                    <a:pt x="1" y="256"/>
                  </a:cubicBezTo>
                  <a:lnTo>
                    <a:pt x="1" y="28502"/>
                  </a:lnTo>
                  <a:cubicBezTo>
                    <a:pt x="81" y="28501"/>
                    <a:pt x="160" y="28501"/>
                    <a:pt x="239" y="28501"/>
                  </a:cubicBezTo>
                  <a:cubicBezTo>
                    <a:pt x="21923" y="28501"/>
                    <a:pt x="26768" y="35206"/>
                    <a:pt x="26768" y="35206"/>
                  </a:cubicBezTo>
                  <a:lnTo>
                    <a:pt x="26768" y="6960"/>
                  </a:lnTo>
                  <a:cubicBezTo>
                    <a:pt x="19597" y="1001"/>
                    <a:pt x="10143" y="0"/>
                    <a:pt x="4602" y="0"/>
                  </a:cubicBezTo>
                  <a:close/>
                </a:path>
              </a:pathLst>
            </a:custGeom>
            <a:solidFill>
              <a:srgbClr val="480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44"/>
            <p:cNvSpPr/>
            <p:nvPr/>
          </p:nvSpPr>
          <p:spPr>
            <a:xfrm>
              <a:off x="5529723" y="3935686"/>
              <a:ext cx="391402" cy="225434"/>
            </a:xfrm>
            <a:custGeom>
              <a:rect b="b" l="l" r="r" t="t"/>
              <a:pathLst>
                <a:path extrusionOk="0" h="10846" w="18831">
                  <a:moveTo>
                    <a:pt x="9416" y="1"/>
                  </a:moveTo>
                  <a:cubicBezTo>
                    <a:pt x="4240" y="1"/>
                    <a:pt x="0" y="2416"/>
                    <a:pt x="0" y="5423"/>
                  </a:cubicBezTo>
                  <a:cubicBezTo>
                    <a:pt x="0" y="8430"/>
                    <a:pt x="4240" y="10845"/>
                    <a:pt x="9416" y="10845"/>
                  </a:cubicBezTo>
                  <a:cubicBezTo>
                    <a:pt x="14641" y="10845"/>
                    <a:pt x="18831" y="8430"/>
                    <a:pt x="18831" y="5423"/>
                  </a:cubicBezTo>
                  <a:cubicBezTo>
                    <a:pt x="18831" y="2416"/>
                    <a:pt x="14641" y="1"/>
                    <a:pt x="9416" y="1"/>
                  </a:cubicBezTo>
                  <a:close/>
                </a:path>
              </a:pathLst>
            </a:custGeom>
            <a:solidFill>
              <a:srgbClr val="57D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44"/>
            <p:cNvSpPr/>
            <p:nvPr/>
          </p:nvSpPr>
          <p:spPr>
            <a:xfrm>
              <a:off x="5707991" y="2892686"/>
              <a:ext cx="199806" cy="819677"/>
            </a:xfrm>
            <a:custGeom>
              <a:rect b="b" l="l" r="r" t="t"/>
              <a:pathLst>
                <a:path extrusionOk="0" h="39436" w="9613">
                  <a:moveTo>
                    <a:pt x="9613" y="0"/>
                  </a:moveTo>
                  <a:lnTo>
                    <a:pt x="1" y="11190"/>
                  </a:lnTo>
                  <a:lnTo>
                    <a:pt x="1" y="39436"/>
                  </a:lnTo>
                  <a:lnTo>
                    <a:pt x="9613" y="28246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480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44"/>
            <p:cNvSpPr/>
            <p:nvPr/>
          </p:nvSpPr>
          <p:spPr>
            <a:xfrm>
              <a:off x="5294068" y="3461315"/>
              <a:ext cx="240794" cy="721323"/>
            </a:xfrm>
            <a:custGeom>
              <a:rect b="b" l="l" r="r" t="t"/>
              <a:pathLst>
                <a:path extrusionOk="0" h="34704" w="11585">
                  <a:moveTo>
                    <a:pt x="11585" y="0"/>
                  </a:moveTo>
                  <a:lnTo>
                    <a:pt x="1" y="6458"/>
                  </a:lnTo>
                  <a:lnTo>
                    <a:pt x="1" y="34704"/>
                  </a:lnTo>
                  <a:lnTo>
                    <a:pt x="11338" y="28443"/>
                  </a:lnTo>
                  <a:lnTo>
                    <a:pt x="11585" y="0"/>
                  </a:lnTo>
                  <a:close/>
                </a:path>
              </a:pathLst>
            </a:custGeom>
            <a:solidFill>
              <a:srgbClr val="480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44"/>
            <p:cNvSpPr/>
            <p:nvPr/>
          </p:nvSpPr>
          <p:spPr>
            <a:xfrm>
              <a:off x="5529723" y="3460297"/>
              <a:ext cx="391402" cy="592227"/>
            </a:xfrm>
            <a:custGeom>
              <a:rect b="b" l="l" r="r" t="t"/>
              <a:pathLst>
                <a:path extrusionOk="0" h="28493" w="18831">
                  <a:moveTo>
                    <a:pt x="18831" y="0"/>
                  </a:moveTo>
                  <a:lnTo>
                    <a:pt x="0" y="148"/>
                  </a:lnTo>
                  <a:lnTo>
                    <a:pt x="0" y="28492"/>
                  </a:lnTo>
                  <a:lnTo>
                    <a:pt x="18831" y="28295"/>
                  </a:lnTo>
                  <a:lnTo>
                    <a:pt x="18831" y="0"/>
                  </a:lnTo>
                  <a:close/>
                </a:path>
              </a:pathLst>
            </a:custGeom>
            <a:solidFill>
              <a:srgbClr val="480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44"/>
            <p:cNvSpPr/>
            <p:nvPr/>
          </p:nvSpPr>
          <p:spPr>
            <a:xfrm>
              <a:off x="4988765" y="2715308"/>
              <a:ext cx="919050" cy="418049"/>
            </a:xfrm>
            <a:custGeom>
              <a:rect b="b" l="l" r="r" t="t"/>
              <a:pathLst>
                <a:path extrusionOk="0" h="20113" w="44217">
                  <a:moveTo>
                    <a:pt x="6951" y="1"/>
                  </a:moveTo>
                  <a:lnTo>
                    <a:pt x="0" y="11831"/>
                  </a:lnTo>
                  <a:cubicBezTo>
                    <a:pt x="11831" y="13015"/>
                    <a:pt x="23513" y="15775"/>
                    <a:pt x="34605" y="20113"/>
                  </a:cubicBezTo>
                  <a:lnTo>
                    <a:pt x="44217" y="8923"/>
                  </a:lnTo>
                  <a:cubicBezTo>
                    <a:pt x="32189" y="4437"/>
                    <a:pt x="19668" y="1480"/>
                    <a:pt x="6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44"/>
            <p:cNvSpPr/>
            <p:nvPr/>
          </p:nvSpPr>
          <p:spPr>
            <a:xfrm>
              <a:off x="4988765" y="2863982"/>
              <a:ext cx="792012" cy="261288"/>
            </a:xfrm>
            <a:custGeom>
              <a:rect b="b" l="l" r="r" t="t"/>
              <a:pathLst>
                <a:path extrusionOk="0" h="12571" w="38105">
                  <a:moveTo>
                    <a:pt x="2514" y="1"/>
                  </a:moveTo>
                  <a:lnTo>
                    <a:pt x="0" y="4339"/>
                  </a:lnTo>
                  <a:cubicBezTo>
                    <a:pt x="11831" y="5473"/>
                    <a:pt x="23513" y="8233"/>
                    <a:pt x="34605" y="12571"/>
                  </a:cubicBezTo>
                  <a:lnTo>
                    <a:pt x="38104" y="8529"/>
                  </a:lnTo>
                  <a:cubicBezTo>
                    <a:pt x="26619" y="4142"/>
                    <a:pt x="14690" y="1283"/>
                    <a:pt x="25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44"/>
            <p:cNvSpPr/>
            <p:nvPr/>
          </p:nvSpPr>
          <p:spPr>
            <a:xfrm>
              <a:off x="4737730" y="2937768"/>
              <a:ext cx="1200833" cy="657804"/>
            </a:xfrm>
            <a:custGeom>
              <a:rect b="b" l="l" r="r" t="t"/>
              <a:pathLst>
                <a:path extrusionOk="0" h="31648" w="57774">
                  <a:moveTo>
                    <a:pt x="740" y="0"/>
                  </a:moveTo>
                  <a:lnTo>
                    <a:pt x="593" y="4930"/>
                  </a:lnTo>
                  <a:cubicBezTo>
                    <a:pt x="994" y="4908"/>
                    <a:pt x="1395" y="4897"/>
                    <a:pt x="1796" y="4897"/>
                  </a:cubicBezTo>
                  <a:cubicBezTo>
                    <a:pt x="6800" y="4897"/>
                    <a:pt x="11601" y="6589"/>
                    <a:pt x="13655" y="9465"/>
                  </a:cubicBezTo>
                  <a:cubicBezTo>
                    <a:pt x="16416" y="13211"/>
                    <a:pt x="13310" y="17598"/>
                    <a:pt x="6754" y="19176"/>
                  </a:cubicBezTo>
                  <a:cubicBezTo>
                    <a:pt x="5146" y="19541"/>
                    <a:pt x="3510" y="19744"/>
                    <a:pt x="1867" y="19744"/>
                  </a:cubicBezTo>
                  <a:cubicBezTo>
                    <a:pt x="1295" y="19744"/>
                    <a:pt x="722" y="19719"/>
                    <a:pt x="149" y="19669"/>
                  </a:cubicBezTo>
                  <a:lnTo>
                    <a:pt x="1" y="24943"/>
                  </a:lnTo>
                  <a:cubicBezTo>
                    <a:pt x="9958" y="25337"/>
                    <a:pt x="19423" y="27703"/>
                    <a:pt x="26768" y="31647"/>
                  </a:cubicBezTo>
                  <a:lnTo>
                    <a:pt x="57774" y="14345"/>
                  </a:lnTo>
                  <a:cubicBezTo>
                    <a:pt x="42493" y="5669"/>
                    <a:pt x="22085" y="592"/>
                    <a:pt x="7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44"/>
            <p:cNvSpPr/>
            <p:nvPr/>
          </p:nvSpPr>
          <p:spPr>
            <a:xfrm>
              <a:off x="5529723" y="3348620"/>
              <a:ext cx="391402" cy="225413"/>
            </a:xfrm>
            <a:custGeom>
              <a:rect b="b" l="l" r="r" t="t"/>
              <a:pathLst>
                <a:path extrusionOk="0" h="10845" w="18831">
                  <a:moveTo>
                    <a:pt x="9416" y="0"/>
                  </a:moveTo>
                  <a:cubicBezTo>
                    <a:pt x="4240" y="0"/>
                    <a:pt x="0" y="2416"/>
                    <a:pt x="0" y="5422"/>
                  </a:cubicBezTo>
                  <a:cubicBezTo>
                    <a:pt x="0" y="8429"/>
                    <a:pt x="4240" y="10845"/>
                    <a:pt x="9416" y="10845"/>
                  </a:cubicBezTo>
                  <a:cubicBezTo>
                    <a:pt x="14641" y="10845"/>
                    <a:pt x="18831" y="8429"/>
                    <a:pt x="18831" y="5422"/>
                  </a:cubicBezTo>
                  <a:cubicBezTo>
                    <a:pt x="18831" y="2416"/>
                    <a:pt x="14641" y="0"/>
                    <a:pt x="94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44"/>
            <p:cNvSpPr/>
            <p:nvPr/>
          </p:nvSpPr>
          <p:spPr>
            <a:xfrm>
              <a:off x="5364777" y="3854750"/>
              <a:ext cx="1518448" cy="877272"/>
            </a:xfrm>
            <a:custGeom>
              <a:rect b="b" l="l" r="r" t="t"/>
              <a:pathLst>
                <a:path extrusionOk="0" h="42207" w="73055">
                  <a:moveTo>
                    <a:pt x="57625" y="0"/>
                  </a:moveTo>
                  <a:lnTo>
                    <a:pt x="45203" y="3550"/>
                  </a:lnTo>
                  <a:lnTo>
                    <a:pt x="43132" y="4190"/>
                  </a:lnTo>
                  <a:lnTo>
                    <a:pt x="38203" y="5620"/>
                  </a:lnTo>
                  <a:cubicBezTo>
                    <a:pt x="35936" y="3747"/>
                    <a:pt x="33520" y="2022"/>
                    <a:pt x="31055" y="444"/>
                  </a:cubicBezTo>
                  <a:lnTo>
                    <a:pt x="25485" y="3500"/>
                  </a:lnTo>
                  <a:cubicBezTo>
                    <a:pt x="29774" y="5521"/>
                    <a:pt x="31450" y="9021"/>
                    <a:pt x="29232" y="12127"/>
                  </a:cubicBezTo>
                  <a:cubicBezTo>
                    <a:pt x="27184" y="14956"/>
                    <a:pt x="22383" y="16688"/>
                    <a:pt x="17331" y="16688"/>
                  </a:cubicBezTo>
                  <a:cubicBezTo>
                    <a:pt x="15693" y="16688"/>
                    <a:pt x="14028" y="16506"/>
                    <a:pt x="12422" y="16120"/>
                  </a:cubicBezTo>
                  <a:cubicBezTo>
                    <a:pt x="10500" y="15725"/>
                    <a:pt x="8725" y="14887"/>
                    <a:pt x="7148" y="13754"/>
                  </a:cubicBezTo>
                  <a:lnTo>
                    <a:pt x="0" y="17746"/>
                  </a:lnTo>
                  <a:cubicBezTo>
                    <a:pt x="2859" y="19570"/>
                    <a:pt x="5373" y="21936"/>
                    <a:pt x="7394" y="24648"/>
                  </a:cubicBezTo>
                  <a:cubicBezTo>
                    <a:pt x="9317" y="27211"/>
                    <a:pt x="10450" y="30267"/>
                    <a:pt x="10746" y="33422"/>
                  </a:cubicBezTo>
                  <a:lnTo>
                    <a:pt x="25534" y="33570"/>
                  </a:lnTo>
                  <a:cubicBezTo>
                    <a:pt x="23661" y="35049"/>
                    <a:pt x="23119" y="37020"/>
                    <a:pt x="24401" y="38844"/>
                  </a:cubicBezTo>
                  <a:cubicBezTo>
                    <a:pt x="25932" y="40936"/>
                    <a:pt x="29472" y="42207"/>
                    <a:pt x="33178" y="42207"/>
                  </a:cubicBezTo>
                  <a:cubicBezTo>
                    <a:pt x="34363" y="42207"/>
                    <a:pt x="35566" y="42077"/>
                    <a:pt x="36724" y="41802"/>
                  </a:cubicBezTo>
                  <a:cubicBezTo>
                    <a:pt x="41555" y="40668"/>
                    <a:pt x="43823" y="37464"/>
                    <a:pt x="41851" y="34704"/>
                  </a:cubicBezTo>
                  <a:cubicBezTo>
                    <a:pt x="41555" y="34309"/>
                    <a:pt x="41259" y="34014"/>
                    <a:pt x="40914" y="33718"/>
                  </a:cubicBezTo>
                  <a:lnTo>
                    <a:pt x="40914" y="33718"/>
                  </a:lnTo>
                  <a:lnTo>
                    <a:pt x="53879" y="33866"/>
                  </a:lnTo>
                  <a:cubicBezTo>
                    <a:pt x="53829" y="31056"/>
                    <a:pt x="53336" y="28246"/>
                    <a:pt x="52498" y="25584"/>
                  </a:cubicBezTo>
                  <a:lnTo>
                    <a:pt x="53287" y="25436"/>
                  </a:lnTo>
                  <a:lnTo>
                    <a:pt x="73054" y="21542"/>
                  </a:lnTo>
                  <a:cubicBezTo>
                    <a:pt x="71575" y="17549"/>
                    <a:pt x="69603" y="13803"/>
                    <a:pt x="67089" y="10352"/>
                  </a:cubicBezTo>
                  <a:cubicBezTo>
                    <a:pt x="64329" y="6557"/>
                    <a:pt x="61174" y="3106"/>
                    <a:pt x="57625" y="0"/>
                  </a:cubicBezTo>
                  <a:close/>
                </a:path>
              </a:pathLst>
            </a:custGeom>
            <a:solidFill>
              <a:srgbClr val="EFEFEF"/>
            </a:solidFill>
            <a:ln cap="rnd" cmpd="sng" w="154050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44"/>
            <p:cNvSpPr/>
            <p:nvPr/>
          </p:nvSpPr>
          <p:spPr>
            <a:xfrm>
              <a:off x="6158806" y="3856808"/>
              <a:ext cx="724399" cy="530745"/>
            </a:xfrm>
            <a:custGeom>
              <a:rect b="b" l="l" r="r" t="t"/>
              <a:pathLst>
                <a:path extrusionOk="0" h="25535" w="34852">
                  <a:moveTo>
                    <a:pt x="19422" y="0"/>
                  </a:moveTo>
                  <a:lnTo>
                    <a:pt x="0" y="5521"/>
                  </a:lnTo>
                  <a:cubicBezTo>
                    <a:pt x="3401" y="8331"/>
                    <a:pt x="6408" y="11535"/>
                    <a:pt x="9021" y="15084"/>
                  </a:cubicBezTo>
                  <a:cubicBezTo>
                    <a:pt x="11338" y="18288"/>
                    <a:pt x="13112" y="21788"/>
                    <a:pt x="14295" y="25534"/>
                  </a:cubicBezTo>
                  <a:lnTo>
                    <a:pt x="34851" y="21542"/>
                  </a:lnTo>
                  <a:cubicBezTo>
                    <a:pt x="33372" y="17549"/>
                    <a:pt x="31400" y="13802"/>
                    <a:pt x="28886" y="10352"/>
                  </a:cubicBezTo>
                  <a:cubicBezTo>
                    <a:pt x="26126" y="6556"/>
                    <a:pt x="22971" y="3056"/>
                    <a:pt x="19422" y="0"/>
                  </a:cubicBezTo>
                  <a:close/>
                </a:path>
              </a:pathLst>
            </a:custGeom>
            <a:solidFill>
              <a:srgbClr val="CDC9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44"/>
            <p:cNvSpPr/>
            <p:nvPr/>
          </p:nvSpPr>
          <p:spPr>
            <a:xfrm>
              <a:off x="5364777" y="3864997"/>
              <a:ext cx="1119875" cy="694676"/>
            </a:xfrm>
            <a:custGeom>
              <a:rect b="b" l="l" r="r" t="t"/>
              <a:pathLst>
                <a:path extrusionOk="0" h="33422" w="53879">
                  <a:moveTo>
                    <a:pt x="31055" y="0"/>
                  </a:moveTo>
                  <a:lnTo>
                    <a:pt x="25534" y="3057"/>
                  </a:lnTo>
                  <a:cubicBezTo>
                    <a:pt x="29774" y="5127"/>
                    <a:pt x="31450" y="8578"/>
                    <a:pt x="29232" y="11683"/>
                  </a:cubicBezTo>
                  <a:cubicBezTo>
                    <a:pt x="27191" y="14540"/>
                    <a:pt x="22415" y="16251"/>
                    <a:pt x="17382" y="16251"/>
                  </a:cubicBezTo>
                  <a:cubicBezTo>
                    <a:pt x="15727" y="16251"/>
                    <a:pt x="14045" y="16066"/>
                    <a:pt x="12422" y="15676"/>
                  </a:cubicBezTo>
                  <a:cubicBezTo>
                    <a:pt x="10549" y="15282"/>
                    <a:pt x="8725" y="14493"/>
                    <a:pt x="7148" y="13310"/>
                  </a:cubicBezTo>
                  <a:lnTo>
                    <a:pt x="0" y="17303"/>
                  </a:lnTo>
                  <a:cubicBezTo>
                    <a:pt x="2859" y="19176"/>
                    <a:pt x="5373" y="21493"/>
                    <a:pt x="7394" y="24253"/>
                  </a:cubicBezTo>
                  <a:cubicBezTo>
                    <a:pt x="9317" y="26767"/>
                    <a:pt x="10450" y="29823"/>
                    <a:pt x="10746" y="32978"/>
                  </a:cubicBezTo>
                  <a:lnTo>
                    <a:pt x="53879" y="33422"/>
                  </a:lnTo>
                  <a:cubicBezTo>
                    <a:pt x="53731" y="27162"/>
                    <a:pt x="51611" y="20803"/>
                    <a:pt x="47224" y="14690"/>
                  </a:cubicBezTo>
                  <a:cubicBezTo>
                    <a:pt x="43231" y="9120"/>
                    <a:pt x="37710" y="4190"/>
                    <a:pt x="31055" y="0"/>
                  </a:cubicBezTo>
                  <a:close/>
                </a:path>
              </a:pathLst>
            </a:custGeom>
            <a:solidFill>
              <a:srgbClr val="EEE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44"/>
            <p:cNvSpPr/>
            <p:nvPr/>
          </p:nvSpPr>
          <p:spPr>
            <a:xfrm>
              <a:off x="5830931" y="4266516"/>
              <a:ext cx="444695" cy="226453"/>
            </a:xfrm>
            <a:custGeom>
              <a:rect b="b" l="l" r="r" t="t"/>
              <a:pathLst>
                <a:path extrusionOk="0" h="10895" w="21395">
                  <a:moveTo>
                    <a:pt x="10645" y="1"/>
                  </a:moveTo>
                  <a:cubicBezTo>
                    <a:pt x="9460" y="1"/>
                    <a:pt x="8258" y="131"/>
                    <a:pt x="7099" y="405"/>
                  </a:cubicBezTo>
                  <a:cubicBezTo>
                    <a:pt x="2268" y="1588"/>
                    <a:pt x="1" y="4743"/>
                    <a:pt x="1973" y="7553"/>
                  </a:cubicBezTo>
                  <a:cubicBezTo>
                    <a:pt x="3491" y="9627"/>
                    <a:pt x="6986" y="10894"/>
                    <a:pt x="10658" y="10894"/>
                  </a:cubicBezTo>
                  <a:cubicBezTo>
                    <a:pt x="11873" y="10894"/>
                    <a:pt x="13107" y="10755"/>
                    <a:pt x="14296" y="10461"/>
                  </a:cubicBezTo>
                  <a:cubicBezTo>
                    <a:pt x="19127" y="9328"/>
                    <a:pt x="21395" y="6123"/>
                    <a:pt x="19423" y="3363"/>
                  </a:cubicBezTo>
                  <a:cubicBezTo>
                    <a:pt x="17892" y="1271"/>
                    <a:pt x="14351" y="1"/>
                    <a:pt x="106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44"/>
            <p:cNvSpPr/>
            <p:nvPr/>
          </p:nvSpPr>
          <p:spPr>
            <a:xfrm>
              <a:off x="5364775" y="3637550"/>
              <a:ext cx="233286" cy="914895"/>
            </a:xfrm>
            <a:custGeom>
              <a:rect b="b" l="l" r="r" t="t"/>
              <a:pathLst>
                <a:path extrusionOk="0" h="43922" w="11240">
                  <a:moveTo>
                    <a:pt x="0" y="0"/>
                  </a:moveTo>
                  <a:lnTo>
                    <a:pt x="0" y="28246"/>
                  </a:lnTo>
                  <a:cubicBezTo>
                    <a:pt x="0" y="28246"/>
                    <a:pt x="10549" y="34457"/>
                    <a:pt x="10746" y="43921"/>
                  </a:cubicBezTo>
                  <a:lnTo>
                    <a:pt x="10746" y="15676"/>
                  </a:lnTo>
                  <a:cubicBezTo>
                    <a:pt x="10746" y="15676"/>
                    <a:pt x="11239" y="6113"/>
                    <a:pt x="0" y="0"/>
                  </a:cubicBez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44"/>
            <p:cNvSpPr/>
            <p:nvPr/>
          </p:nvSpPr>
          <p:spPr>
            <a:xfrm>
              <a:off x="5584125" y="3955275"/>
              <a:ext cx="311419" cy="597218"/>
            </a:xfrm>
            <a:custGeom>
              <a:rect b="b" l="l" r="r" t="t"/>
              <a:pathLst>
                <a:path extrusionOk="0" h="28395" w="14789">
                  <a:moveTo>
                    <a:pt x="0" y="1"/>
                  </a:moveTo>
                  <a:lnTo>
                    <a:pt x="0" y="28246"/>
                  </a:lnTo>
                  <a:lnTo>
                    <a:pt x="14739" y="28394"/>
                  </a:lnTo>
                  <a:lnTo>
                    <a:pt x="14788" y="14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44"/>
            <p:cNvSpPr/>
            <p:nvPr/>
          </p:nvSpPr>
          <p:spPr>
            <a:xfrm>
              <a:off x="6455920" y="3716313"/>
              <a:ext cx="427277" cy="670088"/>
            </a:xfrm>
            <a:custGeom>
              <a:rect b="b" l="l" r="r" t="t"/>
              <a:pathLst>
                <a:path extrusionOk="0" h="32239" w="20557">
                  <a:moveTo>
                    <a:pt x="20556" y="0"/>
                  </a:moveTo>
                  <a:lnTo>
                    <a:pt x="0" y="3993"/>
                  </a:lnTo>
                  <a:lnTo>
                    <a:pt x="0" y="32238"/>
                  </a:lnTo>
                  <a:lnTo>
                    <a:pt x="20556" y="28246"/>
                  </a:lnTo>
                  <a:lnTo>
                    <a:pt x="20556" y="0"/>
                  </a:ln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44"/>
            <p:cNvSpPr/>
            <p:nvPr/>
          </p:nvSpPr>
          <p:spPr>
            <a:xfrm>
              <a:off x="6212077" y="3970521"/>
              <a:ext cx="272554" cy="589151"/>
            </a:xfrm>
            <a:custGeom>
              <a:rect b="b" l="l" r="r" t="t"/>
              <a:pathLst>
                <a:path extrusionOk="0" h="28345" w="13113">
                  <a:moveTo>
                    <a:pt x="148" y="1"/>
                  </a:moveTo>
                  <a:lnTo>
                    <a:pt x="0" y="28049"/>
                  </a:lnTo>
                  <a:lnTo>
                    <a:pt x="13113" y="28345"/>
                  </a:lnTo>
                  <a:lnTo>
                    <a:pt x="13113" y="99"/>
                  </a:lnTo>
                  <a:lnTo>
                    <a:pt x="148" y="1"/>
                  </a:ln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44"/>
            <p:cNvSpPr/>
            <p:nvPr/>
          </p:nvSpPr>
          <p:spPr>
            <a:xfrm>
              <a:off x="5857577" y="4033021"/>
              <a:ext cx="391402" cy="592227"/>
            </a:xfrm>
            <a:custGeom>
              <a:rect b="b" l="l" r="r" t="t"/>
              <a:pathLst>
                <a:path extrusionOk="0" h="28493" w="18831">
                  <a:moveTo>
                    <a:pt x="1" y="1"/>
                  </a:moveTo>
                  <a:lnTo>
                    <a:pt x="1" y="28493"/>
                  </a:lnTo>
                  <a:lnTo>
                    <a:pt x="18831" y="28493"/>
                  </a:lnTo>
                  <a:lnTo>
                    <a:pt x="18831" y="1"/>
                  </a:ln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44"/>
            <p:cNvSpPr/>
            <p:nvPr/>
          </p:nvSpPr>
          <p:spPr>
            <a:xfrm>
              <a:off x="6156614" y="3269721"/>
              <a:ext cx="725438" cy="530745"/>
            </a:xfrm>
            <a:custGeom>
              <a:rect b="b" l="l" r="r" t="t"/>
              <a:pathLst>
                <a:path extrusionOk="0" h="25535" w="34902">
                  <a:moveTo>
                    <a:pt x="19472" y="0"/>
                  </a:moveTo>
                  <a:lnTo>
                    <a:pt x="1" y="5571"/>
                  </a:lnTo>
                  <a:cubicBezTo>
                    <a:pt x="3402" y="8331"/>
                    <a:pt x="6458" y="11535"/>
                    <a:pt x="9071" y="15084"/>
                  </a:cubicBezTo>
                  <a:cubicBezTo>
                    <a:pt x="11388" y="18289"/>
                    <a:pt x="13162" y="21789"/>
                    <a:pt x="14345" y="25535"/>
                  </a:cubicBezTo>
                  <a:lnTo>
                    <a:pt x="34901" y="21542"/>
                  </a:lnTo>
                  <a:cubicBezTo>
                    <a:pt x="33422" y="17549"/>
                    <a:pt x="31450" y="13754"/>
                    <a:pt x="28936" y="10352"/>
                  </a:cubicBezTo>
                  <a:cubicBezTo>
                    <a:pt x="26176" y="6557"/>
                    <a:pt x="22972" y="3106"/>
                    <a:pt x="194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44"/>
            <p:cNvSpPr/>
            <p:nvPr/>
          </p:nvSpPr>
          <p:spPr>
            <a:xfrm>
              <a:off x="5364777" y="3277911"/>
              <a:ext cx="1119875" cy="694697"/>
            </a:xfrm>
            <a:custGeom>
              <a:rect b="b" l="l" r="r" t="t"/>
              <a:pathLst>
                <a:path extrusionOk="0" h="33423" w="53879">
                  <a:moveTo>
                    <a:pt x="31006" y="1"/>
                  </a:moveTo>
                  <a:lnTo>
                    <a:pt x="25534" y="3106"/>
                  </a:lnTo>
                  <a:cubicBezTo>
                    <a:pt x="29774" y="5127"/>
                    <a:pt x="31450" y="8578"/>
                    <a:pt x="29232" y="11684"/>
                  </a:cubicBezTo>
                  <a:cubicBezTo>
                    <a:pt x="27191" y="14540"/>
                    <a:pt x="22415" y="16252"/>
                    <a:pt x="17382" y="16252"/>
                  </a:cubicBezTo>
                  <a:cubicBezTo>
                    <a:pt x="15727" y="16252"/>
                    <a:pt x="14045" y="16067"/>
                    <a:pt x="12422" y="15676"/>
                  </a:cubicBezTo>
                  <a:cubicBezTo>
                    <a:pt x="10549" y="15282"/>
                    <a:pt x="8725" y="14493"/>
                    <a:pt x="7148" y="13310"/>
                  </a:cubicBezTo>
                  <a:lnTo>
                    <a:pt x="0" y="17303"/>
                  </a:lnTo>
                  <a:cubicBezTo>
                    <a:pt x="2859" y="19176"/>
                    <a:pt x="5373" y="21493"/>
                    <a:pt x="7394" y="24204"/>
                  </a:cubicBezTo>
                  <a:cubicBezTo>
                    <a:pt x="9317" y="26768"/>
                    <a:pt x="10450" y="29824"/>
                    <a:pt x="10746" y="32979"/>
                  </a:cubicBezTo>
                  <a:lnTo>
                    <a:pt x="53879" y="33422"/>
                  </a:lnTo>
                  <a:cubicBezTo>
                    <a:pt x="53731" y="27162"/>
                    <a:pt x="51611" y="20852"/>
                    <a:pt x="47224" y="14690"/>
                  </a:cubicBezTo>
                  <a:cubicBezTo>
                    <a:pt x="43182" y="9170"/>
                    <a:pt x="37661" y="4240"/>
                    <a:pt x="310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44"/>
            <p:cNvSpPr/>
            <p:nvPr/>
          </p:nvSpPr>
          <p:spPr>
            <a:xfrm>
              <a:off x="5857577" y="3920326"/>
              <a:ext cx="391402" cy="225434"/>
            </a:xfrm>
            <a:custGeom>
              <a:rect b="b" l="l" r="r" t="t"/>
              <a:pathLst>
                <a:path extrusionOk="0" h="10846" w="18831">
                  <a:moveTo>
                    <a:pt x="9416" y="0"/>
                  </a:moveTo>
                  <a:cubicBezTo>
                    <a:pt x="4240" y="0"/>
                    <a:pt x="1" y="2416"/>
                    <a:pt x="1" y="5423"/>
                  </a:cubicBezTo>
                  <a:cubicBezTo>
                    <a:pt x="1" y="8430"/>
                    <a:pt x="4240" y="10845"/>
                    <a:pt x="9416" y="10845"/>
                  </a:cubicBezTo>
                  <a:cubicBezTo>
                    <a:pt x="14641" y="10845"/>
                    <a:pt x="18831" y="8430"/>
                    <a:pt x="18831" y="5423"/>
                  </a:cubicBezTo>
                  <a:cubicBezTo>
                    <a:pt x="18831" y="2416"/>
                    <a:pt x="14641" y="0"/>
                    <a:pt x="9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44"/>
            <p:cNvSpPr/>
            <p:nvPr/>
          </p:nvSpPr>
          <p:spPr>
            <a:xfrm>
              <a:off x="5857577" y="4501188"/>
              <a:ext cx="391402" cy="225434"/>
            </a:xfrm>
            <a:custGeom>
              <a:rect b="b" l="l" r="r" t="t"/>
              <a:pathLst>
                <a:path extrusionOk="0" h="10846" w="18831">
                  <a:moveTo>
                    <a:pt x="9416" y="0"/>
                  </a:moveTo>
                  <a:cubicBezTo>
                    <a:pt x="4240" y="0"/>
                    <a:pt x="1" y="2416"/>
                    <a:pt x="1" y="5423"/>
                  </a:cubicBezTo>
                  <a:cubicBezTo>
                    <a:pt x="1" y="8430"/>
                    <a:pt x="4240" y="10845"/>
                    <a:pt x="9416" y="10845"/>
                  </a:cubicBezTo>
                  <a:cubicBezTo>
                    <a:pt x="14641" y="10845"/>
                    <a:pt x="18831" y="8430"/>
                    <a:pt x="18831" y="5423"/>
                  </a:cubicBezTo>
                  <a:cubicBezTo>
                    <a:pt x="18831" y="2416"/>
                    <a:pt x="14641" y="0"/>
                    <a:pt x="9416" y="0"/>
                  </a:cubicBezTo>
                  <a:close/>
                </a:path>
              </a:pathLst>
            </a:custGeom>
            <a:solidFill>
              <a:srgbClr val="12B6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7" name="Google Shape;1897;p44"/>
          <p:cNvGrpSpPr/>
          <p:nvPr/>
        </p:nvGrpSpPr>
        <p:grpSpPr>
          <a:xfrm>
            <a:off x="6502311" y="2622193"/>
            <a:ext cx="2287531" cy="1134935"/>
            <a:chOff x="6502311" y="2622193"/>
            <a:chExt cx="2287531" cy="1134935"/>
          </a:xfrm>
        </p:grpSpPr>
        <p:sp>
          <p:nvSpPr>
            <p:cNvPr id="1898" name="Google Shape;1898;p44"/>
            <p:cNvSpPr/>
            <p:nvPr/>
          </p:nvSpPr>
          <p:spPr>
            <a:xfrm>
              <a:off x="6502311" y="2622193"/>
              <a:ext cx="448790" cy="448790"/>
            </a:xfrm>
            <a:custGeom>
              <a:rect b="b" l="l" r="r" t="t"/>
              <a:pathLst>
                <a:path extrusionOk="0" h="21592" w="21592">
                  <a:moveTo>
                    <a:pt x="10796" y="0"/>
                  </a:moveTo>
                  <a:cubicBezTo>
                    <a:pt x="4831" y="0"/>
                    <a:pt x="0" y="4831"/>
                    <a:pt x="0" y="10796"/>
                  </a:cubicBezTo>
                  <a:cubicBezTo>
                    <a:pt x="0" y="16760"/>
                    <a:pt x="4831" y="21591"/>
                    <a:pt x="10796" y="21591"/>
                  </a:cubicBezTo>
                  <a:cubicBezTo>
                    <a:pt x="16760" y="21591"/>
                    <a:pt x="21591" y="16760"/>
                    <a:pt x="21591" y="10796"/>
                  </a:cubicBezTo>
                  <a:cubicBezTo>
                    <a:pt x="21591" y="4831"/>
                    <a:pt x="16760" y="0"/>
                    <a:pt x="107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04</a:t>
              </a:r>
              <a:endParaRPr sz="1800"/>
            </a:p>
          </p:txBody>
        </p:sp>
        <p:grpSp>
          <p:nvGrpSpPr>
            <p:cNvPr id="1899" name="Google Shape;1899;p44"/>
            <p:cNvGrpSpPr/>
            <p:nvPr/>
          </p:nvGrpSpPr>
          <p:grpSpPr>
            <a:xfrm flipH="1">
              <a:off x="6951901" y="2848928"/>
              <a:ext cx="1837941" cy="908200"/>
              <a:chOff x="8661671" y="2885074"/>
              <a:chExt cx="1712101" cy="908200"/>
            </a:xfrm>
          </p:grpSpPr>
          <p:sp>
            <p:nvSpPr>
              <p:cNvPr id="1900" name="Google Shape;1900;p44"/>
              <p:cNvSpPr txBox="1"/>
              <p:nvPr/>
            </p:nvSpPr>
            <p:spPr>
              <a:xfrm>
                <a:off x="8661672" y="2885074"/>
                <a:ext cx="1712100" cy="33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4"/>
                    </a:solidFill>
                    <a:latin typeface="Fira Sans Medium"/>
                    <a:ea typeface="Fira Sans Medium"/>
                    <a:cs typeface="Fira Sans Medium"/>
                    <a:sym typeface="Fira Sans Medium"/>
                  </a:rPr>
                  <a:t>MERCURY</a:t>
                </a:r>
                <a:endParaRPr sz="2000">
                  <a:solidFill>
                    <a:schemeClr val="accent4"/>
                  </a:solidFill>
                  <a:latin typeface="Fira Sans Medium"/>
                  <a:ea typeface="Fira Sans Medium"/>
                  <a:cs typeface="Fira Sans Medium"/>
                  <a:sym typeface="Fira Sans Medium"/>
                </a:endParaRPr>
              </a:p>
            </p:txBody>
          </p:sp>
          <p:sp>
            <p:nvSpPr>
              <p:cNvPr id="1901" name="Google Shape;1901;p44"/>
              <p:cNvSpPr txBox="1"/>
              <p:nvPr/>
            </p:nvSpPr>
            <p:spPr>
              <a:xfrm>
                <a:off x="8661671" y="3165074"/>
                <a:ext cx="1712100" cy="62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latin typeface="Fira Sans"/>
                    <a:ea typeface="Fira Sans"/>
                    <a:cs typeface="Fira Sans"/>
                    <a:sym typeface="Fira Sans"/>
                  </a:rPr>
                  <a:t>Mercury is the closest object to the Sun and also the smallest</a:t>
                </a:r>
                <a:endParaRPr sz="12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45"/>
          <p:cNvSpPr txBox="1"/>
          <p:nvPr>
            <p:ph type="title"/>
          </p:nvPr>
        </p:nvSpPr>
        <p:spPr>
          <a:xfrm>
            <a:off x="457200" y="411475"/>
            <a:ext cx="82296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Gear Infographics</a:t>
            </a:r>
            <a:endParaRPr/>
          </a:p>
        </p:txBody>
      </p:sp>
      <p:graphicFrame>
        <p:nvGraphicFramePr>
          <p:cNvPr id="1907" name="Google Shape;1907;p45"/>
          <p:cNvGraphicFramePr/>
          <p:nvPr/>
        </p:nvGraphicFramePr>
        <p:xfrm>
          <a:off x="457125" y="2502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{438AA1FA-7257-4423-843F-8852BE9D4DE5}</a:tableStyleId>
              </a:tblPr>
              <a:tblGrid>
                <a:gridCol w="1645925"/>
                <a:gridCol w="1645925"/>
                <a:gridCol w="1645925"/>
                <a:gridCol w="1645925"/>
                <a:gridCol w="1645925"/>
              </a:tblGrid>
              <a:tr h="55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Fira Sans Medium"/>
                          <a:ea typeface="Fira Sans Medium"/>
                          <a:cs typeface="Fira Sans Medium"/>
                          <a:sym typeface="Fira Sans Medium"/>
                        </a:rPr>
                        <a:t>MARS</a:t>
                      </a:r>
                      <a:endParaRPr sz="20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Despite being red, Mars is a cold place</a:t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Fira Sans Medium"/>
                          <a:ea typeface="Fira Sans Medium"/>
                          <a:cs typeface="Fira Sans Medium"/>
                          <a:sym typeface="Fira Sans Medium"/>
                        </a:rPr>
                        <a:t>VENUS</a:t>
                      </a:r>
                      <a:endParaRPr sz="20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Venus has a nice name, but it’s hot</a:t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Fira Sans Medium"/>
                          <a:ea typeface="Fira Sans Medium"/>
                          <a:cs typeface="Fira Sans Medium"/>
                          <a:sym typeface="Fira Sans Medium"/>
                        </a:rPr>
                        <a:t>MERCURY</a:t>
                      </a:r>
                      <a:endParaRPr sz="20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Mercury is the closest to the Sun</a:t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FFFFFF"/>
                          </a:solidFill>
                          <a:latin typeface="Fira Sans Medium"/>
                          <a:ea typeface="Fira Sans Medium"/>
                          <a:cs typeface="Fira Sans Medium"/>
                          <a:sym typeface="Fira Sans Medium"/>
                        </a:rPr>
                        <a:t>JUPITER</a:t>
                      </a:r>
                      <a:endParaRPr sz="2000">
                        <a:solidFill>
                          <a:srgbClr val="FFFFFF"/>
                        </a:solidFill>
                        <a:latin typeface="Fira Sans Medium"/>
                        <a:ea typeface="Fira Sans Medium"/>
                        <a:cs typeface="Fira Sans Medium"/>
                        <a:sym typeface="Fira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Jupiter is the biggest planet of them all</a:t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908" name="Google Shape;1908;p45"/>
          <p:cNvGrpSpPr/>
          <p:nvPr/>
        </p:nvGrpSpPr>
        <p:grpSpPr>
          <a:xfrm>
            <a:off x="2277950" y="1105824"/>
            <a:ext cx="1296000" cy="1230302"/>
            <a:chOff x="2277950" y="1105824"/>
            <a:chExt cx="1296000" cy="1230302"/>
          </a:xfrm>
        </p:grpSpPr>
        <p:cxnSp>
          <p:nvCxnSpPr>
            <p:cNvPr id="1909" name="Google Shape;1909;p45"/>
            <p:cNvCxnSpPr>
              <a:stCxn id="1910" idx="4"/>
            </p:cNvCxnSpPr>
            <p:nvPr/>
          </p:nvCxnSpPr>
          <p:spPr>
            <a:xfrm>
              <a:off x="2926001" y="1939225"/>
              <a:ext cx="0" cy="39690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11" name="Google Shape;1911;p45"/>
            <p:cNvSpPr/>
            <p:nvPr/>
          </p:nvSpPr>
          <p:spPr>
            <a:xfrm>
              <a:off x="2422413" y="1105824"/>
              <a:ext cx="1007063" cy="100782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45"/>
            <p:cNvSpPr/>
            <p:nvPr/>
          </p:nvSpPr>
          <p:spPr>
            <a:xfrm>
              <a:off x="2596301" y="1280125"/>
              <a:ext cx="659400" cy="659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12" name="Google Shape;1912;p45"/>
            <p:cNvGrpSpPr/>
            <p:nvPr/>
          </p:nvGrpSpPr>
          <p:grpSpPr>
            <a:xfrm rot="-150318">
              <a:off x="2723451" y="1408009"/>
              <a:ext cx="405002" cy="403453"/>
              <a:chOff x="898875" y="4399275"/>
              <a:chExt cx="483700" cy="481850"/>
            </a:xfrm>
          </p:grpSpPr>
          <p:sp>
            <p:nvSpPr>
              <p:cNvPr id="1913" name="Google Shape;1913;p45"/>
              <p:cNvSpPr/>
              <p:nvPr/>
            </p:nvSpPr>
            <p:spPr>
              <a:xfrm>
                <a:off x="992750" y="4642900"/>
                <a:ext cx="145300" cy="144100"/>
              </a:xfrm>
              <a:custGeom>
                <a:rect b="b" l="l" r="r" t="t"/>
                <a:pathLst>
                  <a:path extrusionOk="0" h="5764" w="5812">
                    <a:moveTo>
                      <a:pt x="994" y="0"/>
                    </a:moveTo>
                    <a:lnTo>
                      <a:pt x="988" y="12"/>
                    </a:lnTo>
                    <a:cubicBezTo>
                      <a:pt x="988" y="9"/>
                      <a:pt x="991" y="6"/>
                      <a:pt x="991" y="3"/>
                    </a:cubicBezTo>
                    <a:lnTo>
                      <a:pt x="991" y="3"/>
                    </a:lnTo>
                    <a:lnTo>
                      <a:pt x="979" y="27"/>
                    </a:lnTo>
                    <a:lnTo>
                      <a:pt x="108" y="1759"/>
                    </a:lnTo>
                    <a:cubicBezTo>
                      <a:pt x="0" y="1976"/>
                      <a:pt x="42" y="2241"/>
                      <a:pt x="214" y="2415"/>
                    </a:cubicBezTo>
                    <a:lnTo>
                      <a:pt x="3397" y="5598"/>
                    </a:lnTo>
                    <a:cubicBezTo>
                      <a:pt x="3506" y="5707"/>
                      <a:pt x="3649" y="5763"/>
                      <a:pt x="3795" y="5763"/>
                    </a:cubicBezTo>
                    <a:cubicBezTo>
                      <a:pt x="3883" y="5763"/>
                      <a:pt x="3971" y="5743"/>
                      <a:pt x="4053" y="5701"/>
                    </a:cubicBezTo>
                    <a:lnTo>
                      <a:pt x="5797" y="4827"/>
                    </a:lnTo>
                    <a:lnTo>
                      <a:pt x="5800" y="4824"/>
                    </a:lnTo>
                    <a:lnTo>
                      <a:pt x="5812" y="4818"/>
                    </a:lnTo>
                    <a:lnTo>
                      <a:pt x="9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14" name="Google Shape;1914;p45"/>
              <p:cNvSpPr/>
              <p:nvPr/>
            </p:nvSpPr>
            <p:spPr>
              <a:xfrm>
                <a:off x="1138025" y="476335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15" name="Google Shape;1915;p45"/>
              <p:cNvSpPr/>
              <p:nvPr/>
            </p:nvSpPr>
            <p:spPr>
              <a:xfrm>
                <a:off x="1269550" y="4399275"/>
                <a:ext cx="113025" cy="112125"/>
              </a:xfrm>
              <a:custGeom>
                <a:rect b="b" l="l" r="r" t="t"/>
                <a:pathLst>
                  <a:path extrusionOk="0" h="4485" w="4521">
                    <a:moveTo>
                      <a:pt x="3066" y="1"/>
                    </a:moveTo>
                    <a:cubicBezTo>
                      <a:pt x="1947" y="1"/>
                      <a:pt x="938" y="82"/>
                      <a:pt x="0" y="239"/>
                    </a:cubicBezTo>
                    <a:lnTo>
                      <a:pt x="9" y="895"/>
                    </a:lnTo>
                    <a:cubicBezTo>
                      <a:pt x="34" y="2862"/>
                      <a:pt x="1623" y="4452"/>
                      <a:pt x="3590" y="4476"/>
                    </a:cubicBezTo>
                    <a:lnTo>
                      <a:pt x="4243" y="4485"/>
                    </a:lnTo>
                    <a:cubicBezTo>
                      <a:pt x="4439" y="3313"/>
                      <a:pt x="4520" y="2028"/>
                      <a:pt x="4469" y="561"/>
                    </a:cubicBezTo>
                    <a:cubicBezTo>
                      <a:pt x="4457" y="266"/>
                      <a:pt x="4219" y="28"/>
                      <a:pt x="3924" y="16"/>
                    </a:cubicBezTo>
                    <a:cubicBezTo>
                      <a:pt x="3631" y="6"/>
                      <a:pt x="3345" y="1"/>
                      <a:pt x="30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16" name="Google Shape;1916;p45"/>
              <p:cNvSpPr/>
              <p:nvPr/>
            </p:nvSpPr>
            <p:spPr>
              <a:xfrm>
                <a:off x="1161975" y="4531175"/>
                <a:ext cx="91400" cy="84350"/>
              </a:xfrm>
              <a:custGeom>
                <a:rect b="b" l="l" r="r" t="t"/>
                <a:pathLst>
                  <a:path extrusionOk="0" h="3374" w="3656">
                    <a:moveTo>
                      <a:pt x="1821" y="1"/>
                    </a:moveTo>
                    <a:cubicBezTo>
                      <a:pt x="1137" y="1"/>
                      <a:pt x="523" y="415"/>
                      <a:pt x="262" y="1046"/>
                    </a:cubicBezTo>
                    <a:cubicBezTo>
                      <a:pt x="0" y="1678"/>
                      <a:pt x="145" y="2410"/>
                      <a:pt x="633" y="2894"/>
                    </a:cubicBezTo>
                    <a:cubicBezTo>
                      <a:pt x="952" y="3214"/>
                      <a:pt x="1391" y="3373"/>
                      <a:pt x="1830" y="3373"/>
                    </a:cubicBezTo>
                    <a:cubicBezTo>
                      <a:pt x="2269" y="3373"/>
                      <a:pt x="2707" y="3214"/>
                      <a:pt x="3027" y="2894"/>
                    </a:cubicBezTo>
                    <a:cubicBezTo>
                      <a:pt x="3511" y="2410"/>
                      <a:pt x="3656" y="1681"/>
                      <a:pt x="3394" y="1046"/>
                    </a:cubicBezTo>
                    <a:cubicBezTo>
                      <a:pt x="3132" y="413"/>
                      <a:pt x="2515" y="1"/>
                      <a:pt x="1828" y="1"/>
                    </a:cubicBezTo>
                    <a:cubicBezTo>
                      <a:pt x="1826" y="1"/>
                      <a:pt x="1823" y="1"/>
                      <a:pt x="18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17" name="Google Shape;1917;p45"/>
              <p:cNvSpPr/>
              <p:nvPr/>
            </p:nvSpPr>
            <p:spPr>
              <a:xfrm>
                <a:off x="1031050" y="4411100"/>
                <a:ext cx="338650" cy="338725"/>
              </a:xfrm>
              <a:custGeom>
                <a:rect b="b" l="l" r="r" t="t"/>
                <a:pathLst>
                  <a:path extrusionOk="0" h="13549" w="13546">
                    <a:moveTo>
                      <a:pt x="7066" y="3673"/>
                    </a:moveTo>
                    <a:cubicBezTo>
                      <a:pt x="7800" y="3673"/>
                      <a:pt x="8522" y="3960"/>
                      <a:pt x="9062" y="4500"/>
                    </a:cubicBezTo>
                    <a:cubicBezTo>
                      <a:pt x="10170" y="5602"/>
                      <a:pt x="10170" y="7393"/>
                      <a:pt x="9062" y="8492"/>
                    </a:cubicBezTo>
                    <a:cubicBezTo>
                      <a:pt x="8522" y="9032"/>
                      <a:pt x="7800" y="9319"/>
                      <a:pt x="7066" y="9319"/>
                    </a:cubicBezTo>
                    <a:cubicBezTo>
                      <a:pt x="6702" y="9319"/>
                      <a:pt x="6334" y="9248"/>
                      <a:pt x="5984" y="9104"/>
                    </a:cubicBezTo>
                    <a:cubicBezTo>
                      <a:pt x="4930" y="8667"/>
                      <a:pt x="4244" y="7637"/>
                      <a:pt x="4244" y="6496"/>
                    </a:cubicBezTo>
                    <a:cubicBezTo>
                      <a:pt x="4244" y="5355"/>
                      <a:pt x="4930" y="4325"/>
                      <a:pt x="5984" y="3888"/>
                    </a:cubicBezTo>
                    <a:cubicBezTo>
                      <a:pt x="6334" y="3744"/>
                      <a:pt x="6702" y="3673"/>
                      <a:pt x="7066" y="3673"/>
                    </a:cubicBezTo>
                    <a:close/>
                    <a:moveTo>
                      <a:pt x="3868" y="9124"/>
                    </a:moveTo>
                    <a:cubicBezTo>
                      <a:pt x="4006" y="9124"/>
                      <a:pt x="4147" y="9176"/>
                      <a:pt x="4262" y="9290"/>
                    </a:cubicBezTo>
                    <a:cubicBezTo>
                      <a:pt x="4481" y="9510"/>
                      <a:pt x="4481" y="9869"/>
                      <a:pt x="4262" y="10088"/>
                    </a:cubicBezTo>
                    <a:cubicBezTo>
                      <a:pt x="4147" y="10204"/>
                      <a:pt x="4005" y="10255"/>
                      <a:pt x="3866" y="10255"/>
                    </a:cubicBezTo>
                    <a:cubicBezTo>
                      <a:pt x="3576" y="10255"/>
                      <a:pt x="3298" y="10031"/>
                      <a:pt x="3298" y="9691"/>
                    </a:cubicBezTo>
                    <a:cubicBezTo>
                      <a:pt x="3298" y="9350"/>
                      <a:pt x="3577" y="9124"/>
                      <a:pt x="3868" y="9124"/>
                    </a:cubicBezTo>
                    <a:close/>
                    <a:moveTo>
                      <a:pt x="8414" y="1"/>
                    </a:moveTo>
                    <a:cubicBezTo>
                      <a:pt x="6466" y="507"/>
                      <a:pt x="4888" y="1425"/>
                      <a:pt x="3518" y="2846"/>
                    </a:cubicBezTo>
                    <a:cubicBezTo>
                      <a:pt x="2169" y="4244"/>
                      <a:pt x="1000" y="6282"/>
                      <a:pt x="1" y="8212"/>
                    </a:cubicBezTo>
                    <a:lnTo>
                      <a:pt x="5337" y="13548"/>
                    </a:lnTo>
                    <a:cubicBezTo>
                      <a:pt x="7267" y="12549"/>
                      <a:pt x="9309" y="11380"/>
                      <a:pt x="10706" y="10031"/>
                    </a:cubicBezTo>
                    <a:cubicBezTo>
                      <a:pt x="12124" y="8664"/>
                      <a:pt x="13039" y="7086"/>
                      <a:pt x="13545" y="5138"/>
                    </a:cubicBezTo>
                    <a:lnTo>
                      <a:pt x="13112" y="5129"/>
                    </a:lnTo>
                    <a:cubicBezTo>
                      <a:pt x="10534" y="5099"/>
                      <a:pt x="8453" y="3015"/>
                      <a:pt x="8420" y="440"/>
                    </a:cubicBezTo>
                    <a:lnTo>
                      <a:pt x="841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18" name="Google Shape;1918;p45"/>
              <p:cNvSpPr/>
              <p:nvPr/>
            </p:nvSpPr>
            <p:spPr>
              <a:xfrm>
                <a:off x="1130500" y="4740450"/>
                <a:ext cx="108950" cy="111250"/>
              </a:xfrm>
              <a:custGeom>
                <a:rect b="b" l="l" r="r" t="t"/>
                <a:pathLst>
                  <a:path extrusionOk="0" h="4450" w="4358">
                    <a:moveTo>
                      <a:pt x="4358" y="1"/>
                    </a:moveTo>
                    <a:lnTo>
                      <a:pt x="4358" y="1"/>
                    </a:lnTo>
                    <a:cubicBezTo>
                      <a:pt x="2906" y="877"/>
                      <a:pt x="1437" y="1609"/>
                      <a:pt x="1" y="2332"/>
                    </a:cubicBezTo>
                    <a:cubicBezTo>
                      <a:pt x="58" y="3090"/>
                      <a:pt x="112" y="3789"/>
                      <a:pt x="118" y="3882"/>
                    </a:cubicBezTo>
                    <a:cubicBezTo>
                      <a:pt x="118" y="4211"/>
                      <a:pt x="387" y="4450"/>
                      <a:pt x="683" y="4450"/>
                    </a:cubicBezTo>
                    <a:cubicBezTo>
                      <a:pt x="767" y="4450"/>
                      <a:pt x="854" y="4430"/>
                      <a:pt x="937" y="4388"/>
                    </a:cubicBezTo>
                    <a:cubicBezTo>
                      <a:pt x="1039" y="4295"/>
                      <a:pt x="3858" y="3208"/>
                      <a:pt x="43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19" name="Google Shape;1919;p45"/>
              <p:cNvSpPr/>
              <p:nvPr/>
            </p:nvSpPr>
            <p:spPr>
              <a:xfrm>
                <a:off x="927325" y="4539825"/>
                <a:ext cx="114150" cy="109800"/>
              </a:xfrm>
              <a:custGeom>
                <a:rect b="b" l="l" r="r" t="t"/>
                <a:pathLst>
                  <a:path extrusionOk="0" h="4392" w="4566">
                    <a:moveTo>
                      <a:pt x="4565" y="1"/>
                    </a:moveTo>
                    <a:lnTo>
                      <a:pt x="4565" y="1"/>
                    </a:lnTo>
                    <a:cubicBezTo>
                      <a:pt x="1268" y="459"/>
                      <a:pt x="184" y="3334"/>
                      <a:pt x="91" y="3437"/>
                    </a:cubicBezTo>
                    <a:cubicBezTo>
                      <a:pt x="0" y="3611"/>
                      <a:pt x="9" y="3822"/>
                      <a:pt x="112" y="3988"/>
                    </a:cubicBezTo>
                    <a:cubicBezTo>
                      <a:pt x="295" y="4286"/>
                      <a:pt x="606" y="4232"/>
                      <a:pt x="723" y="4256"/>
                    </a:cubicBezTo>
                    <a:lnTo>
                      <a:pt x="2214" y="4391"/>
                    </a:lnTo>
                    <a:cubicBezTo>
                      <a:pt x="2945" y="2928"/>
                      <a:pt x="3680" y="1458"/>
                      <a:pt x="45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20" name="Google Shape;1920;p45"/>
              <p:cNvSpPr/>
              <p:nvPr/>
            </p:nvSpPr>
            <p:spPr>
              <a:xfrm>
                <a:off x="898875" y="4711550"/>
                <a:ext cx="170825" cy="169575"/>
              </a:xfrm>
              <a:custGeom>
                <a:rect b="b" l="l" r="r" t="t"/>
                <a:pathLst>
                  <a:path extrusionOk="0" h="6783" w="6833">
                    <a:moveTo>
                      <a:pt x="2846" y="1"/>
                    </a:moveTo>
                    <a:cubicBezTo>
                      <a:pt x="1747" y="1052"/>
                      <a:pt x="503" y="4602"/>
                      <a:pt x="63" y="6050"/>
                    </a:cubicBezTo>
                    <a:cubicBezTo>
                      <a:pt x="0" y="6252"/>
                      <a:pt x="54" y="6469"/>
                      <a:pt x="202" y="6616"/>
                    </a:cubicBezTo>
                    <a:cubicBezTo>
                      <a:pt x="309" y="6724"/>
                      <a:pt x="454" y="6782"/>
                      <a:pt x="602" y="6782"/>
                    </a:cubicBezTo>
                    <a:cubicBezTo>
                      <a:pt x="656" y="6782"/>
                      <a:pt x="711" y="6774"/>
                      <a:pt x="765" y="6758"/>
                    </a:cubicBezTo>
                    <a:cubicBezTo>
                      <a:pt x="2225" y="6318"/>
                      <a:pt x="5782" y="5084"/>
                      <a:pt x="6833" y="3981"/>
                    </a:cubicBezTo>
                    <a:cubicBezTo>
                      <a:pt x="6655" y="3900"/>
                      <a:pt x="6492" y="3789"/>
                      <a:pt x="6354" y="3650"/>
                    </a:cubicBezTo>
                    <a:lnTo>
                      <a:pt x="5167" y="2464"/>
                    </a:lnTo>
                    <a:lnTo>
                      <a:pt x="4767" y="2861"/>
                    </a:lnTo>
                    <a:cubicBezTo>
                      <a:pt x="4658" y="2967"/>
                      <a:pt x="4517" y="3020"/>
                      <a:pt x="4375" y="3020"/>
                    </a:cubicBezTo>
                    <a:cubicBezTo>
                      <a:pt x="4231" y="3020"/>
                      <a:pt x="4086" y="2965"/>
                      <a:pt x="3975" y="2855"/>
                    </a:cubicBezTo>
                    <a:cubicBezTo>
                      <a:pt x="3758" y="2638"/>
                      <a:pt x="3755" y="2286"/>
                      <a:pt x="3969" y="2063"/>
                    </a:cubicBezTo>
                    <a:lnTo>
                      <a:pt x="4369" y="1663"/>
                    </a:lnTo>
                    <a:lnTo>
                      <a:pt x="3171" y="464"/>
                    </a:lnTo>
                    <a:cubicBezTo>
                      <a:pt x="3035" y="329"/>
                      <a:pt x="2927" y="172"/>
                      <a:pt x="28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cxnSp>
          <p:nvCxnSpPr>
            <p:cNvPr id="1921" name="Google Shape;1921;p45"/>
            <p:cNvCxnSpPr/>
            <p:nvPr/>
          </p:nvCxnSpPr>
          <p:spPr>
            <a:xfrm>
              <a:off x="2277950" y="2336125"/>
              <a:ext cx="1296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22" name="Google Shape;1922;p45"/>
          <p:cNvGrpSpPr/>
          <p:nvPr/>
        </p:nvGrpSpPr>
        <p:grpSpPr>
          <a:xfrm>
            <a:off x="3924000" y="1105824"/>
            <a:ext cx="1296000" cy="1230302"/>
            <a:chOff x="3924000" y="1105824"/>
            <a:chExt cx="1296000" cy="1230302"/>
          </a:xfrm>
        </p:grpSpPr>
        <p:cxnSp>
          <p:nvCxnSpPr>
            <p:cNvPr id="1923" name="Google Shape;1923;p45"/>
            <p:cNvCxnSpPr/>
            <p:nvPr/>
          </p:nvCxnSpPr>
          <p:spPr>
            <a:xfrm>
              <a:off x="4572001" y="1939225"/>
              <a:ext cx="0" cy="3969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24" name="Google Shape;1924;p45"/>
            <p:cNvSpPr/>
            <p:nvPr/>
          </p:nvSpPr>
          <p:spPr>
            <a:xfrm>
              <a:off x="4068463" y="1105824"/>
              <a:ext cx="1007063" cy="100782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45"/>
            <p:cNvSpPr/>
            <p:nvPr/>
          </p:nvSpPr>
          <p:spPr>
            <a:xfrm>
              <a:off x="4242301" y="1280125"/>
              <a:ext cx="659400" cy="659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26" name="Google Shape;1926;p45"/>
            <p:cNvGrpSpPr/>
            <p:nvPr/>
          </p:nvGrpSpPr>
          <p:grpSpPr>
            <a:xfrm>
              <a:off x="4367603" y="1399339"/>
              <a:ext cx="408791" cy="403453"/>
              <a:chOff x="6232000" y="1435050"/>
              <a:chExt cx="488225" cy="481850"/>
            </a:xfrm>
          </p:grpSpPr>
          <p:sp>
            <p:nvSpPr>
              <p:cNvPr id="1927" name="Google Shape;1927;p45"/>
              <p:cNvSpPr/>
              <p:nvPr/>
            </p:nvSpPr>
            <p:spPr>
              <a:xfrm>
                <a:off x="6578000" y="1463375"/>
                <a:ext cx="83150" cy="78250"/>
              </a:xfrm>
              <a:custGeom>
                <a:rect b="b" l="l" r="r" t="t"/>
                <a:pathLst>
                  <a:path extrusionOk="0" h="3130" w="3326">
                    <a:moveTo>
                      <a:pt x="482" y="1"/>
                    </a:moveTo>
                    <a:cubicBezTo>
                      <a:pt x="280" y="1"/>
                      <a:pt x="95" y="114"/>
                      <a:pt x="1" y="293"/>
                    </a:cubicBezTo>
                    <a:lnTo>
                      <a:pt x="3322" y="3130"/>
                    </a:lnTo>
                    <a:lnTo>
                      <a:pt x="3322" y="564"/>
                    </a:lnTo>
                    <a:cubicBezTo>
                      <a:pt x="3325" y="253"/>
                      <a:pt x="3072" y="1"/>
                      <a:pt x="2761" y="1"/>
                    </a:cubicBezTo>
                    <a:cubicBezTo>
                      <a:pt x="2760" y="1"/>
                      <a:pt x="2758" y="1"/>
                      <a:pt x="2756" y="1"/>
                    </a:cubicBezTo>
                    <a:lnTo>
                      <a:pt x="497" y="1"/>
                    </a:lnTo>
                    <a:cubicBezTo>
                      <a:pt x="492" y="1"/>
                      <a:pt x="487" y="1"/>
                      <a:pt x="4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28" name="Google Shape;1928;p45"/>
              <p:cNvSpPr/>
              <p:nvPr/>
            </p:nvSpPr>
            <p:spPr>
              <a:xfrm>
                <a:off x="6421725" y="1773850"/>
                <a:ext cx="112950" cy="143050"/>
              </a:xfrm>
              <a:custGeom>
                <a:rect b="b" l="l" r="r" t="t"/>
                <a:pathLst>
                  <a:path extrusionOk="0" h="5722" w="4518">
                    <a:moveTo>
                      <a:pt x="2822" y="1130"/>
                    </a:moveTo>
                    <a:cubicBezTo>
                      <a:pt x="3325" y="1130"/>
                      <a:pt x="3578" y="1738"/>
                      <a:pt x="3222" y="2093"/>
                    </a:cubicBezTo>
                    <a:cubicBezTo>
                      <a:pt x="3106" y="2209"/>
                      <a:pt x="2964" y="2260"/>
                      <a:pt x="2825" y="2260"/>
                    </a:cubicBezTo>
                    <a:cubicBezTo>
                      <a:pt x="2535" y="2260"/>
                      <a:pt x="2259" y="2036"/>
                      <a:pt x="2259" y="1696"/>
                    </a:cubicBezTo>
                    <a:cubicBezTo>
                      <a:pt x="2259" y="1383"/>
                      <a:pt x="2509" y="1130"/>
                      <a:pt x="2822" y="1130"/>
                    </a:cubicBezTo>
                    <a:close/>
                    <a:moveTo>
                      <a:pt x="0" y="1"/>
                    </a:moveTo>
                    <a:lnTo>
                      <a:pt x="0" y="5722"/>
                    </a:lnTo>
                    <a:lnTo>
                      <a:pt x="4517" y="5722"/>
                    </a:lnTo>
                    <a:lnTo>
                      <a:pt x="451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29" name="Google Shape;1929;p45"/>
              <p:cNvSpPr/>
              <p:nvPr/>
            </p:nvSpPr>
            <p:spPr>
              <a:xfrm>
                <a:off x="6448975" y="1632700"/>
                <a:ext cx="56475" cy="56475"/>
              </a:xfrm>
              <a:custGeom>
                <a:rect b="b" l="l" r="r" t="t"/>
                <a:pathLst>
                  <a:path extrusionOk="0" h="2259" w="2259">
                    <a:moveTo>
                      <a:pt x="0" y="0"/>
                    </a:moveTo>
                    <a:lnTo>
                      <a:pt x="0" y="2259"/>
                    </a:lnTo>
                    <a:lnTo>
                      <a:pt x="2259" y="2259"/>
                    </a:lnTo>
                    <a:lnTo>
                      <a:pt x="22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30" name="Google Shape;1930;p45"/>
              <p:cNvSpPr/>
              <p:nvPr/>
            </p:nvSpPr>
            <p:spPr>
              <a:xfrm>
                <a:off x="6232000" y="1435050"/>
                <a:ext cx="488225" cy="237825"/>
              </a:xfrm>
              <a:custGeom>
                <a:rect b="b" l="l" r="r" t="t"/>
                <a:pathLst>
                  <a:path extrusionOk="0" h="9513" w="19529">
                    <a:moveTo>
                      <a:pt x="9821" y="0"/>
                    </a:moveTo>
                    <a:cubicBezTo>
                      <a:pt x="9559" y="0"/>
                      <a:pt x="9297" y="92"/>
                      <a:pt x="9086" y="276"/>
                    </a:cubicBezTo>
                    <a:lnTo>
                      <a:pt x="531" y="7521"/>
                    </a:lnTo>
                    <a:cubicBezTo>
                      <a:pt x="61" y="7921"/>
                      <a:pt x="1" y="8626"/>
                      <a:pt x="395" y="9099"/>
                    </a:cubicBezTo>
                    <a:cubicBezTo>
                      <a:pt x="620" y="9369"/>
                      <a:pt x="942" y="9508"/>
                      <a:pt x="1266" y="9508"/>
                    </a:cubicBezTo>
                    <a:cubicBezTo>
                      <a:pt x="1525" y="9508"/>
                      <a:pt x="1785" y="9419"/>
                      <a:pt x="1997" y="9237"/>
                    </a:cubicBezTo>
                    <a:lnTo>
                      <a:pt x="9821" y="2622"/>
                    </a:lnTo>
                    <a:lnTo>
                      <a:pt x="17544" y="9240"/>
                    </a:lnTo>
                    <a:cubicBezTo>
                      <a:pt x="17759" y="9425"/>
                      <a:pt x="18019" y="9513"/>
                      <a:pt x="18278" y="9513"/>
                    </a:cubicBezTo>
                    <a:cubicBezTo>
                      <a:pt x="18661" y="9513"/>
                      <a:pt x="19039" y="9318"/>
                      <a:pt x="19252" y="8954"/>
                    </a:cubicBezTo>
                    <a:cubicBezTo>
                      <a:pt x="19529" y="8482"/>
                      <a:pt x="19430" y="7879"/>
                      <a:pt x="19014" y="7524"/>
                    </a:cubicBezTo>
                    <a:lnTo>
                      <a:pt x="10555" y="276"/>
                    </a:lnTo>
                    <a:cubicBezTo>
                      <a:pt x="10345" y="92"/>
                      <a:pt x="10083" y="0"/>
                      <a:pt x="98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31" name="Google Shape;1931;p45"/>
              <p:cNvSpPr/>
              <p:nvPr/>
            </p:nvSpPr>
            <p:spPr>
              <a:xfrm>
                <a:off x="6291025" y="1537700"/>
                <a:ext cx="369800" cy="379200"/>
              </a:xfrm>
              <a:custGeom>
                <a:rect b="b" l="l" r="r" t="t"/>
                <a:pathLst>
                  <a:path extrusionOk="0" h="15168" w="14792">
                    <a:moveTo>
                      <a:pt x="9143" y="2671"/>
                    </a:moveTo>
                    <a:cubicBezTo>
                      <a:pt x="9453" y="2671"/>
                      <a:pt x="9706" y="2924"/>
                      <a:pt x="9706" y="3237"/>
                    </a:cubicBezTo>
                    <a:lnTo>
                      <a:pt x="9706" y="6625"/>
                    </a:lnTo>
                    <a:cubicBezTo>
                      <a:pt x="9706" y="6935"/>
                      <a:pt x="9453" y="7188"/>
                      <a:pt x="9143" y="7188"/>
                    </a:cubicBezTo>
                    <a:lnTo>
                      <a:pt x="5755" y="7188"/>
                    </a:lnTo>
                    <a:cubicBezTo>
                      <a:pt x="5442" y="7188"/>
                      <a:pt x="5189" y="6935"/>
                      <a:pt x="5189" y="6625"/>
                    </a:cubicBezTo>
                    <a:lnTo>
                      <a:pt x="5189" y="3237"/>
                    </a:lnTo>
                    <a:cubicBezTo>
                      <a:pt x="5189" y="2924"/>
                      <a:pt x="5442" y="2671"/>
                      <a:pt x="5755" y="2671"/>
                    </a:cubicBezTo>
                    <a:close/>
                    <a:moveTo>
                      <a:pt x="7448" y="0"/>
                    </a:moveTo>
                    <a:lnTo>
                      <a:pt x="4" y="6291"/>
                    </a:lnTo>
                    <a:lnTo>
                      <a:pt x="4" y="14605"/>
                    </a:lnTo>
                    <a:cubicBezTo>
                      <a:pt x="1" y="14913"/>
                      <a:pt x="254" y="15168"/>
                      <a:pt x="564" y="15168"/>
                    </a:cubicBezTo>
                    <a:cubicBezTo>
                      <a:pt x="566" y="15168"/>
                      <a:pt x="568" y="15168"/>
                      <a:pt x="570" y="15168"/>
                    </a:cubicBezTo>
                    <a:lnTo>
                      <a:pt x="4060" y="15168"/>
                    </a:lnTo>
                    <a:lnTo>
                      <a:pt x="4060" y="8883"/>
                    </a:lnTo>
                    <a:cubicBezTo>
                      <a:pt x="4060" y="8570"/>
                      <a:pt x="4313" y="8317"/>
                      <a:pt x="4626" y="8317"/>
                    </a:cubicBezTo>
                    <a:lnTo>
                      <a:pt x="10272" y="8317"/>
                    </a:lnTo>
                    <a:cubicBezTo>
                      <a:pt x="10582" y="8317"/>
                      <a:pt x="10835" y="8570"/>
                      <a:pt x="10835" y="8883"/>
                    </a:cubicBezTo>
                    <a:lnTo>
                      <a:pt x="10835" y="15168"/>
                    </a:lnTo>
                    <a:lnTo>
                      <a:pt x="14223" y="15168"/>
                    </a:lnTo>
                    <a:cubicBezTo>
                      <a:pt x="14225" y="15168"/>
                      <a:pt x="14227" y="15168"/>
                      <a:pt x="14228" y="15168"/>
                    </a:cubicBezTo>
                    <a:cubicBezTo>
                      <a:pt x="14539" y="15168"/>
                      <a:pt x="14792" y="14913"/>
                      <a:pt x="14789" y="14605"/>
                    </a:cubicBezTo>
                    <a:lnTo>
                      <a:pt x="14789" y="6291"/>
                    </a:lnTo>
                    <a:lnTo>
                      <a:pt x="74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cxnSp>
          <p:nvCxnSpPr>
            <p:cNvPr id="1932" name="Google Shape;1932;p45"/>
            <p:cNvCxnSpPr/>
            <p:nvPr/>
          </p:nvCxnSpPr>
          <p:spPr>
            <a:xfrm>
              <a:off x="3924000" y="2336125"/>
              <a:ext cx="1296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33" name="Google Shape;1933;p45"/>
          <p:cNvGrpSpPr/>
          <p:nvPr/>
        </p:nvGrpSpPr>
        <p:grpSpPr>
          <a:xfrm>
            <a:off x="5634850" y="1105824"/>
            <a:ext cx="1296000" cy="1230302"/>
            <a:chOff x="5634850" y="1105824"/>
            <a:chExt cx="1296000" cy="1230302"/>
          </a:xfrm>
        </p:grpSpPr>
        <p:cxnSp>
          <p:nvCxnSpPr>
            <p:cNvPr id="1934" name="Google Shape;1934;p45"/>
            <p:cNvCxnSpPr/>
            <p:nvPr/>
          </p:nvCxnSpPr>
          <p:spPr>
            <a:xfrm>
              <a:off x="6218051" y="1939225"/>
              <a:ext cx="0" cy="39690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5" name="Google Shape;1935;p45"/>
            <p:cNvSpPr/>
            <p:nvPr/>
          </p:nvSpPr>
          <p:spPr>
            <a:xfrm>
              <a:off x="5714513" y="1105824"/>
              <a:ext cx="1007063" cy="100782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45"/>
            <p:cNvSpPr/>
            <p:nvPr/>
          </p:nvSpPr>
          <p:spPr>
            <a:xfrm>
              <a:off x="5888301" y="1280125"/>
              <a:ext cx="659400" cy="659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37" name="Google Shape;1937;p45"/>
            <p:cNvGrpSpPr/>
            <p:nvPr/>
          </p:nvGrpSpPr>
          <p:grpSpPr>
            <a:xfrm>
              <a:off x="6016855" y="1401991"/>
              <a:ext cx="402399" cy="398161"/>
              <a:chOff x="-5971525" y="3273750"/>
              <a:chExt cx="292250" cy="290650"/>
            </a:xfrm>
          </p:grpSpPr>
          <p:sp>
            <p:nvSpPr>
              <p:cNvPr id="1938" name="Google Shape;1938;p45"/>
              <p:cNvSpPr/>
              <p:nvPr/>
            </p:nvSpPr>
            <p:spPr>
              <a:xfrm>
                <a:off x="-5868325" y="3273750"/>
                <a:ext cx="85075" cy="84300"/>
              </a:xfrm>
              <a:custGeom>
                <a:rect b="b" l="l" r="r" t="t"/>
                <a:pathLst>
                  <a:path extrusionOk="0" h="3372" w="3403">
                    <a:moveTo>
                      <a:pt x="1701" y="0"/>
                    </a:moveTo>
                    <a:cubicBezTo>
                      <a:pt x="788" y="0"/>
                      <a:pt x="0" y="756"/>
                      <a:pt x="0" y="1702"/>
                    </a:cubicBezTo>
                    <a:cubicBezTo>
                      <a:pt x="0" y="2615"/>
                      <a:pt x="788" y="3371"/>
                      <a:pt x="1701" y="3371"/>
                    </a:cubicBezTo>
                    <a:cubicBezTo>
                      <a:pt x="2646" y="3371"/>
                      <a:pt x="3403" y="2615"/>
                      <a:pt x="3403" y="1702"/>
                    </a:cubicBezTo>
                    <a:cubicBezTo>
                      <a:pt x="3403" y="756"/>
                      <a:pt x="2646" y="0"/>
                      <a:pt x="17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45"/>
              <p:cNvSpPr/>
              <p:nvPr/>
            </p:nvSpPr>
            <p:spPr>
              <a:xfrm>
                <a:off x="-5971525" y="3308400"/>
                <a:ext cx="292250" cy="256000"/>
              </a:xfrm>
              <a:custGeom>
                <a:rect b="b" l="l" r="r" t="t"/>
                <a:pathLst>
                  <a:path extrusionOk="0" h="10240" w="11690">
                    <a:moveTo>
                      <a:pt x="2049" y="1"/>
                    </a:moveTo>
                    <a:cubicBezTo>
                      <a:pt x="1324" y="1"/>
                      <a:pt x="694" y="599"/>
                      <a:pt x="694" y="1355"/>
                    </a:cubicBezTo>
                    <a:cubicBezTo>
                      <a:pt x="694" y="1733"/>
                      <a:pt x="852" y="2080"/>
                      <a:pt x="1072" y="2300"/>
                    </a:cubicBezTo>
                    <a:cubicBezTo>
                      <a:pt x="442" y="2647"/>
                      <a:pt x="1" y="3340"/>
                      <a:pt x="1" y="4096"/>
                    </a:cubicBezTo>
                    <a:lnTo>
                      <a:pt x="1" y="5766"/>
                    </a:lnTo>
                    <a:cubicBezTo>
                      <a:pt x="1" y="6207"/>
                      <a:pt x="284" y="6617"/>
                      <a:pt x="694" y="6774"/>
                    </a:cubicBezTo>
                    <a:lnTo>
                      <a:pt x="694" y="8538"/>
                    </a:lnTo>
                    <a:cubicBezTo>
                      <a:pt x="694" y="9074"/>
                      <a:pt x="1167" y="9546"/>
                      <a:pt x="1702" y="9546"/>
                    </a:cubicBezTo>
                    <a:lnTo>
                      <a:pt x="2364" y="9546"/>
                    </a:lnTo>
                    <a:cubicBezTo>
                      <a:pt x="2931" y="9546"/>
                      <a:pt x="3403" y="9074"/>
                      <a:pt x="3403" y="8538"/>
                    </a:cubicBezTo>
                    <a:lnTo>
                      <a:pt x="3403" y="6774"/>
                    </a:lnTo>
                    <a:cubicBezTo>
                      <a:pt x="3529" y="6711"/>
                      <a:pt x="3624" y="6648"/>
                      <a:pt x="3750" y="6522"/>
                    </a:cubicBezTo>
                    <a:cubicBezTo>
                      <a:pt x="3876" y="6585"/>
                      <a:pt x="3939" y="6680"/>
                      <a:pt x="4097" y="6774"/>
                    </a:cubicBezTo>
                    <a:lnTo>
                      <a:pt x="4097" y="9200"/>
                    </a:lnTo>
                    <a:cubicBezTo>
                      <a:pt x="4097" y="9735"/>
                      <a:pt x="4569" y="10240"/>
                      <a:pt x="5136" y="10240"/>
                    </a:cubicBezTo>
                    <a:lnTo>
                      <a:pt x="6522" y="10240"/>
                    </a:lnTo>
                    <a:cubicBezTo>
                      <a:pt x="7058" y="10240"/>
                      <a:pt x="7562" y="9767"/>
                      <a:pt x="7562" y="9200"/>
                    </a:cubicBezTo>
                    <a:lnTo>
                      <a:pt x="7562" y="6774"/>
                    </a:lnTo>
                    <a:cubicBezTo>
                      <a:pt x="7688" y="6711"/>
                      <a:pt x="7814" y="6648"/>
                      <a:pt x="7940" y="6522"/>
                    </a:cubicBezTo>
                    <a:cubicBezTo>
                      <a:pt x="8035" y="6585"/>
                      <a:pt x="8129" y="6680"/>
                      <a:pt x="8287" y="6774"/>
                    </a:cubicBezTo>
                    <a:lnTo>
                      <a:pt x="8287" y="8538"/>
                    </a:lnTo>
                    <a:cubicBezTo>
                      <a:pt x="8287" y="9074"/>
                      <a:pt x="8759" y="9546"/>
                      <a:pt x="9295" y="9546"/>
                    </a:cubicBezTo>
                    <a:lnTo>
                      <a:pt x="9988" y="9546"/>
                    </a:lnTo>
                    <a:cubicBezTo>
                      <a:pt x="10524" y="9546"/>
                      <a:pt x="10996" y="9074"/>
                      <a:pt x="10996" y="8538"/>
                    </a:cubicBezTo>
                    <a:lnTo>
                      <a:pt x="10996" y="6774"/>
                    </a:lnTo>
                    <a:cubicBezTo>
                      <a:pt x="11406" y="6617"/>
                      <a:pt x="11658" y="6238"/>
                      <a:pt x="11658" y="5766"/>
                    </a:cubicBezTo>
                    <a:lnTo>
                      <a:pt x="11658" y="4096"/>
                    </a:lnTo>
                    <a:cubicBezTo>
                      <a:pt x="11689" y="3340"/>
                      <a:pt x="11280" y="2678"/>
                      <a:pt x="10650" y="2300"/>
                    </a:cubicBezTo>
                    <a:cubicBezTo>
                      <a:pt x="10870" y="2080"/>
                      <a:pt x="11028" y="1733"/>
                      <a:pt x="11028" y="1355"/>
                    </a:cubicBezTo>
                    <a:cubicBezTo>
                      <a:pt x="11028" y="599"/>
                      <a:pt x="10398" y="1"/>
                      <a:pt x="9641" y="1"/>
                    </a:cubicBezTo>
                    <a:cubicBezTo>
                      <a:pt x="8917" y="1"/>
                      <a:pt x="8287" y="599"/>
                      <a:pt x="8287" y="1355"/>
                    </a:cubicBezTo>
                    <a:cubicBezTo>
                      <a:pt x="8287" y="1733"/>
                      <a:pt x="8444" y="2080"/>
                      <a:pt x="8665" y="2300"/>
                    </a:cubicBezTo>
                    <a:cubicBezTo>
                      <a:pt x="8444" y="2426"/>
                      <a:pt x="8224" y="2584"/>
                      <a:pt x="8066" y="2773"/>
                    </a:cubicBezTo>
                    <a:cubicBezTo>
                      <a:pt x="7972" y="2521"/>
                      <a:pt x="7751" y="2237"/>
                      <a:pt x="7562" y="2017"/>
                    </a:cubicBezTo>
                    <a:cubicBezTo>
                      <a:pt x="7216" y="2395"/>
                      <a:pt x="6743" y="2584"/>
                      <a:pt x="6239" y="2647"/>
                    </a:cubicBezTo>
                    <a:lnTo>
                      <a:pt x="6239" y="4380"/>
                    </a:lnTo>
                    <a:cubicBezTo>
                      <a:pt x="6239" y="4604"/>
                      <a:pt x="6043" y="4722"/>
                      <a:pt x="5851" y="4722"/>
                    </a:cubicBezTo>
                    <a:cubicBezTo>
                      <a:pt x="5665" y="4722"/>
                      <a:pt x="5483" y="4612"/>
                      <a:pt x="5483" y="4380"/>
                    </a:cubicBezTo>
                    <a:lnTo>
                      <a:pt x="5483" y="2647"/>
                    </a:lnTo>
                    <a:cubicBezTo>
                      <a:pt x="4979" y="2584"/>
                      <a:pt x="4506" y="2332"/>
                      <a:pt x="4160" y="2017"/>
                    </a:cubicBezTo>
                    <a:cubicBezTo>
                      <a:pt x="3908" y="2237"/>
                      <a:pt x="3750" y="2521"/>
                      <a:pt x="3624" y="2773"/>
                    </a:cubicBezTo>
                    <a:cubicBezTo>
                      <a:pt x="3466" y="2584"/>
                      <a:pt x="3277" y="2426"/>
                      <a:pt x="3057" y="2300"/>
                    </a:cubicBezTo>
                    <a:cubicBezTo>
                      <a:pt x="3277" y="2080"/>
                      <a:pt x="3435" y="1733"/>
                      <a:pt x="3435" y="1355"/>
                    </a:cubicBezTo>
                    <a:cubicBezTo>
                      <a:pt x="3435" y="599"/>
                      <a:pt x="2805" y="1"/>
                      <a:pt x="204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40" name="Google Shape;1940;p45"/>
            <p:cNvCxnSpPr/>
            <p:nvPr/>
          </p:nvCxnSpPr>
          <p:spPr>
            <a:xfrm>
              <a:off x="5634850" y="2336125"/>
              <a:ext cx="1296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41" name="Google Shape;1941;p45"/>
          <p:cNvGrpSpPr/>
          <p:nvPr/>
        </p:nvGrpSpPr>
        <p:grpSpPr>
          <a:xfrm>
            <a:off x="7216050" y="1097161"/>
            <a:ext cx="1296000" cy="1238964"/>
            <a:chOff x="7216050" y="1097161"/>
            <a:chExt cx="1296000" cy="1238964"/>
          </a:xfrm>
        </p:grpSpPr>
        <p:cxnSp>
          <p:nvCxnSpPr>
            <p:cNvPr id="1942" name="Google Shape;1942;p45"/>
            <p:cNvCxnSpPr/>
            <p:nvPr/>
          </p:nvCxnSpPr>
          <p:spPr>
            <a:xfrm>
              <a:off x="7864113" y="1939225"/>
              <a:ext cx="0" cy="3969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43" name="Google Shape;1943;p45"/>
            <p:cNvSpPr/>
            <p:nvPr/>
          </p:nvSpPr>
          <p:spPr>
            <a:xfrm>
              <a:off x="7360563" y="1097161"/>
              <a:ext cx="1007063" cy="1007826"/>
            </a:xfrm>
            <a:custGeom>
              <a:rect b="b" l="l" r="r" t="t"/>
              <a:pathLst>
                <a:path extrusionOk="0" h="42279" w="42247">
                  <a:moveTo>
                    <a:pt x="18811" y="0"/>
                  </a:moveTo>
                  <a:cubicBezTo>
                    <a:pt x="18273" y="0"/>
                    <a:pt x="17830" y="412"/>
                    <a:pt x="17798" y="950"/>
                  </a:cubicBezTo>
                  <a:lnTo>
                    <a:pt x="17608" y="3579"/>
                  </a:lnTo>
                  <a:cubicBezTo>
                    <a:pt x="17545" y="3991"/>
                    <a:pt x="17260" y="4371"/>
                    <a:pt x="16816" y="4497"/>
                  </a:cubicBezTo>
                  <a:cubicBezTo>
                    <a:pt x="15264" y="4877"/>
                    <a:pt x="13776" y="5511"/>
                    <a:pt x="12383" y="6334"/>
                  </a:cubicBezTo>
                  <a:cubicBezTo>
                    <a:pt x="12216" y="6431"/>
                    <a:pt x="12032" y="6480"/>
                    <a:pt x="11848" y="6480"/>
                  </a:cubicBezTo>
                  <a:cubicBezTo>
                    <a:pt x="11611" y="6480"/>
                    <a:pt x="11375" y="6399"/>
                    <a:pt x="11179" y="6239"/>
                  </a:cubicBezTo>
                  <a:lnTo>
                    <a:pt x="9216" y="4529"/>
                  </a:lnTo>
                  <a:cubicBezTo>
                    <a:pt x="9030" y="4359"/>
                    <a:pt x="8783" y="4271"/>
                    <a:pt x="8536" y="4271"/>
                  </a:cubicBezTo>
                  <a:cubicBezTo>
                    <a:pt x="8277" y="4271"/>
                    <a:pt x="8016" y="4366"/>
                    <a:pt x="7822" y="4561"/>
                  </a:cubicBezTo>
                  <a:lnTo>
                    <a:pt x="6777" y="5606"/>
                  </a:lnTo>
                  <a:lnTo>
                    <a:pt x="5732" y="6619"/>
                  </a:lnTo>
                  <a:lnTo>
                    <a:pt x="4655" y="7664"/>
                  </a:lnTo>
                  <a:cubicBezTo>
                    <a:pt x="4275" y="8044"/>
                    <a:pt x="4244" y="8678"/>
                    <a:pt x="4592" y="9058"/>
                  </a:cubicBezTo>
                  <a:lnTo>
                    <a:pt x="6302" y="11084"/>
                  </a:lnTo>
                  <a:cubicBezTo>
                    <a:pt x="6587" y="11433"/>
                    <a:pt x="6619" y="11908"/>
                    <a:pt x="6397" y="12288"/>
                  </a:cubicBezTo>
                  <a:cubicBezTo>
                    <a:pt x="5510" y="13745"/>
                    <a:pt x="4845" y="15360"/>
                    <a:pt x="4434" y="17038"/>
                  </a:cubicBezTo>
                  <a:cubicBezTo>
                    <a:pt x="4339" y="17450"/>
                    <a:pt x="3990" y="17798"/>
                    <a:pt x="3547" y="17830"/>
                  </a:cubicBezTo>
                  <a:lnTo>
                    <a:pt x="950" y="18020"/>
                  </a:lnTo>
                  <a:cubicBezTo>
                    <a:pt x="412" y="18052"/>
                    <a:pt x="0" y="18495"/>
                    <a:pt x="0" y="19033"/>
                  </a:cubicBezTo>
                  <a:lnTo>
                    <a:pt x="0" y="23467"/>
                  </a:lnTo>
                  <a:cubicBezTo>
                    <a:pt x="0" y="24005"/>
                    <a:pt x="412" y="24449"/>
                    <a:pt x="950" y="24480"/>
                  </a:cubicBezTo>
                  <a:lnTo>
                    <a:pt x="3579" y="24702"/>
                  </a:lnTo>
                  <a:cubicBezTo>
                    <a:pt x="4022" y="24734"/>
                    <a:pt x="4370" y="25019"/>
                    <a:pt x="4497" y="25462"/>
                  </a:cubicBezTo>
                  <a:cubicBezTo>
                    <a:pt x="4909" y="27109"/>
                    <a:pt x="5574" y="28661"/>
                    <a:pt x="6460" y="30117"/>
                  </a:cubicBezTo>
                  <a:cubicBezTo>
                    <a:pt x="6682" y="30497"/>
                    <a:pt x="6651" y="30972"/>
                    <a:pt x="6365" y="31321"/>
                  </a:cubicBezTo>
                  <a:lnTo>
                    <a:pt x="4719" y="33284"/>
                  </a:lnTo>
                  <a:cubicBezTo>
                    <a:pt x="4370" y="33696"/>
                    <a:pt x="4402" y="34298"/>
                    <a:pt x="4782" y="34678"/>
                  </a:cubicBezTo>
                  <a:lnTo>
                    <a:pt x="5859" y="35723"/>
                  </a:lnTo>
                  <a:lnTo>
                    <a:pt x="6872" y="36768"/>
                  </a:lnTo>
                  <a:lnTo>
                    <a:pt x="7981" y="37813"/>
                  </a:lnTo>
                  <a:cubicBezTo>
                    <a:pt x="8179" y="38011"/>
                    <a:pt x="8437" y="38114"/>
                    <a:pt x="8697" y="38114"/>
                  </a:cubicBezTo>
                  <a:cubicBezTo>
                    <a:pt x="8936" y="38114"/>
                    <a:pt x="9177" y="38027"/>
                    <a:pt x="9374" y="37845"/>
                  </a:cubicBezTo>
                  <a:lnTo>
                    <a:pt x="11338" y="36134"/>
                  </a:lnTo>
                  <a:cubicBezTo>
                    <a:pt x="11537" y="35953"/>
                    <a:pt x="11779" y="35865"/>
                    <a:pt x="12020" y="35865"/>
                  </a:cubicBezTo>
                  <a:cubicBezTo>
                    <a:pt x="12200" y="35865"/>
                    <a:pt x="12379" y="35913"/>
                    <a:pt x="12541" y="36008"/>
                  </a:cubicBezTo>
                  <a:cubicBezTo>
                    <a:pt x="14029" y="36863"/>
                    <a:pt x="15645" y="37496"/>
                    <a:pt x="17323" y="37876"/>
                  </a:cubicBezTo>
                  <a:cubicBezTo>
                    <a:pt x="17766" y="37971"/>
                    <a:pt x="18083" y="38351"/>
                    <a:pt x="18115" y="38795"/>
                  </a:cubicBezTo>
                  <a:lnTo>
                    <a:pt x="18368" y="41392"/>
                  </a:lnTo>
                  <a:cubicBezTo>
                    <a:pt x="18431" y="41898"/>
                    <a:pt x="18875" y="42278"/>
                    <a:pt x="19413" y="42278"/>
                  </a:cubicBezTo>
                  <a:lnTo>
                    <a:pt x="20902" y="42247"/>
                  </a:lnTo>
                  <a:lnTo>
                    <a:pt x="22358" y="42215"/>
                  </a:lnTo>
                  <a:lnTo>
                    <a:pt x="23847" y="42183"/>
                  </a:lnTo>
                  <a:cubicBezTo>
                    <a:pt x="24385" y="42183"/>
                    <a:pt x="24797" y="41772"/>
                    <a:pt x="24829" y="41233"/>
                  </a:cubicBezTo>
                  <a:lnTo>
                    <a:pt x="24987" y="38605"/>
                  </a:lnTo>
                  <a:cubicBezTo>
                    <a:pt x="25019" y="38161"/>
                    <a:pt x="25304" y="37781"/>
                    <a:pt x="25747" y="37655"/>
                  </a:cubicBezTo>
                  <a:cubicBezTo>
                    <a:pt x="27235" y="37243"/>
                    <a:pt x="28692" y="36610"/>
                    <a:pt x="30022" y="35818"/>
                  </a:cubicBezTo>
                  <a:cubicBezTo>
                    <a:pt x="30189" y="35721"/>
                    <a:pt x="30373" y="35672"/>
                    <a:pt x="30557" y="35672"/>
                  </a:cubicBezTo>
                  <a:cubicBezTo>
                    <a:pt x="30794" y="35672"/>
                    <a:pt x="31030" y="35752"/>
                    <a:pt x="31226" y="35913"/>
                  </a:cubicBezTo>
                  <a:lnTo>
                    <a:pt x="33189" y="37591"/>
                  </a:lnTo>
                  <a:cubicBezTo>
                    <a:pt x="33386" y="37742"/>
                    <a:pt x="33625" y="37821"/>
                    <a:pt x="33864" y="37821"/>
                  </a:cubicBezTo>
                  <a:cubicBezTo>
                    <a:pt x="34125" y="37821"/>
                    <a:pt x="34384" y="37727"/>
                    <a:pt x="34583" y="37528"/>
                  </a:cubicBezTo>
                  <a:lnTo>
                    <a:pt x="35659" y="36451"/>
                  </a:lnTo>
                  <a:lnTo>
                    <a:pt x="36704" y="35438"/>
                  </a:lnTo>
                  <a:lnTo>
                    <a:pt x="37750" y="34393"/>
                  </a:lnTo>
                  <a:cubicBezTo>
                    <a:pt x="38130" y="34013"/>
                    <a:pt x="38130" y="33379"/>
                    <a:pt x="37781" y="32999"/>
                  </a:cubicBezTo>
                  <a:lnTo>
                    <a:pt x="36071" y="31004"/>
                  </a:lnTo>
                  <a:cubicBezTo>
                    <a:pt x="35786" y="30687"/>
                    <a:pt x="35723" y="30181"/>
                    <a:pt x="35944" y="29832"/>
                  </a:cubicBezTo>
                  <a:cubicBezTo>
                    <a:pt x="36799" y="28407"/>
                    <a:pt x="37401" y="26855"/>
                    <a:pt x="37813" y="25272"/>
                  </a:cubicBezTo>
                  <a:cubicBezTo>
                    <a:pt x="37908" y="24829"/>
                    <a:pt x="38256" y="24512"/>
                    <a:pt x="38731" y="24480"/>
                  </a:cubicBezTo>
                  <a:lnTo>
                    <a:pt x="41296" y="24259"/>
                  </a:lnTo>
                  <a:cubicBezTo>
                    <a:pt x="41835" y="24227"/>
                    <a:pt x="42247" y="23784"/>
                    <a:pt x="42247" y="23245"/>
                  </a:cubicBezTo>
                  <a:lnTo>
                    <a:pt x="42247" y="18812"/>
                  </a:lnTo>
                  <a:cubicBezTo>
                    <a:pt x="42247" y="18273"/>
                    <a:pt x="41835" y="17830"/>
                    <a:pt x="41296" y="17798"/>
                  </a:cubicBezTo>
                  <a:lnTo>
                    <a:pt x="38668" y="17577"/>
                  </a:lnTo>
                  <a:cubicBezTo>
                    <a:pt x="38225" y="17545"/>
                    <a:pt x="37876" y="17260"/>
                    <a:pt x="37750" y="16848"/>
                  </a:cubicBezTo>
                  <a:cubicBezTo>
                    <a:pt x="37338" y="15296"/>
                    <a:pt x="36736" y="13808"/>
                    <a:pt x="35944" y="12446"/>
                  </a:cubicBezTo>
                  <a:cubicBezTo>
                    <a:pt x="35691" y="12066"/>
                    <a:pt x="35754" y="11559"/>
                    <a:pt x="36039" y="11243"/>
                  </a:cubicBezTo>
                  <a:lnTo>
                    <a:pt x="37750" y="9279"/>
                  </a:lnTo>
                  <a:cubicBezTo>
                    <a:pt x="38098" y="8899"/>
                    <a:pt x="38066" y="8266"/>
                    <a:pt x="37718" y="7886"/>
                  </a:cubicBezTo>
                  <a:lnTo>
                    <a:pt x="36673" y="6841"/>
                  </a:lnTo>
                  <a:lnTo>
                    <a:pt x="35628" y="5764"/>
                  </a:lnTo>
                  <a:lnTo>
                    <a:pt x="34583" y="4719"/>
                  </a:lnTo>
                  <a:cubicBezTo>
                    <a:pt x="34377" y="4496"/>
                    <a:pt x="34106" y="4384"/>
                    <a:pt x="33835" y="4384"/>
                  </a:cubicBezTo>
                  <a:cubicBezTo>
                    <a:pt x="33606" y="4384"/>
                    <a:pt x="33378" y="4464"/>
                    <a:pt x="33189" y="4624"/>
                  </a:cubicBezTo>
                  <a:lnTo>
                    <a:pt x="31162" y="6334"/>
                  </a:lnTo>
                  <a:cubicBezTo>
                    <a:pt x="30984" y="6494"/>
                    <a:pt x="30756" y="6575"/>
                    <a:pt x="30523" y="6575"/>
                  </a:cubicBezTo>
                  <a:cubicBezTo>
                    <a:pt x="30341" y="6575"/>
                    <a:pt x="30157" y="6526"/>
                    <a:pt x="29991" y="6429"/>
                  </a:cubicBezTo>
                  <a:cubicBezTo>
                    <a:pt x="28502" y="5511"/>
                    <a:pt x="26919" y="4846"/>
                    <a:pt x="25240" y="4434"/>
                  </a:cubicBezTo>
                  <a:cubicBezTo>
                    <a:pt x="24797" y="4339"/>
                    <a:pt x="24480" y="3959"/>
                    <a:pt x="24449" y="3516"/>
                  </a:cubicBezTo>
                  <a:lnTo>
                    <a:pt x="24259" y="950"/>
                  </a:lnTo>
                  <a:cubicBezTo>
                    <a:pt x="24195" y="412"/>
                    <a:pt x="23752" y="0"/>
                    <a:pt x="23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45"/>
            <p:cNvSpPr/>
            <p:nvPr/>
          </p:nvSpPr>
          <p:spPr>
            <a:xfrm>
              <a:off x="7534351" y="1271463"/>
              <a:ext cx="659400" cy="659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45" name="Google Shape;1945;p45"/>
            <p:cNvGrpSpPr/>
            <p:nvPr/>
          </p:nvGrpSpPr>
          <p:grpSpPr>
            <a:xfrm>
              <a:off x="7662420" y="1399349"/>
              <a:ext cx="403369" cy="403453"/>
              <a:chOff x="5049725" y="2027900"/>
              <a:chExt cx="481750" cy="481850"/>
            </a:xfrm>
          </p:grpSpPr>
          <p:sp>
            <p:nvSpPr>
              <p:cNvPr id="1946" name="Google Shape;1946;p45"/>
              <p:cNvSpPr/>
              <p:nvPr/>
            </p:nvSpPr>
            <p:spPr>
              <a:xfrm>
                <a:off x="5191775" y="2394925"/>
                <a:ext cx="197625" cy="114825"/>
              </a:xfrm>
              <a:custGeom>
                <a:rect b="b" l="l" r="r" t="t"/>
                <a:pathLst>
                  <a:path extrusionOk="0" h="4593" w="7905">
                    <a:moveTo>
                      <a:pt x="0" y="0"/>
                    </a:moveTo>
                    <a:lnTo>
                      <a:pt x="0" y="566"/>
                    </a:lnTo>
                    <a:cubicBezTo>
                      <a:pt x="3" y="1298"/>
                      <a:pt x="479" y="1949"/>
                      <a:pt x="1178" y="2171"/>
                    </a:cubicBezTo>
                    <a:cubicBezTo>
                      <a:pt x="1407" y="3502"/>
                      <a:pt x="2560" y="4593"/>
                      <a:pt x="3954" y="4593"/>
                    </a:cubicBezTo>
                    <a:cubicBezTo>
                      <a:pt x="5345" y="4593"/>
                      <a:pt x="6499" y="3502"/>
                      <a:pt x="6728" y="2171"/>
                    </a:cubicBezTo>
                    <a:cubicBezTo>
                      <a:pt x="7426" y="1949"/>
                      <a:pt x="7902" y="1298"/>
                      <a:pt x="7905" y="566"/>
                    </a:cubicBezTo>
                    <a:lnTo>
                      <a:pt x="790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47" name="Google Shape;1947;p45"/>
              <p:cNvSpPr/>
              <p:nvPr/>
            </p:nvSpPr>
            <p:spPr>
              <a:xfrm>
                <a:off x="5113625" y="2027900"/>
                <a:ext cx="347300" cy="338825"/>
              </a:xfrm>
              <a:custGeom>
                <a:rect b="b" l="l" r="r" t="t"/>
                <a:pathLst>
                  <a:path extrusionOk="0" h="13553" w="13892">
                    <a:moveTo>
                      <a:pt x="7080" y="2260"/>
                    </a:moveTo>
                    <a:cubicBezTo>
                      <a:pt x="9574" y="2263"/>
                      <a:pt x="11594" y="4284"/>
                      <a:pt x="11597" y="6777"/>
                    </a:cubicBezTo>
                    <a:cubicBezTo>
                      <a:pt x="11597" y="7090"/>
                      <a:pt x="11344" y="7340"/>
                      <a:pt x="11031" y="7340"/>
                    </a:cubicBezTo>
                    <a:cubicBezTo>
                      <a:pt x="10718" y="7340"/>
                      <a:pt x="10468" y="7090"/>
                      <a:pt x="10468" y="6777"/>
                    </a:cubicBezTo>
                    <a:cubicBezTo>
                      <a:pt x="10465" y="4907"/>
                      <a:pt x="8950" y="3392"/>
                      <a:pt x="7080" y="3389"/>
                    </a:cubicBezTo>
                    <a:cubicBezTo>
                      <a:pt x="6767" y="3389"/>
                      <a:pt x="6514" y="3136"/>
                      <a:pt x="6514" y="2826"/>
                    </a:cubicBezTo>
                    <a:cubicBezTo>
                      <a:pt x="6514" y="2513"/>
                      <a:pt x="6767" y="2260"/>
                      <a:pt x="7080" y="2260"/>
                    </a:cubicBezTo>
                    <a:close/>
                    <a:moveTo>
                      <a:pt x="7070" y="1"/>
                    </a:moveTo>
                    <a:cubicBezTo>
                      <a:pt x="6595" y="1"/>
                      <a:pt x="6111" y="50"/>
                      <a:pt x="5623" y="152"/>
                    </a:cubicBezTo>
                    <a:cubicBezTo>
                      <a:pt x="3075" y="685"/>
                      <a:pt x="1001" y="2754"/>
                      <a:pt x="459" y="5301"/>
                    </a:cubicBezTo>
                    <a:cubicBezTo>
                      <a:pt x="1" y="7469"/>
                      <a:pt x="567" y="9644"/>
                      <a:pt x="2015" y="11270"/>
                    </a:cubicBezTo>
                    <a:cubicBezTo>
                      <a:pt x="2584" y="11908"/>
                      <a:pt x="2952" y="12703"/>
                      <a:pt x="3072" y="13552"/>
                    </a:cubicBezTo>
                    <a:lnTo>
                      <a:pt x="11088" y="13552"/>
                    </a:lnTo>
                    <a:cubicBezTo>
                      <a:pt x="11221" y="12691"/>
                      <a:pt x="11597" y="11887"/>
                      <a:pt x="12175" y="11233"/>
                    </a:cubicBezTo>
                    <a:cubicBezTo>
                      <a:pt x="13259" y="10002"/>
                      <a:pt x="13892" y="8418"/>
                      <a:pt x="13892" y="6777"/>
                    </a:cubicBezTo>
                    <a:cubicBezTo>
                      <a:pt x="13892" y="2969"/>
                      <a:pt x="10766" y="1"/>
                      <a:pt x="70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48" name="Google Shape;1948;p45"/>
              <p:cNvSpPr/>
              <p:nvPr/>
            </p:nvSpPr>
            <p:spPr>
              <a:xfrm>
                <a:off x="5049725" y="2197300"/>
                <a:ext cx="56400" cy="28275"/>
              </a:xfrm>
              <a:custGeom>
                <a:rect b="b" l="l" r="r" t="t"/>
                <a:pathLst>
                  <a:path extrusionOk="0" h="1131" w="2256">
                    <a:moveTo>
                      <a:pt x="563" y="1"/>
                    </a:moveTo>
                    <a:cubicBezTo>
                      <a:pt x="250" y="1"/>
                      <a:pt x="0" y="254"/>
                      <a:pt x="0" y="567"/>
                    </a:cubicBezTo>
                    <a:cubicBezTo>
                      <a:pt x="0" y="877"/>
                      <a:pt x="250" y="1130"/>
                      <a:pt x="563" y="1130"/>
                    </a:cubicBezTo>
                    <a:lnTo>
                      <a:pt x="1693" y="1130"/>
                    </a:lnTo>
                    <a:cubicBezTo>
                      <a:pt x="2006" y="1130"/>
                      <a:pt x="2256" y="877"/>
                      <a:pt x="2256" y="567"/>
                    </a:cubicBezTo>
                    <a:cubicBezTo>
                      <a:pt x="2256" y="254"/>
                      <a:pt x="2006" y="1"/>
                      <a:pt x="16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49" name="Google Shape;1949;p45"/>
              <p:cNvSpPr/>
              <p:nvPr/>
            </p:nvSpPr>
            <p:spPr>
              <a:xfrm>
                <a:off x="5052575" y="2102800"/>
                <a:ext cx="50850" cy="48075"/>
              </a:xfrm>
              <a:custGeom>
                <a:rect b="b" l="l" r="r" t="t"/>
                <a:pathLst>
                  <a:path extrusionOk="0" h="1923" w="2034">
                    <a:moveTo>
                      <a:pt x="623" y="0"/>
                    </a:moveTo>
                    <a:cubicBezTo>
                      <a:pt x="478" y="0"/>
                      <a:pt x="333" y="56"/>
                      <a:pt x="224" y="167"/>
                    </a:cubicBezTo>
                    <a:cubicBezTo>
                      <a:pt x="4" y="384"/>
                      <a:pt x="1" y="736"/>
                      <a:pt x="214" y="959"/>
                    </a:cubicBezTo>
                    <a:lnTo>
                      <a:pt x="1015" y="1757"/>
                    </a:lnTo>
                    <a:cubicBezTo>
                      <a:pt x="1125" y="1867"/>
                      <a:pt x="1269" y="1922"/>
                      <a:pt x="1413" y="1922"/>
                    </a:cubicBezTo>
                    <a:cubicBezTo>
                      <a:pt x="1558" y="1922"/>
                      <a:pt x="1702" y="1867"/>
                      <a:pt x="1813" y="1757"/>
                    </a:cubicBezTo>
                    <a:cubicBezTo>
                      <a:pt x="2033" y="1534"/>
                      <a:pt x="2033" y="1179"/>
                      <a:pt x="1813" y="959"/>
                    </a:cubicBezTo>
                    <a:lnTo>
                      <a:pt x="1015" y="158"/>
                    </a:lnTo>
                    <a:cubicBezTo>
                      <a:pt x="906" y="53"/>
                      <a:pt x="764" y="0"/>
                      <a:pt x="62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50" name="Google Shape;1950;p45"/>
              <p:cNvSpPr/>
              <p:nvPr/>
            </p:nvSpPr>
            <p:spPr>
              <a:xfrm>
                <a:off x="5052575" y="2272175"/>
                <a:ext cx="50700" cy="47900"/>
              </a:xfrm>
              <a:custGeom>
                <a:rect b="b" l="l" r="r" t="t"/>
                <a:pathLst>
                  <a:path extrusionOk="0" h="1916" w="2028">
                    <a:moveTo>
                      <a:pt x="1405" y="0"/>
                    </a:moveTo>
                    <a:cubicBezTo>
                      <a:pt x="1264" y="0"/>
                      <a:pt x="1124" y="53"/>
                      <a:pt x="1015" y="159"/>
                    </a:cubicBezTo>
                    <a:lnTo>
                      <a:pt x="214" y="960"/>
                    </a:lnTo>
                    <a:cubicBezTo>
                      <a:pt x="1" y="1179"/>
                      <a:pt x="4" y="1532"/>
                      <a:pt x="224" y="1749"/>
                    </a:cubicBezTo>
                    <a:cubicBezTo>
                      <a:pt x="333" y="1860"/>
                      <a:pt x="478" y="1916"/>
                      <a:pt x="623" y="1916"/>
                    </a:cubicBezTo>
                    <a:cubicBezTo>
                      <a:pt x="764" y="1916"/>
                      <a:pt x="906" y="1863"/>
                      <a:pt x="1015" y="1758"/>
                    </a:cubicBezTo>
                    <a:lnTo>
                      <a:pt x="1813" y="960"/>
                    </a:lnTo>
                    <a:cubicBezTo>
                      <a:pt x="2027" y="737"/>
                      <a:pt x="2024" y="384"/>
                      <a:pt x="1804" y="168"/>
                    </a:cubicBezTo>
                    <a:cubicBezTo>
                      <a:pt x="1695" y="56"/>
                      <a:pt x="1550" y="0"/>
                      <a:pt x="14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51" name="Google Shape;1951;p45"/>
              <p:cNvSpPr/>
              <p:nvPr/>
            </p:nvSpPr>
            <p:spPr>
              <a:xfrm>
                <a:off x="5475050" y="2197300"/>
                <a:ext cx="56425" cy="28275"/>
              </a:xfrm>
              <a:custGeom>
                <a:rect b="b" l="l" r="r" t="t"/>
                <a:pathLst>
                  <a:path extrusionOk="0" h="1131" w="2257">
                    <a:moveTo>
                      <a:pt x="564" y="1"/>
                    </a:moveTo>
                    <a:cubicBezTo>
                      <a:pt x="251" y="1"/>
                      <a:pt x="1" y="254"/>
                      <a:pt x="1" y="567"/>
                    </a:cubicBezTo>
                    <a:cubicBezTo>
                      <a:pt x="1" y="877"/>
                      <a:pt x="251" y="1130"/>
                      <a:pt x="564" y="1130"/>
                    </a:cubicBezTo>
                    <a:lnTo>
                      <a:pt x="1693" y="1130"/>
                    </a:lnTo>
                    <a:cubicBezTo>
                      <a:pt x="2006" y="1130"/>
                      <a:pt x="2256" y="877"/>
                      <a:pt x="2256" y="567"/>
                    </a:cubicBezTo>
                    <a:cubicBezTo>
                      <a:pt x="2256" y="254"/>
                      <a:pt x="2006" y="1"/>
                      <a:pt x="16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52" name="Google Shape;1952;p45"/>
              <p:cNvSpPr/>
              <p:nvPr/>
            </p:nvSpPr>
            <p:spPr>
              <a:xfrm>
                <a:off x="5477925" y="2102800"/>
                <a:ext cx="50675" cy="47900"/>
              </a:xfrm>
              <a:custGeom>
                <a:rect b="b" l="l" r="r" t="t"/>
                <a:pathLst>
                  <a:path extrusionOk="0" h="1916" w="2027">
                    <a:moveTo>
                      <a:pt x="1405" y="0"/>
                    </a:moveTo>
                    <a:cubicBezTo>
                      <a:pt x="1264" y="0"/>
                      <a:pt x="1123" y="53"/>
                      <a:pt x="1015" y="158"/>
                    </a:cubicBezTo>
                    <a:lnTo>
                      <a:pt x="214" y="959"/>
                    </a:lnTo>
                    <a:cubicBezTo>
                      <a:pt x="0" y="1179"/>
                      <a:pt x="3" y="1531"/>
                      <a:pt x="223" y="1748"/>
                    </a:cubicBezTo>
                    <a:cubicBezTo>
                      <a:pt x="333" y="1860"/>
                      <a:pt x="478" y="1915"/>
                      <a:pt x="623" y="1915"/>
                    </a:cubicBezTo>
                    <a:cubicBezTo>
                      <a:pt x="764" y="1915"/>
                      <a:pt x="905" y="1863"/>
                      <a:pt x="1015" y="1757"/>
                    </a:cubicBezTo>
                    <a:lnTo>
                      <a:pt x="1813" y="959"/>
                    </a:lnTo>
                    <a:cubicBezTo>
                      <a:pt x="2027" y="736"/>
                      <a:pt x="2024" y="384"/>
                      <a:pt x="1804" y="167"/>
                    </a:cubicBezTo>
                    <a:cubicBezTo>
                      <a:pt x="1694" y="56"/>
                      <a:pt x="1549" y="0"/>
                      <a:pt x="14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953" name="Google Shape;1953;p45"/>
              <p:cNvSpPr/>
              <p:nvPr/>
            </p:nvSpPr>
            <p:spPr>
              <a:xfrm>
                <a:off x="5477775" y="2272000"/>
                <a:ext cx="50825" cy="48075"/>
              </a:xfrm>
              <a:custGeom>
                <a:rect b="b" l="l" r="r" t="t"/>
                <a:pathLst>
                  <a:path extrusionOk="0" h="1923" w="2033">
                    <a:moveTo>
                      <a:pt x="621" y="1"/>
                    </a:moveTo>
                    <a:cubicBezTo>
                      <a:pt x="476" y="1"/>
                      <a:pt x="331" y="56"/>
                      <a:pt x="220" y="166"/>
                    </a:cubicBezTo>
                    <a:cubicBezTo>
                      <a:pt x="0" y="388"/>
                      <a:pt x="0" y="744"/>
                      <a:pt x="220" y="967"/>
                    </a:cubicBezTo>
                    <a:lnTo>
                      <a:pt x="1021" y="1765"/>
                    </a:lnTo>
                    <a:cubicBezTo>
                      <a:pt x="1129" y="1870"/>
                      <a:pt x="1270" y="1923"/>
                      <a:pt x="1411" y="1923"/>
                    </a:cubicBezTo>
                    <a:cubicBezTo>
                      <a:pt x="1555" y="1923"/>
                      <a:pt x="1700" y="1867"/>
                      <a:pt x="1810" y="1756"/>
                    </a:cubicBezTo>
                    <a:cubicBezTo>
                      <a:pt x="2030" y="1539"/>
                      <a:pt x="2033" y="1186"/>
                      <a:pt x="1819" y="967"/>
                    </a:cubicBezTo>
                    <a:lnTo>
                      <a:pt x="1021" y="166"/>
                    </a:lnTo>
                    <a:cubicBezTo>
                      <a:pt x="910" y="56"/>
                      <a:pt x="765" y="1"/>
                      <a:pt x="6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cxnSp>
          <p:nvCxnSpPr>
            <p:cNvPr id="1954" name="Google Shape;1954;p45"/>
            <p:cNvCxnSpPr/>
            <p:nvPr/>
          </p:nvCxnSpPr>
          <p:spPr>
            <a:xfrm>
              <a:off x="7216050" y="2336125"/>
              <a:ext cx="1296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46"/>
          <p:cNvSpPr txBox="1"/>
          <p:nvPr/>
        </p:nvSpPr>
        <p:spPr>
          <a:xfrm>
            <a:off x="1068100" y="536526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Instructions for use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960" name="Google Shape;1960;p46"/>
          <p:cNvSpPr txBox="1"/>
          <p:nvPr/>
        </p:nvSpPr>
        <p:spPr>
          <a:xfrm>
            <a:off x="1132925" y="1087200"/>
            <a:ext cx="7047300" cy="28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In order to use this template, you must credit </a:t>
            </a:r>
            <a:r>
              <a:rPr b="1" lang="en" sz="1100" u="sng">
                <a:solidFill>
                  <a:srgbClr val="869FB2"/>
                </a:solidFill>
              </a:rPr>
              <a:t>S</a:t>
            </a:r>
            <a:r>
              <a:rPr b="1" lang="en" sz="1200" u="sng">
                <a:solidFill>
                  <a:srgbClr val="869FB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lidesgo</a:t>
            </a:r>
            <a:r>
              <a:rPr lang="en" sz="1200">
                <a:solidFill>
                  <a:srgbClr val="435D74"/>
                </a:solidFill>
              </a:rPr>
              <a:t> </a:t>
            </a:r>
            <a:r>
              <a:rPr lang="en" sz="1200">
                <a:solidFill>
                  <a:srgbClr val="FFFFFF"/>
                </a:solidFill>
              </a:rPr>
              <a:t>and</a:t>
            </a:r>
            <a:r>
              <a:rPr lang="en" sz="1200">
                <a:solidFill>
                  <a:srgbClr val="435D74"/>
                </a:solidFill>
              </a:rPr>
              <a:t> </a:t>
            </a:r>
            <a:r>
              <a:rPr b="1" lang="en" sz="12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rgbClr val="435D74"/>
                </a:solidFill>
              </a:rPr>
              <a:t> </a:t>
            </a:r>
            <a:r>
              <a:rPr lang="en" sz="1200">
                <a:solidFill>
                  <a:srgbClr val="FFFFFF"/>
                </a:solidFill>
              </a:rPr>
              <a:t>in your final presentation and include links to both websites.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869FB2"/>
                </a:solidFill>
              </a:rPr>
              <a:t>You are allowed to:</a:t>
            </a:r>
            <a:endParaRPr b="1" sz="1100">
              <a:solidFill>
                <a:srgbClr val="869FB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Modify this template.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Use it for both personal and commercial projects.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869FB2"/>
                </a:solidFill>
              </a:rPr>
              <a:t>You are not allowed to:</a:t>
            </a:r>
            <a:endParaRPr b="1" sz="1100">
              <a:solidFill>
                <a:srgbClr val="869FB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Sublicense, sell or rent any of Slidesgo Content (or a modified version of Slidesgo Content).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Distribute Slidesgo Content unless it has been expressly authorized by Slidesgo.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Include Slidesgo Content in an online or offline database or file.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Offer Slidesgo templates (or modified versions of Slidesgo templates) for download.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- Acquire the copyright of Slidesgo Content.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5D74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1961" name="Google Shape;1961;p46"/>
          <p:cNvSpPr txBox="1"/>
          <p:nvPr/>
        </p:nvSpPr>
        <p:spPr>
          <a:xfrm>
            <a:off x="960767" y="4027759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For more information about editing slides, please </a:t>
            </a:r>
            <a:r>
              <a:rPr lang="en" sz="1100">
                <a:solidFill>
                  <a:srgbClr val="FFFFFF"/>
                </a:solidFill>
              </a:rPr>
              <a:t>read </a:t>
            </a:r>
            <a:r>
              <a:rPr lang="en" sz="1200">
                <a:solidFill>
                  <a:srgbClr val="FFFFFF"/>
                </a:solidFill>
              </a:rPr>
              <a:t>our FAQs or visit Slidesgo School: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en">
                <a:solidFill>
                  <a:srgbClr val="FFFFFF"/>
                </a:solidFill>
              </a:rPr>
              <a:t> </a:t>
            </a:r>
            <a:r>
              <a:rPr lang="en" sz="1200">
                <a:solidFill>
                  <a:srgbClr val="FFFFFF"/>
                </a:solidFill>
              </a:rPr>
              <a:t>and</a:t>
            </a:r>
            <a:r>
              <a:rPr lang="en">
                <a:solidFill>
                  <a:srgbClr val="FFFFFF"/>
                </a:solidFill>
              </a:rPr>
              <a:t> </a:t>
            </a:r>
            <a:r>
              <a:rPr lang="en" sz="1200" u="sng">
                <a:solidFill>
                  <a:srgbClr val="869FB2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sz="1200" u="sng">
              <a:solidFill>
                <a:srgbClr val="869FB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47"/>
          <p:cNvSpPr txBox="1"/>
          <p:nvPr>
            <p:ph idx="4294967295" type="title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7" name="Google Shape;1967;p47"/>
          <p:cNvSpPr txBox="1"/>
          <p:nvPr>
            <p:ph idx="4294967295" type="body"/>
          </p:nvPr>
        </p:nvSpPr>
        <p:spPr>
          <a:xfrm>
            <a:off x="715075" y="1275800"/>
            <a:ext cx="7079400" cy="318300"/>
          </a:xfrm>
          <a:prstGeom prst="rect">
            <a:avLst/>
          </a:prstGeom>
          <a:solidFill>
            <a:srgbClr val="0E2A47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your presentation to present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8" name="Google Shape;1968;p47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solidFill>
            <a:srgbClr val="0E2A4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b="1" lang="en" sz="1100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b="1" lang="en" sz="1100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b="1" lang="en" sz="1100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b="1" lang="en" sz="1100">
                <a:solidFill>
                  <a:srgbClr val="869FB2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1969" name="Google Shape;1969;p47"/>
          <p:cNvGrpSpPr/>
          <p:nvPr/>
        </p:nvGrpSpPr>
        <p:grpSpPr>
          <a:xfrm>
            <a:off x="6874322" y="1724357"/>
            <a:ext cx="1446116" cy="2863897"/>
            <a:chOff x="6529419" y="1724307"/>
            <a:chExt cx="1480463" cy="2931917"/>
          </a:xfrm>
        </p:grpSpPr>
        <p:grpSp>
          <p:nvGrpSpPr>
            <p:cNvPr id="1970" name="Google Shape;1970;p47"/>
            <p:cNvGrpSpPr/>
            <p:nvPr/>
          </p:nvGrpSpPr>
          <p:grpSpPr>
            <a:xfrm>
              <a:off x="6556827" y="1724307"/>
              <a:ext cx="956596" cy="944294"/>
              <a:chOff x="3800349" y="1238762"/>
              <a:chExt cx="1098904" cy="1084772"/>
            </a:xfrm>
          </p:grpSpPr>
          <p:grpSp>
            <p:nvGrpSpPr>
              <p:cNvPr id="1971" name="Google Shape;1971;p47"/>
              <p:cNvGrpSpPr/>
              <p:nvPr/>
            </p:nvGrpSpPr>
            <p:grpSpPr>
              <a:xfrm>
                <a:off x="3800349" y="1238762"/>
                <a:ext cx="1098904" cy="1084772"/>
                <a:chOff x="3800349" y="1238762"/>
                <a:chExt cx="1098904" cy="1084772"/>
              </a:xfrm>
            </p:grpSpPr>
            <p:sp>
              <p:nvSpPr>
                <p:cNvPr id="1972" name="Google Shape;1972;p47"/>
                <p:cNvSpPr/>
                <p:nvPr/>
              </p:nvSpPr>
              <p:spPr>
                <a:xfrm>
                  <a:off x="3800349" y="1238762"/>
                  <a:ext cx="1098904" cy="1084772"/>
                </a:xfrm>
                <a:custGeom>
                  <a:rect b="b" l="l" r="r" t="t"/>
                  <a:pathLst>
                    <a:path extrusionOk="0" h="45133" w="45721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3" name="Google Shape;1973;p47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rect b="b" l="l" r="r" t="t"/>
                  <a:pathLst>
                    <a:path extrusionOk="0" h="11943" w="11955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74" name="Google Shape;1974;p47"/>
              <p:cNvSpPr/>
              <p:nvPr/>
            </p:nvSpPr>
            <p:spPr>
              <a:xfrm>
                <a:off x="4162525" y="1593650"/>
                <a:ext cx="374561" cy="374975"/>
              </a:xfrm>
              <a:custGeom>
                <a:rect b="b" l="l" r="r" t="t"/>
                <a:pathLst>
                  <a:path extrusionOk="0" h="10872" w="1086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5" name="Google Shape;1975;p47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1976" name="Google Shape;1976;p47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1977" name="Google Shape;1977;p47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8" name="Google Shape;1978;p47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79" name="Google Shape;1979;p47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1980" name="Google Shape;1980;p47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1" name="Google Shape;1981;p47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rect b="b" l="l" r="r" t="t"/>
                  <a:pathLst>
                    <a:path extrusionOk="0" h="6764" w="6764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2" name="Google Shape;1982;p47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rect b="b" l="l" r="r" t="t"/>
                  <a:pathLst>
                    <a:path extrusionOk="0" h="3542" w="3607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3" name="Google Shape;1983;p47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rect b="b" l="l" r="r" t="t"/>
                  <a:pathLst>
                    <a:path extrusionOk="0" h="918" w="929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84" name="Google Shape;1984;p47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1985" name="Google Shape;1985;p47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1986" name="Google Shape;1986;p47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7" name="Google Shape;1987;p47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rect b="b" l="l" r="r" t="t"/>
                  <a:pathLst>
                    <a:path extrusionOk="0" h="11955" w="11943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88" name="Google Shape;1988;p47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1989" name="Google Shape;1989;p47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0" name="Google Shape;1990;p47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rect b="b" l="l" r="r" t="t"/>
                  <a:pathLst>
                    <a:path extrusionOk="0" h="3787" w="1502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1" name="Google Shape;1991;p47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rect b="b" l="l" r="r" t="t"/>
                  <a:pathLst>
                    <a:path extrusionOk="0" h="1728" w="1728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2" name="Google Shape;1992;p47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rect b="b" l="l" r="r" t="t"/>
                  <a:pathLst>
                    <a:path extrusionOk="0" h="3787" w="4026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93" name="Google Shape;1993;p47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1994" name="Google Shape;1994;p47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1995" name="Google Shape;1995;p47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6" name="Google Shape;1996;p47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97" name="Google Shape;1997;p47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1998" name="Google Shape;1998;p47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rect b="b" l="l" r="r" t="t"/>
                  <a:pathLst>
                    <a:path extrusionOk="0" h="10860" w="10871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9" name="Google Shape;1999;p47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rect b="b" l="l" r="r" t="t"/>
                  <a:pathLst>
                    <a:path extrusionOk="0" h="5835" w="7144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00" name="Google Shape;2000;p47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2001" name="Google Shape;2001;p47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2002" name="Google Shape;2002;p47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3" name="Google Shape;2003;p47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rect b="b" l="l" r="r" t="t"/>
                  <a:pathLst>
                    <a:path extrusionOk="0" h="11942" w="11955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04" name="Google Shape;2004;p47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2005" name="Google Shape;2005;p47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rect b="b" l="l" r="r" t="t"/>
                  <a:pathLst>
                    <a:path extrusionOk="0" h="11216" w="11229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6" name="Google Shape;2006;p47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rect b="b" l="l" r="r" t="t"/>
                  <a:pathLst>
                    <a:path extrusionOk="0" h="1022" w="4335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7" name="Google Shape;2007;p47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rect b="b" l="l" r="r" t="t"/>
                  <a:pathLst>
                    <a:path extrusionOk="0" h="8860" w="9299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8" name="Google Shape;2008;p47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9" name="Google Shape;2009;p47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a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AC07F2"/>
      </a:accent1>
      <a:accent2>
        <a:srgbClr val="7D07F2"/>
      </a:accent2>
      <a:accent3>
        <a:srgbClr val="5207F2"/>
      </a:accent3>
      <a:accent4>
        <a:srgbClr val="23D9B7"/>
      </a:accent4>
      <a:accent5>
        <a:srgbClr val="09F2C7"/>
      </a:accent5>
      <a:accent6>
        <a:srgbClr val="D7F205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