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695" r:id="rId2"/>
    <p:sldId id="701" r:id="rId3"/>
    <p:sldId id="704" r:id="rId4"/>
    <p:sldId id="703" r:id="rId5"/>
    <p:sldId id="70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192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mobilelads.com/" TargetMode="Externa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Fi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0" y="-28315"/>
            <a:ext cx="12192000" cy="4371715"/>
          </a:xfrm>
          <a:prstGeom prst="rect">
            <a:avLst/>
          </a:prstGeom>
          <a:gradFill flip="none" rotWithShape="1">
            <a:gsLst>
              <a:gs pos="0">
                <a:srgbClr val="0F548B"/>
              </a:gs>
              <a:gs pos="53000">
                <a:srgbClr val="1788D1"/>
              </a:gs>
              <a:gs pos="100000">
                <a:srgbClr val="53B9F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  <p:sp>
        <p:nvSpPr>
          <p:cNvPr id="25" name="Shape 1435"/>
          <p:cNvSpPr/>
          <p:nvPr userDrawn="1"/>
        </p:nvSpPr>
        <p:spPr>
          <a:xfrm>
            <a:off x="-3566885" y="2810101"/>
            <a:ext cx="21123727" cy="8033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206" y="0"/>
                </a:moveTo>
                <a:cubicBezTo>
                  <a:pt x="5800" y="0"/>
                  <a:pt x="5393" y="408"/>
                  <a:pt x="5083" y="1224"/>
                </a:cubicBezTo>
                <a:cubicBezTo>
                  <a:pt x="4778" y="2025"/>
                  <a:pt x="4624" y="3070"/>
                  <a:pt x="4618" y="4120"/>
                </a:cubicBezTo>
                <a:lnTo>
                  <a:pt x="0" y="412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4120"/>
                </a:lnTo>
                <a:lnTo>
                  <a:pt x="7795" y="4120"/>
                </a:lnTo>
                <a:cubicBezTo>
                  <a:pt x="7789" y="3070"/>
                  <a:pt x="7635" y="2025"/>
                  <a:pt x="7330" y="1224"/>
                </a:cubicBezTo>
                <a:cubicBezTo>
                  <a:pt x="7020" y="408"/>
                  <a:pt x="6613" y="0"/>
                  <a:pt x="6206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ctr" defTabSz="309563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</a:defRPr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3566886" y="4343400"/>
            <a:ext cx="3566885" cy="6499795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 userDrawn="1"/>
        </p:nvSpPr>
        <p:spPr>
          <a:xfrm>
            <a:off x="12192000" y="4343400"/>
            <a:ext cx="5364842" cy="6499795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 userDrawn="1"/>
        </p:nvSpPr>
        <p:spPr>
          <a:xfrm>
            <a:off x="0" y="6892028"/>
            <a:ext cx="12192000" cy="395116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21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 advAuto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r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ontent Placeholder 2"/>
          <p:cNvSpPr>
            <a:spLocks noGrp="1"/>
          </p:cNvSpPr>
          <p:nvPr>
            <p:ph idx="1"/>
          </p:nvPr>
        </p:nvSpPr>
        <p:spPr>
          <a:xfrm>
            <a:off x="417945" y="1447806"/>
            <a:ext cx="11328903" cy="4648201"/>
          </a:xfrm>
        </p:spPr>
        <p:txBody>
          <a:bodyPr/>
          <a:lstStyle>
            <a:lvl1pPr marL="342900" indent="-342900">
              <a:buClr>
                <a:srgbClr val="FF6000"/>
              </a:buClr>
              <a:buFont typeface="Arial" panose="020B0604020202020204" pitchFamily="34" charset="0"/>
              <a:buChar char="•"/>
              <a:defRPr sz="1600">
                <a:solidFill>
                  <a:srgbClr val="585858"/>
                </a:solidFill>
                <a:latin typeface="WeblySleek UI Semilight" panose="020B0402040204020203" pitchFamily="34" charset="0"/>
                <a:cs typeface="WeblySleek UI Semilight" panose="020B0402040204020203" pitchFamily="34" charset="0"/>
              </a:defRPr>
            </a:lvl1pPr>
            <a:lvl2pPr marL="742950" indent="-285750">
              <a:buClr>
                <a:srgbClr val="FF6000"/>
              </a:buClr>
              <a:buFont typeface="Arial" panose="020B0604020202020204" pitchFamily="34" charset="0"/>
              <a:buChar char="•"/>
              <a:defRPr sz="1500">
                <a:solidFill>
                  <a:srgbClr val="585858"/>
                </a:solidFill>
                <a:latin typeface="WeblySleek UI Semilight" panose="020B0402040204020203" pitchFamily="34" charset="0"/>
                <a:cs typeface="WeblySleek UI Semilight" panose="020B0402040204020203" pitchFamily="34" charset="0"/>
              </a:defRPr>
            </a:lvl2pPr>
            <a:lvl3pPr marL="1143000" indent="-228600">
              <a:buClr>
                <a:srgbClr val="FF6000"/>
              </a:buClr>
              <a:buFont typeface="Arial" panose="020B0604020202020204" pitchFamily="34" charset="0"/>
              <a:buChar char="•"/>
              <a:defRPr sz="1400">
                <a:solidFill>
                  <a:srgbClr val="585858"/>
                </a:solidFill>
                <a:latin typeface="WeblySleek UI Semilight" panose="020B0402040204020203" pitchFamily="34" charset="0"/>
                <a:cs typeface="WeblySleek UI Semilight" panose="020B0402040204020203" pitchFamily="34" charset="0"/>
              </a:defRPr>
            </a:lvl3pPr>
            <a:lvl4pPr marL="1600200" indent="-228600">
              <a:buClr>
                <a:srgbClr val="FF6000"/>
              </a:buClr>
              <a:buFont typeface="Arial" panose="020B0604020202020204" pitchFamily="34" charset="0"/>
              <a:buChar char="•"/>
              <a:defRPr sz="1300">
                <a:solidFill>
                  <a:srgbClr val="585858"/>
                </a:solidFill>
                <a:latin typeface="WeblySleek UI Semilight" panose="020B0402040204020203" pitchFamily="34" charset="0"/>
                <a:cs typeface="WeblySleek UI Semilight" panose="020B0402040204020203" pitchFamily="34" charset="0"/>
              </a:defRPr>
            </a:lvl4pPr>
            <a:lvl5pPr marL="2057400" indent="-228600">
              <a:buClr>
                <a:srgbClr val="FF6000"/>
              </a:buClr>
              <a:buFont typeface="Arial" panose="020B0604020202020204" pitchFamily="34" charset="0"/>
              <a:buChar char="•"/>
              <a:defRPr sz="1200">
                <a:solidFill>
                  <a:srgbClr val="585858"/>
                </a:solidFill>
                <a:latin typeface="WeblySleek UI Semilight" panose="020B0402040204020203" pitchFamily="34" charset="0"/>
                <a:cs typeface="WeblySleek UI Semilight" panose="020B040204020402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95B15B0-AC24-4801-8B8F-B5AC2620783B}"/>
              </a:ext>
            </a:extLst>
          </p:cNvPr>
          <p:cNvSpPr txBox="1"/>
          <p:nvPr userDrawn="1"/>
        </p:nvSpPr>
        <p:spPr>
          <a:xfrm>
            <a:off x="11620952" y="6302537"/>
            <a:ext cx="391417" cy="230814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/>
            <a:fld id="{260E2A6B-A809-4840-BF14-8648BC0BDF87}" type="slidenum">
              <a:rPr lang="id-ID" sz="900" b="0" i="0" smtClean="0">
                <a:solidFill>
                  <a:srgbClr val="FF6000"/>
                </a:solidFill>
                <a:latin typeface="+mj-lt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900" b="0" i="0" dirty="0">
                <a:solidFill>
                  <a:srgbClr val="FF6000"/>
                </a:solidFill>
                <a:latin typeface="+mj-lt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13C2247-86A7-4BCC-AA6E-86C5CA9EDCDC}"/>
              </a:ext>
            </a:extLst>
          </p:cNvPr>
          <p:cNvSpPr>
            <a:spLocks/>
          </p:cNvSpPr>
          <p:nvPr userDrawn="1"/>
        </p:nvSpPr>
        <p:spPr bwMode="auto">
          <a:xfrm>
            <a:off x="11320482" y="6349476"/>
            <a:ext cx="3286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/>
            <a:r>
              <a:rPr lang="en-US" sz="900" b="0" i="0" spc="150" dirty="0">
                <a:solidFill>
                  <a:schemeClr val="bg1">
                    <a:lumMod val="50000"/>
                  </a:schemeClr>
                </a:solidFill>
                <a:latin typeface="+mn-lt"/>
                <a:ea typeface="Montserrat Light" charset="0"/>
                <a:cs typeface="Montserrat Light" charset="0"/>
                <a:sym typeface="Bebas Neue" charset="0"/>
              </a:rPr>
              <a:t>Page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501B81-F464-486E-9371-2F0E30463205}"/>
              </a:ext>
            </a:extLst>
          </p:cNvPr>
          <p:cNvCxnSpPr>
            <a:cxnSpLocks/>
          </p:cNvCxnSpPr>
          <p:nvPr userDrawn="1"/>
        </p:nvCxnSpPr>
        <p:spPr>
          <a:xfrm>
            <a:off x="1447800" y="6400800"/>
            <a:ext cx="9665934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87C56CE-3D47-4818-B45D-AD6885C65D6F}"/>
              </a:ext>
            </a:extLst>
          </p:cNvPr>
          <p:cNvCxnSpPr>
            <a:cxnSpLocks/>
          </p:cNvCxnSpPr>
          <p:nvPr userDrawn="1"/>
        </p:nvCxnSpPr>
        <p:spPr>
          <a:xfrm>
            <a:off x="1268749" y="6225381"/>
            <a:ext cx="180062" cy="178689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F898A54-B2FE-435D-AD51-02DBA7C78274}"/>
              </a:ext>
            </a:extLst>
          </p:cNvPr>
          <p:cNvSpPr/>
          <p:nvPr userDrawn="1"/>
        </p:nvSpPr>
        <p:spPr>
          <a:xfrm>
            <a:off x="1371600" y="6467445"/>
            <a:ext cx="965130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Proprietary and Confidential. Subject to NDA.       www.gogocar.com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6968B0F-B819-4106-9CA9-A5953EC27C9D}"/>
              </a:ext>
            </a:extLst>
          </p:cNvPr>
          <p:cNvCxnSpPr>
            <a:cxnSpLocks/>
          </p:cNvCxnSpPr>
          <p:nvPr userDrawn="1"/>
        </p:nvCxnSpPr>
        <p:spPr>
          <a:xfrm>
            <a:off x="6625228" y="6501956"/>
            <a:ext cx="124663" cy="140144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420EB15-5BBB-4226-B00C-BE29797D4E1A}"/>
              </a:ext>
            </a:extLst>
          </p:cNvPr>
          <p:cNvCxnSpPr>
            <a:cxnSpLocks/>
          </p:cNvCxnSpPr>
          <p:nvPr userDrawn="1"/>
        </p:nvCxnSpPr>
        <p:spPr>
          <a:xfrm>
            <a:off x="11112293" y="6400800"/>
            <a:ext cx="180062" cy="178689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4F70F75-9B9E-4203-933F-08B9CD9113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8808" y="380888"/>
            <a:ext cx="11354384" cy="345862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 spc="300">
                <a:solidFill>
                  <a:srgbClr val="777777"/>
                </a:solidFill>
                <a:latin typeface="WeblySleek UI Semilight" panose="020B0402040204020203" pitchFamily="34" charset="0"/>
                <a:ea typeface="Open Sans" panose="020B0606030504020204" pitchFamily="34" charset="0"/>
                <a:cs typeface="WeblySleek UI Semilight" panose="020B0402040204020203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DF9A190-B5AC-4380-AE07-48CF50034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45" y="563880"/>
            <a:ext cx="11355247" cy="731520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400" kern="1200" dirty="0">
                <a:solidFill>
                  <a:srgbClr val="3D3D3D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Yu Gothic UI Semibold" panose="020B0700000000000000" pitchFamily="34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117065A-EABC-4231-8C0C-5F47F392A886}"/>
              </a:ext>
            </a:extLst>
          </p:cNvPr>
          <p:cNvCxnSpPr/>
          <p:nvPr userDrawn="1"/>
        </p:nvCxnSpPr>
        <p:spPr>
          <a:xfrm>
            <a:off x="542085" y="1297932"/>
            <a:ext cx="530352" cy="0"/>
          </a:xfrm>
          <a:prstGeom prst="line">
            <a:avLst/>
          </a:prstGeom>
          <a:noFill/>
          <a:ln w="19050" cap="flat" cmpd="sng" algn="ctr">
            <a:solidFill>
              <a:srgbClr val="FF6000"/>
            </a:solidFill>
            <a:prstDash val="solid"/>
            <a:miter lim="800000"/>
          </a:ln>
          <a:effectLst/>
        </p:spPr>
      </p:cxnSp>
      <p:pic>
        <p:nvPicPr>
          <p:cNvPr id="89" name="Picture 88">
            <a:extLst>
              <a:ext uri="{FF2B5EF4-FFF2-40B4-BE49-F238E27FC236}">
                <a16:creationId xmlns:a16="http://schemas.microsoft.com/office/drawing/2014/main" id="{48C8D5C6-A8FE-417B-A60D-AFA9D8EEB2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740" y="6307425"/>
            <a:ext cx="900010" cy="13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87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r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>
            <a:extLst>
              <a:ext uri="{FF2B5EF4-FFF2-40B4-BE49-F238E27FC236}">
                <a16:creationId xmlns:a16="http://schemas.microsoft.com/office/drawing/2014/main" id="{A95B15B0-AC24-4801-8B8F-B5AC2620783B}"/>
              </a:ext>
            </a:extLst>
          </p:cNvPr>
          <p:cNvSpPr txBox="1"/>
          <p:nvPr userDrawn="1"/>
        </p:nvSpPr>
        <p:spPr>
          <a:xfrm>
            <a:off x="11620952" y="6302537"/>
            <a:ext cx="391417" cy="230814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/>
            <a:fld id="{260E2A6B-A809-4840-BF14-8648BC0BDF87}" type="slidenum">
              <a:rPr lang="id-ID" sz="900" b="0" i="0" smtClean="0">
                <a:solidFill>
                  <a:srgbClr val="FF6000"/>
                </a:solidFill>
                <a:latin typeface="+mj-lt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900" b="0" i="0" dirty="0">
                <a:solidFill>
                  <a:srgbClr val="FF6000"/>
                </a:solidFill>
                <a:latin typeface="+mj-lt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13C2247-86A7-4BCC-AA6E-86C5CA9EDCDC}"/>
              </a:ext>
            </a:extLst>
          </p:cNvPr>
          <p:cNvSpPr>
            <a:spLocks/>
          </p:cNvSpPr>
          <p:nvPr userDrawn="1"/>
        </p:nvSpPr>
        <p:spPr bwMode="auto">
          <a:xfrm>
            <a:off x="11320482" y="6349476"/>
            <a:ext cx="3286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/>
            <a:r>
              <a:rPr lang="en-US" sz="900" b="0" i="0" spc="150" dirty="0">
                <a:solidFill>
                  <a:schemeClr val="bg1">
                    <a:lumMod val="50000"/>
                  </a:schemeClr>
                </a:solidFill>
                <a:latin typeface="+mn-lt"/>
                <a:ea typeface="Montserrat Light" charset="0"/>
                <a:cs typeface="Montserrat Light" charset="0"/>
                <a:sym typeface="Bebas Neue" charset="0"/>
              </a:rPr>
              <a:t>Page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501B81-F464-486E-9371-2F0E30463205}"/>
              </a:ext>
            </a:extLst>
          </p:cNvPr>
          <p:cNvCxnSpPr>
            <a:cxnSpLocks/>
          </p:cNvCxnSpPr>
          <p:nvPr userDrawn="1"/>
        </p:nvCxnSpPr>
        <p:spPr>
          <a:xfrm>
            <a:off x="1447800" y="6400800"/>
            <a:ext cx="9665934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87C56CE-3D47-4818-B45D-AD6885C65D6F}"/>
              </a:ext>
            </a:extLst>
          </p:cNvPr>
          <p:cNvCxnSpPr>
            <a:cxnSpLocks/>
          </p:cNvCxnSpPr>
          <p:nvPr userDrawn="1"/>
        </p:nvCxnSpPr>
        <p:spPr>
          <a:xfrm>
            <a:off x="1268749" y="6225381"/>
            <a:ext cx="180062" cy="178689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F898A54-B2FE-435D-AD51-02DBA7C78274}"/>
              </a:ext>
            </a:extLst>
          </p:cNvPr>
          <p:cNvSpPr/>
          <p:nvPr userDrawn="1"/>
        </p:nvSpPr>
        <p:spPr>
          <a:xfrm>
            <a:off x="1371600" y="6467445"/>
            <a:ext cx="965130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Proprietary and Confidential. Subject to NDA.       www.gogocar.com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6968B0F-B819-4106-9CA9-A5953EC27C9D}"/>
              </a:ext>
            </a:extLst>
          </p:cNvPr>
          <p:cNvCxnSpPr>
            <a:cxnSpLocks/>
          </p:cNvCxnSpPr>
          <p:nvPr userDrawn="1"/>
        </p:nvCxnSpPr>
        <p:spPr>
          <a:xfrm>
            <a:off x="6625228" y="6501956"/>
            <a:ext cx="124663" cy="140144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420EB15-5BBB-4226-B00C-BE29797D4E1A}"/>
              </a:ext>
            </a:extLst>
          </p:cNvPr>
          <p:cNvCxnSpPr>
            <a:cxnSpLocks/>
          </p:cNvCxnSpPr>
          <p:nvPr userDrawn="1"/>
        </p:nvCxnSpPr>
        <p:spPr>
          <a:xfrm>
            <a:off x="11112293" y="6400800"/>
            <a:ext cx="180062" cy="178689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4F70F75-9B9E-4203-933F-08B9CD9113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8808" y="380888"/>
            <a:ext cx="11354384" cy="345862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 spc="300">
                <a:solidFill>
                  <a:srgbClr val="777777"/>
                </a:solidFill>
                <a:latin typeface="WeblySleek UI Semilight" panose="020B0402040204020203" pitchFamily="34" charset="0"/>
                <a:ea typeface="Open Sans" panose="020B0606030504020204" pitchFamily="34" charset="0"/>
                <a:cs typeface="WeblySleek UI Semilight" panose="020B0402040204020203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DF9A190-B5AC-4380-AE07-48CF50034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45" y="563880"/>
            <a:ext cx="11355247" cy="731520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400" kern="1200" dirty="0">
                <a:solidFill>
                  <a:srgbClr val="3D3D3D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Yu Gothic UI Semibold" panose="020B0700000000000000" pitchFamily="34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117065A-EABC-4231-8C0C-5F47F392A886}"/>
              </a:ext>
            </a:extLst>
          </p:cNvPr>
          <p:cNvCxnSpPr/>
          <p:nvPr userDrawn="1"/>
        </p:nvCxnSpPr>
        <p:spPr>
          <a:xfrm>
            <a:off x="542085" y="1297932"/>
            <a:ext cx="530352" cy="0"/>
          </a:xfrm>
          <a:prstGeom prst="line">
            <a:avLst/>
          </a:prstGeom>
          <a:noFill/>
          <a:ln w="19050" cap="flat" cmpd="sng" algn="ctr">
            <a:solidFill>
              <a:srgbClr val="FF6000"/>
            </a:solidFill>
            <a:prstDash val="solid"/>
            <a:miter lim="800000"/>
          </a:ln>
          <a:effectLst/>
        </p:spPr>
      </p:cxnSp>
      <p:pic>
        <p:nvPicPr>
          <p:cNvPr id="89" name="Picture 88">
            <a:extLst>
              <a:ext uri="{FF2B5EF4-FFF2-40B4-BE49-F238E27FC236}">
                <a16:creationId xmlns:a16="http://schemas.microsoft.com/office/drawing/2014/main" id="{48C8D5C6-A8FE-417B-A60D-AFA9D8EEB2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740" y="6307425"/>
            <a:ext cx="900010" cy="13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09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r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>
            <a:extLst>
              <a:ext uri="{FF2B5EF4-FFF2-40B4-BE49-F238E27FC236}">
                <a16:creationId xmlns:a16="http://schemas.microsoft.com/office/drawing/2014/main" id="{A95B15B0-AC24-4801-8B8F-B5AC2620783B}"/>
              </a:ext>
            </a:extLst>
          </p:cNvPr>
          <p:cNvSpPr txBox="1"/>
          <p:nvPr userDrawn="1"/>
        </p:nvSpPr>
        <p:spPr>
          <a:xfrm>
            <a:off x="11620952" y="6302537"/>
            <a:ext cx="391417" cy="230814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/>
            <a:fld id="{260E2A6B-A809-4840-BF14-8648BC0BDF87}" type="slidenum">
              <a:rPr lang="id-ID" sz="900" b="0" i="0" smtClean="0">
                <a:solidFill>
                  <a:srgbClr val="FF6000"/>
                </a:solidFill>
                <a:latin typeface="+mj-lt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900" b="0" i="0" dirty="0">
                <a:solidFill>
                  <a:srgbClr val="FF6000"/>
                </a:solidFill>
                <a:latin typeface="+mj-lt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13C2247-86A7-4BCC-AA6E-86C5CA9EDCDC}"/>
              </a:ext>
            </a:extLst>
          </p:cNvPr>
          <p:cNvSpPr>
            <a:spLocks/>
          </p:cNvSpPr>
          <p:nvPr userDrawn="1"/>
        </p:nvSpPr>
        <p:spPr bwMode="auto">
          <a:xfrm>
            <a:off x="11320482" y="6349476"/>
            <a:ext cx="3286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/>
            <a:r>
              <a:rPr lang="en-US" sz="900" b="0" i="0" spc="150" dirty="0">
                <a:solidFill>
                  <a:schemeClr val="bg1">
                    <a:lumMod val="50000"/>
                  </a:schemeClr>
                </a:solidFill>
                <a:latin typeface="+mn-lt"/>
                <a:ea typeface="Montserrat Light" charset="0"/>
                <a:cs typeface="Montserrat Light" charset="0"/>
                <a:sym typeface="Bebas Neue" charset="0"/>
              </a:rPr>
              <a:t>Page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501B81-F464-486E-9371-2F0E30463205}"/>
              </a:ext>
            </a:extLst>
          </p:cNvPr>
          <p:cNvCxnSpPr>
            <a:cxnSpLocks/>
          </p:cNvCxnSpPr>
          <p:nvPr userDrawn="1"/>
        </p:nvCxnSpPr>
        <p:spPr>
          <a:xfrm>
            <a:off x="1447800" y="6400800"/>
            <a:ext cx="9665934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87C56CE-3D47-4818-B45D-AD6885C65D6F}"/>
              </a:ext>
            </a:extLst>
          </p:cNvPr>
          <p:cNvCxnSpPr>
            <a:cxnSpLocks/>
          </p:cNvCxnSpPr>
          <p:nvPr userDrawn="1"/>
        </p:nvCxnSpPr>
        <p:spPr>
          <a:xfrm>
            <a:off x="1268749" y="6225381"/>
            <a:ext cx="180062" cy="178689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F898A54-B2FE-435D-AD51-02DBA7C78274}"/>
              </a:ext>
            </a:extLst>
          </p:cNvPr>
          <p:cNvSpPr/>
          <p:nvPr userDrawn="1"/>
        </p:nvSpPr>
        <p:spPr>
          <a:xfrm>
            <a:off x="1371600" y="6467445"/>
            <a:ext cx="965130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Proprietary and Confidential. Subject to NDA.       www.gogocar.com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6968B0F-B819-4106-9CA9-A5953EC27C9D}"/>
              </a:ext>
            </a:extLst>
          </p:cNvPr>
          <p:cNvCxnSpPr>
            <a:cxnSpLocks/>
          </p:cNvCxnSpPr>
          <p:nvPr userDrawn="1"/>
        </p:nvCxnSpPr>
        <p:spPr>
          <a:xfrm>
            <a:off x="6625228" y="6501956"/>
            <a:ext cx="124663" cy="140144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420EB15-5BBB-4226-B00C-BE29797D4E1A}"/>
              </a:ext>
            </a:extLst>
          </p:cNvPr>
          <p:cNvCxnSpPr>
            <a:cxnSpLocks/>
          </p:cNvCxnSpPr>
          <p:nvPr userDrawn="1"/>
        </p:nvCxnSpPr>
        <p:spPr>
          <a:xfrm>
            <a:off x="11112293" y="6400800"/>
            <a:ext cx="180062" cy="178689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4F70F75-9B9E-4203-933F-08B9CD9113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8808" y="380888"/>
            <a:ext cx="11354384" cy="345862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 spc="300">
                <a:solidFill>
                  <a:srgbClr val="777777"/>
                </a:solidFill>
                <a:latin typeface="WeblySleek UI Semilight" panose="020B0402040204020203" pitchFamily="34" charset="0"/>
                <a:ea typeface="Open Sans" panose="020B0606030504020204" pitchFamily="34" charset="0"/>
                <a:cs typeface="WeblySleek UI Semilight" panose="020B0402040204020203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DF9A190-B5AC-4380-AE07-48CF50034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45" y="563880"/>
            <a:ext cx="11355247" cy="731520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400" kern="1200" dirty="0">
                <a:solidFill>
                  <a:srgbClr val="3D3D3D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Yu Gothic UI Semibold" panose="020B0700000000000000" pitchFamily="34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117065A-EABC-4231-8C0C-5F47F392A886}"/>
              </a:ext>
            </a:extLst>
          </p:cNvPr>
          <p:cNvCxnSpPr/>
          <p:nvPr userDrawn="1"/>
        </p:nvCxnSpPr>
        <p:spPr>
          <a:xfrm>
            <a:off x="542085" y="1297932"/>
            <a:ext cx="530352" cy="0"/>
          </a:xfrm>
          <a:prstGeom prst="line">
            <a:avLst/>
          </a:prstGeom>
          <a:noFill/>
          <a:ln w="19050" cap="flat" cmpd="sng" algn="ctr">
            <a:solidFill>
              <a:srgbClr val="FF6000"/>
            </a:solidFill>
            <a:prstDash val="solid"/>
            <a:miter lim="800000"/>
          </a:ln>
          <a:effectLst/>
        </p:spPr>
      </p:cxnSp>
      <p:pic>
        <p:nvPicPr>
          <p:cNvPr id="89" name="Picture 88">
            <a:extLst>
              <a:ext uri="{FF2B5EF4-FFF2-40B4-BE49-F238E27FC236}">
                <a16:creationId xmlns:a16="http://schemas.microsoft.com/office/drawing/2014/main" id="{48C8D5C6-A8FE-417B-A60D-AFA9D8EEB2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740" y="6307425"/>
            <a:ext cx="900010" cy="134809"/>
          </a:xfrm>
          <a:prstGeom prst="rect">
            <a:avLst/>
          </a:prstGeom>
        </p:spPr>
      </p:pic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BCFB614E-A568-4ED8-90A1-461579026A2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88815" y="2042554"/>
            <a:ext cx="1612088" cy="1612088"/>
          </a:xfrm>
          <a:prstGeom prst="ellipse">
            <a:avLst/>
          </a:prstGeo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D91543D8-FD24-42FA-B993-C56711AEBF8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66424" y="2042554"/>
            <a:ext cx="1612088" cy="1612088"/>
          </a:xfrm>
          <a:prstGeom prst="ellipse">
            <a:avLst/>
          </a:prstGeo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88969D64-9382-40DD-865F-2911D639D91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8815" y="4194153"/>
            <a:ext cx="1612088" cy="1612088"/>
          </a:xfrm>
          <a:prstGeom prst="ellipse">
            <a:avLst/>
          </a:prstGeo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0D77A1BB-FFBA-4928-8C57-626B349864E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466424" y="4194153"/>
            <a:ext cx="1612088" cy="1612088"/>
          </a:xfrm>
          <a:prstGeom prst="ellipse">
            <a:avLst/>
          </a:prstGeo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72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ry"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ontent Placeholder 2"/>
          <p:cNvSpPr>
            <a:spLocks noGrp="1"/>
          </p:cNvSpPr>
          <p:nvPr>
            <p:ph idx="1"/>
          </p:nvPr>
        </p:nvSpPr>
        <p:spPr>
          <a:xfrm>
            <a:off x="417945" y="1447806"/>
            <a:ext cx="11231153" cy="4648201"/>
          </a:xfrm>
        </p:spPr>
        <p:txBody>
          <a:bodyPr/>
          <a:lstStyle>
            <a:lvl1pPr marL="342900" indent="-342900">
              <a:buClr>
                <a:srgbClr val="FF6000"/>
              </a:buClr>
              <a:buFont typeface="Arial" panose="020B0604020202020204" pitchFamily="34" charset="0"/>
              <a:buChar char="•"/>
              <a:defRPr sz="1600">
                <a:solidFill>
                  <a:srgbClr val="585858"/>
                </a:solidFill>
                <a:latin typeface="WeblySleek UI Semilight" panose="020B0402040204020203" pitchFamily="34" charset="0"/>
                <a:cs typeface="WeblySleek UI Semilight" panose="020B0402040204020203" pitchFamily="34" charset="0"/>
              </a:defRPr>
            </a:lvl1pPr>
            <a:lvl2pPr marL="742950" indent="-285750">
              <a:buClr>
                <a:srgbClr val="FF6000"/>
              </a:buClr>
              <a:buFont typeface="Arial" panose="020B0604020202020204" pitchFamily="34" charset="0"/>
              <a:buChar char="•"/>
              <a:defRPr sz="1500">
                <a:solidFill>
                  <a:srgbClr val="585858"/>
                </a:solidFill>
                <a:latin typeface="WeblySleek UI Semilight" panose="020B0402040204020203" pitchFamily="34" charset="0"/>
                <a:cs typeface="WeblySleek UI Semilight" panose="020B0402040204020203" pitchFamily="34" charset="0"/>
              </a:defRPr>
            </a:lvl2pPr>
            <a:lvl3pPr marL="1143000" indent="-228600">
              <a:buClr>
                <a:srgbClr val="FF6000"/>
              </a:buClr>
              <a:buFont typeface="Arial" panose="020B0604020202020204" pitchFamily="34" charset="0"/>
              <a:buChar char="•"/>
              <a:defRPr sz="1400">
                <a:solidFill>
                  <a:srgbClr val="585858"/>
                </a:solidFill>
                <a:latin typeface="WeblySleek UI Semilight" panose="020B0402040204020203" pitchFamily="34" charset="0"/>
                <a:cs typeface="WeblySleek UI Semilight" panose="020B0402040204020203" pitchFamily="34" charset="0"/>
              </a:defRPr>
            </a:lvl3pPr>
            <a:lvl4pPr marL="1600200" indent="-228600">
              <a:buClr>
                <a:srgbClr val="FF6000"/>
              </a:buClr>
              <a:buFont typeface="Arial" panose="020B0604020202020204" pitchFamily="34" charset="0"/>
              <a:buChar char="•"/>
              <a:defRPr sz="1300">
                <a:solidFill>
                  <a:srgbClr val="585858"/>
                </a:solidFill>
                <a:latin typeface="WeblySleek UI Semilight" panose="020B0402040204020203" pitchFamily="34" charset="0"/>
                <a:cs typeface="WeblySleek UI Semilight" panose="020B0402040204020203" pitchFamily="34" charset="0"/>
              </a:defRPr>
            </a:lvl4pPr>
            <a:lvl5pPr marL="2057400" indent="-228600">
              <a:buClr>
                <a:srgbClr val="FF6000"/>
              </a:buClr>
              <a:buFont typeface="Arial" panose="020B0604020202020204" pitchFamily="34" charset="0"/>
              <a:buChar char="•"/>
              <a:defRPr sz="1200">
                <a:solidFill>
                  <a:srgbClr val="585858"/>
                </a:solidFill>
                <a:latin typeface="WeblySleek UI Semilight" panose="020B0402040204020203" pitchFamily="34" charset="0"/>
                <a:cs typeface="WeblySleek UI Semilight" panose="020B040204020402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95B15B0-AC24-4801-8B8F-B5AC2620783B}"/>
              </a:ext>
            </a:extLst>
          </p:cNvPr>
          <p:cNvSpPr txBox="1"/>
          <p:nvPr userDrawn="1"/>
        </p:nvSpPr>
        <p:spPr>
          <a:xfrm>
            <a:off x="11620952" y="6302537"/>
            <a:ext cx="391417" cy="230814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/>
            <a:fld id="{260E2A6B-A809-4840-BF14-8648BC0BDF87}" type="slidenum">
              <a:rPr lang="id-ID" sz="900" b="0" i="0" smtClean="0">
                <a:solidFill>
                  <a:srgbClr val="FF6000"/>
                </a:solidFill>
                <a:latin typeface="+mj-lt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900" b="0" i="0" dirty="0">
                <a:solidFill>
                  <a:srgbClr val="FF6000"/>
                </a:solidFill>
                <a:latin typeface="+mj-lt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13C2247-86A7-4BCC-AA6E-86C5CA9EDCDC}"/>
              </a:ext>
            </a:extLst>
          </p:cNvPr>
          <p:cNvSpPr>
            <a:spLocks/>
          </p:cNvSpPr>
          <p:nvPr userDrawn="1"/>
        </p:nvSpPr>
        <p:spPr bwMode="auto">
          <a:xfrm>
            <a:off x="11320482" y="6349476"/>
            <a:ext cx="3286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/>
            <a:r>
              <a:rPr lang="en-US" sz="900" b="0" i="0" spc="150" dirty="0">
                <a:solidFill>
                  <a:srgbClr val="737373"/>
                </a:solidFill>
                <a:latin typeface="+mn-lt"/>
                <a:ea typeface="Montserrat Light" charset="0"/>
                <a:cs typeface="Montserrat Light" charset="0"/>
                <a:sym typeface="Bebas Neue" charset="0"/>
              </a:rPr>
              <a:t>Page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501B81-F464-486E-9371-2F0E30463205}"/>
              </a:ext>
            </a:extLst>
          </p:cNvPr>
          <p:cNvCxnSpPr>
            <a:cxnSpLocks/>
          </p:cNvCxnSpPr>
          <p:nvPr userDrawn="1"/>
        </p:nvCxnSpPr>
        <p:spPr>
          <a:xfrm>
            <a:off x="1447800" y="6400800"/>
            <a:ext cx="9665934" cy="0"/>
          </a:xfrm>
          <a:prstGeom prst="line">
            <a:avLst/>
          </a:prstGeom>
          <a:ln w="12700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87C56CE-3D47-4818-B45D-AD6885C65D6F}"/>
              </a:ext>
            </a:extLst>
          </p:cNvPr>
          <p:cNvCxnSpPr>
            <a:cxnSpLocks/>
          </p:cNvCxnSpPr>
          <p:nvPr userDrawn="1"/>
        </p:nvCxnSpPr>
        <p:spPr>
          <a:xfrm>
            <a:off x="1268749" y="6225381"/>
            <a:ext cx="180062" cy="178689"/>
          </a:xfrm>
          <a:prstGeom prst="line">
            <a:avLst/>
          </a:prstGeom>
          <a:ln w="12700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F898A54-B2FE-435D-AD51-02DBA7C78274}"/>
              </a:ext>
            </a:extLst>
          </p:cNvPr>
          <p:cNvSpPr/>
          <p:nvPr userDrawn="1"/>
        </p:nvSpPr>
        <p:spPr>
          <a:xfrm>
            <a:off x="1371600" y="6467445"/>
            <a:ext cx="965130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i="1" dirty="0">
                <a:solidFill>
                  <a:srgbClr val="737373"/>
                </a:solidFill>
                <a:latin typeface="+mn-lt"/>
              </a:rPr>
              <a:t>Proprietary and Confidential. Subject to NDA.       www.gogocar.com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6968B0F-B819-4106-9CA9-A5953EC27C9D}"/>
              </a:ext>
            </a:extLst>
          </p:cNvPr>
          <p:cNvCxnSpPr>
            <a:cxnSpLocks/>
          </p:cNvCxnSpPr>
          <p:nvPr userDrawn="1"/>
        </p:nvCxnSpPr>
        <p:spPr>
          <a:xfrm>
            <a:off x="6625228" y="6501956"/>
            <a:ext cx="124663" cy="140144"/>
          </a:xfrm>
          <a:prstGeom prst="line">
            <a:avLst/>
          </a:prstGeom>
          <a:ln w="12700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420EB15-5BBB-4226-B00C-BE29797D4E1A}"/>
              </a:ext>
            </a:extLst>
          </p:cNvPr>
          <p:cNvCxnSpPr>
            <a:cxnSpLocks/>
          </p:cNvCxnSpPr>
          <p:nvPr userDrawn="1"/>
        </p:nvCxnSpPr>
        <p:spPr>
          <a:xfrm>
            <a:off x="11112293" y="6400800"/>
            <a:ext cx="180062" cy="178689"/>
          </a:xfrm>
          <a:prstGeom prst="line">
            <a:avLst/>
          </a:prstGeom>
          <a:ln w="12700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4F70F75-9B9E-4203-933F-08B9CD9113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8808" y="380888"/>
            <a:ext cx="11230290" cy="345862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 spc="300">
                <a:solidFill>
                  <a:srgbClr val="777777"/>
                </a:solidFill>
                <a:latin typeface="WeblySleek UI Semilight" panose="020B0402040204020203" pitchFamily="34" charset="0"/>
                <a:ea typeface="Open Sans" panose="020B0606030504020204" pitchFamily="34" charset="0"/>
                <a:cs typeface="WeblySleek UI Semilight" panose="020B0402040204020203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DF9A190-B5AC-4380-AE07-48CF50034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45" y="563880"/>
            <a:ext cx="11231153" cy="731520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400" kern="1200" dirty="0">
                <a:solidFill>
                  <a:srgbClr val="3D3D3D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Yu Gothic UI Semibold" panose="020B0700000000000000" pitchFamily="34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117065A-EABC-4231-8C0C-5F47F392A886}"/>
              </a:ext>
            </a:extLst>
          </p:cNvPr>
          <p:cNvCxnSpPr/>
          <p:nvPr userDrawn="1"/>
        </p:nvCxnSpPr>
        <p:spPr>
          <a:xfrm>
            <a:off x="542085" y="1297932"/>
            <a:ext cx="530352" cy="0"/>
          </a:xfrm>
          <a:prstGeom prst="line">
            <a:avLst/>
          </a:prstGeom>
          <a:noFill/>
          <a:ln w="19050" cap="flat" cmpd="sng" algn="ctr">
            <a:solidFill>
              <a:srgbClr val="FF6000"/>
            </a:solidFill>
            <a:prstDash val="solid"/>
            <a:miter lim="800000"/>
          </a:ln>
          <a:effectLst/>
        </p:spPr>
      </p:cxnSp>
      <p:pic>
        <p:nvPicPr>
          <p:cNvPr id="89" name="Picture 88">
            <a:extLst>
              <a:ext uri="{FF2B5EF4-FFF2-40B4-BE49-F238E27FC236}">
                <a16:creationId xmlns:a16="http://schemas.microsoft.com/office/drawing/2014/main" id="{48C8D5C6-A8FE-417B-A60D-AFA9D8EEB2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740" y="6307425"/>
            <a:ext cx="900010" cy="13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3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ry">
    <p:bg>
      <p:bgPr>
        <a:solidFill>
          <a:srgbClr val="4246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ontent Placeholder 2"/>
          <p:cNvSpPr>
            <a:spLocks noGrp="1"/>
          </p:cNvSpPr>
          <p:nvPr>
            <p:ph idx="1"/>
          </p:nvPr>
        </p:nvSpPr>
        <p:spPr>
          <a:xfrm>
            <a:off x="417945" y="1447806"/>
            <a:ext cx="11316855" cy="4648201"/>
          </a:xfrm>
        </p:spPr>
        <p:txBody>
          <a:bodyPr/>
          <a:lstStyle>
            <a:lvl1pPr marL="342900" indent="-342900">
              <a:buClr>
                <a:srgbClr val="FF6000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WeblySleek UI Semilight" panose="020B0402040204020203" pitchFamily="34" charset="0"/>
                <a:cs typeface="WeblySleek UI Semilight" panose="020B0402040204020203" pitchFamily="34" charset="0"/>
              </a:defRPr>
            </a:lvl1pPr>
            <a:lvl2pPr marL="742950" indent="-285750">
              <a:buClr>
                <a:srgbClr val="FF6000"/>
              </a:buClr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  <a:latin typeface="WeblySleek UI Semilight" panose="020B0402040204020203" pitchFamily="34" charset="0"/>
                <a:cs typeface="WeblySleek UI Semilight" panose="020B0402040204020203" pitchFamily="34" charset="0"/>
              </a:defRPr>
            </a:lvl2pPr>
            <a:lvl3pPr marL="1143000" indent="-228600">
              <a:buClr>
                <a:srgbClr val="FF6000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WeblySleek UI Semilight" panose="020B0402040204020203" pitchFamily="34" charset="0"/>
                <a:cs typeface="WeblySleek UI Semilight" panose="020B0402040204020203" pitchFamily="34" charset="0"/>
              </a:defRPr>
            </a:lvl3pPr>
            <a:lvl4pPr marL="1600200" indent="-228600">
              <a:buClr>
                <a:srgbClr val="FF6000"/>
              </a:buClr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WeblySleek UI Semilight" panose="020B0402040204020203" pitchFamily="34" charset="0"/>
                <a:cs typeface="WeblySleek UI Semilight" panose="020B0402040204020203" pitchFamily="34" charset="0"/>
              </a:defRPr>
            </a:lvl4pPr>
            <a:lvl5pPr marL="2057400" indent="-228600">
              <a:buClr>
                <a:srgbClr val="FF6000"/>
              </a:buClr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WeblySleek UI Semilight" panose="020B0402040204020203" pitchFamily="34" charset="0"/>
                <a:cs typeface="WeblySleek UI Semilight" panose="020B040204020402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95B15B0-AC24-4801-8B8F-B5AC2620783B}"/>
              </a:ext>
            </a:extLst>
          </p:cNvPr>
          <p:cNvSpPr txBox="1"/>
          <p:nvPr userDrawn="1"/>
        </p:nvSpPr>
        <p:spPr>
          <a:xfrm>
            <a:off x="11620952" y="6302537"/>
            <a:ext cx="391417" cy="230814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/>
            <a:fld id="{260E2A6B-A809-4840-BF14-8648BC0BDF87}" type="slidenum">
              <a:rPr lang="id-ID" sz="900" b="0" i="0" smtClean="0">
                <a:solidFill>
                  <a:srgbClr val="FF6000"/>
                </a:solidFill>
                <a:latin typeface="+mj-lt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900" b="0" i="0" dirty="0">
                <a:solidFill>
                  <a:srgbClr val="FF6000"/>
                </a:solidFill>
                <a:latin typeface="+mj-lt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13C2247-86A7-4BCC-AA6E-86C5CA9EDCDC}"/>
              </a:ext>
            </a:extLst>
          </p:cNvPr>
          <p:cNvSpPr>
            <a:spLocks/>
          </p:cNvSpPr>
          <p:nvPr userDrawn="1"/>
        </p:nvSpPr>
        <p:spPr bwMode="auto">
          <a:xfrm>
            <a:off x="11320482" y="6349476"/>
            <a:ext cx="3286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/>
            <a:r>
              <a:rPr lang="en-US" sz="900" b="0" i="0" spc="150" dirty="0">
                <a:solidFill>
                  <a:srgbClr val="73798D"/>
                </a:solidFill>
                <a:latin typeface="+mn-lt"/>
                <a:ea typeface="Montserrat Light" charset="0"/>
                <a:cs typeface="Montserrat Light" charset="0"/>
                <a:sym typeface="Bebas Neue" charset="0"/>
              </a:rPr>
              <a:t>Page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501B81-F464-486E-9371-2F0E30463205}"/>
              </a:ext>
            </a:extLst>
          </p:cNvPr>
          <p:cNvCxnSpPr>
            <a:cxnSpLocks/>
          </p:cNvCxnSpPr>
          <p:nvPr userDrawn="1"/>
        </p:nvCxnSpPr>
        <p:spPr>
          <a:xfrm>
            <a:off x="1447800" y="6400800"/>
            <a:ext cx="9665934" cy="0"/>
          </a:xfrm>
          <a:prstGeom prst="line">
            <a:avLst/>
          </a:prstGeom>
          <a:ln w="12700">
            <a:solidFill>
              <a:srgbClr val="5C61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87C56CE-3D47-4818-B45D-AD6885C65D6F}"/>
              </a:ext>
            </a:extLst>
          </p:cNvPr>
          <p:cNvCxnSpPr>
            <a:cxnSpLocks/>
          </p:cNvCxnSpPr>
          <p:nvPr userDrawn="1"/>
        </p:nvCxnSpPr>
        <p:spPr>
          <a:xfrm>
            <a:off x="1268749" y="6225381"/>
            <a:ext cx="180062" cy="178689"/>
          </a:xfrm>
          <a:prstGeom prst="line">
            <a:avLst/>
          </a:prstGeom>
          <a:ln w="12700">
            <a:solidFill>
              <a:srgbClr val="5C61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F898A54-B2FE-435D-AD51-02DBA7C78274}"/>
              </a:ext>
            </a:extLst>
          </p:cNvPr>
          <p:cNvSpPr/>
          <p:nvPr userDrawn="1"/>
        </p:nvSpPr>
        <p:spPr>
          <a:xfrm>
            <a:off x="1371600" y="6467445"/>
            <a:ext cx="965130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i="1" dirty="0">
                <a:solidFill>
                  <a:srgbClr val="73798D"/>
                </a:solidFill>
                <a:latin typeface="+mn-lt"/>
              </a:rPr>
              <a:t>Proprietary and Confidential. Subject to NDA.       www.gogocar.com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6968B0F-B819-4106-9CA9-A5953EC27C9D}"/>
              </a:ext>
            </a:extLst>
          </p:cNvPr>
          <p:cNvCxnSpPr>
            <a:cxnSpLocks/>
          </p:cNvCxnSpPr>
          <p:nvPr userDrawn="1"/>
        </p:nvCxnSpPr>
        <p:spPr>
          <a:xfrm>
            <a:off x="6625228" y="6501956"/>
            <a:ext cx="124663" cy="140144"/>
          </a:xfrm>
          <a:prstGeom prst="line">
            <a:avLst/>
          </a:prstGeom>
          <a:ln w="12700">
            <a:solidFill>
              <a:srgbClr val="5C61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420EB15-5BBB-4226-B00C-BE29797D4E1A}"/>
              </a:ext>
            </a:extLst>
          </p:cNvPr>
          <p:cNvCxnSpPr>
            <a:cxnSpLocks/>
          </p:cNvCxnSpPr>
          <p:nvPr userDrawn="1"/>
        </p:nvCxnSpPr>
        <p:spPr>
          <a:xfrm>
            <a:off x="11112293" y="6400800"/>
            <a:ext cx="180062" cy="178689"/>
          </a:xfrm>
          <a:prstGeom prst="line">
            <a:avLst/>
          </a:prstGeom>
          <a:ln w="12700">
            <a:solidFill>
              <a:srgbClr val="5C61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4F70F75-9B9E-4203-933F-08B9CD9113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8808" y="380888"/>
            <a:ext cx="11315992" cy="345862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 spc="300">
                <a:solidFill>
                  <a:srgbClr val="777777"/>
                </a:solidFill>
                <a:latin typeface="WeblySleek UI Semilight" panose="020B0402040204020203" pitchFamily="34" charset="0"/>
                <a:ea typeface="Open Sans" panose="020B0606030504020204" pitchFamily="34" charset="0"/>
                <a:cs typeface="WeblySleek UI Semilight" panose="020B0402040204020203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DF9A190-B5AC-4380-AE07-48CF50034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45" y="563880"/>
            <a:ext cx="11316855" cy="731520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400" kern="12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Yu Gothic UI Semibold" panose="020B0700000000000000" pitchFamily="34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117065A-EABC-4231-8C0C-5F47F392A886}"/>
              </a:ext>
            </a:extLst>
          </p:cNvPr>
          <p:cNvCxnSpPr/>
          <p:nvPr userDrawn="1"/>
        </p:nvCxnSpPr>
        <p:spPr>
          <a:xfrm>
            <a:off x="542085" y="1297932"/>
            <a:ext cx="530352" cy="0"/>
          </a:xfrm>
          <a:prstGeom prst="line">
            <a:avLst/>
          </a:prstGeom>
          <a:noFill/>
          <a:ln w="19050" cap="flat" cmpd="sng" algn="ctr">
            <a:solidFill>
              <a:srgbClr val="FF6000"/>
            </a:solidFill>
            <a:prstDash val="solid"/>
            <a:miter lim="800000"/>
          </a:ln>
          <a:effectLst/>
        </p:spPr>
      </p:cxnSp>
      <p:pic>
        <p:nvPicPr>
          <p:cNvPr id="89" name="Picture 88">
            <a:extLst>
              <a:ext uri="{FF2B5EF4-FFF2-40B4-BE49-F238E27FC236}">
                <a16:creationId xmlns:a16="http://schemas.microsoft.com/office/drawing/2014/main" id="{48C8D5C6-A8FE-417B-A60D-AFA9D8EEB2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740" y="6307425"/>
            <a:ext cx="900010" cy="13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14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ry">
    <p:bg>
      <p:bgPr>
        <a:solidFill>
          <a:srgbClr val="4246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>
            <a:extLst>
              <a:ext uri="{FF2B5EF4-FFF2-40B4-BE49-F238E27FC236}">
                <a16:creationId xmlns:a16="http://schemas.microsoft.com/office/drawing/2014/main" id="{A95B15B0-AC24-4801-8B8F-B5AC2620783B}"/>
              </a:ext>
            </a:extLst>
          </p:cNvPr>
          <p:cNvSpPr txBox="1"/>
          <p:nvPr userDrawn="1"/>
        </p:nvSpPr>
        <p:spPr>
          <a:xfrm>
            <a:off x="11620952" y="6302537"/>
            <a:ext cx="391417" cy="230814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/>
            <a:fld id="{260E2A6B-A809-4840-BF14-8648BC0BDF87}" type="slidenum">
              <a:rPr lang="id-ID" sz="900" b="0" i="0" smtClean="0">
                <a:solidFill>
                  <a:srgbClr val="FF6000"/>
                </a:solidFill>
                <a:latin typeface="+mj-lt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900" b="0" i="0" dirty="0">
                <a:solidFill>
                  <a:srgbClr val="FF6000"/>
                </a:solidFill>
                <a:latin typeface="+mj-lt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13C2247-86A7-4BCC-AA6E-86C5CA9EDCDC}"/>
              </a:ext>
            </a:extLst>
          </p:cNvPr>
          <p:cNvSpPr>
            <a:spLocks/>
          </p:cNvSpPr>
          <p:nvPr userDrawn="1"/>
        </p:nvSpPr>
        <p:spPr bwMode="auto">
          <a:xfrm>
            <a:off x="11320482" y="6349476"/>
            <a:ext cx="3286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/>
            <a:r>
              <a:rPr lang="en-US" sz="900" b="0" i="0" spc="150" dirty="0">
                <a:solidFill>
                  <a:srgbClr val="73798D"/>
                </a:solidFill>
                <a:latin typeface="+mn-lt"/>
                <a:ea typeface="Montserrat Light" charset="0"/>
                <a:cs typeface="Montserrat Light" charset="0"/>
                <a:sym typeface="Bebas Neue" charset="0"/>
              </a:rPr>
              <a:t>Page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501B81-F464-486E-9371-2F0E30463205}"/>
              </a:ext>
            </a:extLst>
          </p:cNvPr>
          <p:cNvCxnSpPr>
            <a:cxnSpLocks/>
          </p:cNvCxnSpPr>
          <p:nvPr userDrawn="1"/>
        </p:nvCxnSpPr>
        <p:spPr>
          <a:xfrm>
            <a:off x="1447800" y="6400800"/>
            <a:ext cx="9665934" cy="0"/>
          </a:xfrm>
          <a:prstGeom prst="line">
            <a:avLst/>
          </a:prstGeom>
          <a:ln w="12700">
            <a:solidFill>
              <a:srgbClr val="5C61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87C56CE-3D47-4818-B45D-AD6885C65D6F}"/>
              </a:ext>
            </a:extLst>
          </p:cNvPr>
          <p:cNvCxnSpPr>
            <a:cxnSpLocks/>
          </p:cNvCxnSpPr>
          <p:nvPr userDrawn="1"/>
        </p:nvCxnSpPr>
        <p:spPr>
          <a:xfrm>
            <a:off x="1268749" y="6225381"/>
            <a:ext cx="180062" cy="178689"/>
          </a:xfrm>
          <a:prstGeom prst="line">
            <a:avLst/>
          </a:prstGeom>
          <a:ln w="12700">
            <a:solidFill>
              <a:srgbClr val="5C61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F898A54-B2FE-435D-AD51-02DBA7C78274}"/>
              </a:ext>
            </a:extLst>
          </p:cNvPr>
          <p:cNvSpPr/>
          <p:nvPr userDrawn="1"/>
        </p:nvSpPr>
        <p:spPr>
          <a:xfrm>
            <a:off x="1371600" y="6467445"/>
            <a:ext cx="965130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i="1" dirty="0">
                <a:solidFill>
                  <a:srgbClr val="73798D"/>
                </a:solidFill>
                <a:latin typeface="+mn-lt"/>
              </a:rPr>
              <a:t>Proprietary and Confidential. Subject to NDA.       www.gogocar.com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6968B0F-B819-4106-9CA9-A5953EC27C9D}"/>
              </a:ext>
            </a:extLst>
          </p:cNvPr>
          <p:cNvCxnSpPr>
            <a:cxnSpLocks/>
          </p:cNvCxnSpPr>
          <p:nvPr userDrawn="1"/>
        </p:nvCxnSpPr>
        <p:spPr>
          <a:xfrm>
            <a:off x="6625228" y="6501956"/>
            <a:ext cx="124663" cy="140144"/>
          </a:xfrm>
          <a:prstGeom prst="line">
            <a:avLst/>
          </a:prstGeom>
          <a:ln w="12700">
            <a:solidFill>
              <a:srgbClr val="5C61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420EB15-5BBB-4226-B00C-BE29797D4E1A}"/>
              </a:ext>
            </a:extLst>
          </p:cNvPr>
          <p:cNvCxnSpPr>
            <a:cxnSpLocks/>
          </p:cNvCxnSpPr>
          <p:nvPr userDrawn="1"/>
        </p:nvCxnSpPr>
        <p:spPr>
          <a:xfrm>
            <a:off x="11112293" y="6400800"/>
            <a:ext cx="180062" cy="178689"/>
          </a:xfrm>
          <a:prstGeom prst="line">
            <a:avLst/>
          </a:prstGeom>
          <a:ln w="12700">
            <a:solidFill>
              <a:srgbClr val="5C61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4F70F75-9B9E-4203-933F-08B9CD9113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8808" y="380888"/>
            <a:ext cx="11315992" cy="345862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 spc="300">
                <a:solidFill>
                  <a:srgbClr val="777777"/>
                </a:solidFill>
                <a:latin typeface="WeblySleek UI Semilight" panose="020B0402040204020203" pitchFamily="34" charset="0"/>
                <a:ea typeface="Open Sans" panose="020B0606030504020204" pitchFamily="34" charset="0"/>
                <a:cs typeface="WeblySleek UI Semilight" panose="020B0402040204020203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DF9A190-B5AC-4380-AE07-48CF50034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45" y="563880"/>
            <a:ext cx="11316855" cy="731520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400" kern="12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Yu Gothic UI Semibold" panose="020B0700000000000000" pitchFamily="34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117065A-EABC-4231-8C0C-5F47F392A886}"/>
              </a:ext>
            </a:extLst>
          </p:cNvPr>
          <p:cNvCxnSpPr/>
          <p:nvPr userDrawn="1"/>
        </p:nvCxnSpPr>
        <p:spPr>
          <a:xfrm>
            <a:off x="542085" y="1297932"/>
            <a:ext cx="530352" cy="0"/>
          </a:xfrm>
          <a:prstGeom prst="line">
            <a:avLst/>
          </a:prstGeom>
          <a:noFill/>
          <a:ln w="19050" cap="flat" cmpd="sng" algn="ctr">
            <a:solidFill>
              <a:srgbClr val="FF6000"/>
            </a:solidFill>
            <a:prstDash val="solid"/>
            <a:miter lim="800000"/>
          </a:ln>
          <a:effectLst/>
        </p:spPr>
      </p:cxnSp>
      <p:pic>
        <p:nvPicPr>
          <p:cNvPr id="89" name="Picture 88">
            <a:extLst>
              <a:ext uri="{FF2B5EF4-FFF2-40B4-BE49-F238E27FC236}">
                <a16:creationId xmlns:a16="http://schemas.microsoft.com/office/drawing/2014/main" id="{48C8D5C6-A8FE-417B-A60D-AFA9D8EEB2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740" y="6307425"/>
            <a:ext cx="900010" cy="13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63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ry">
    <p:bg>
      <p:bgPr>
        <a:solidFill>
          <a:srgbClr val="4246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>
            <a:extLst>
              <a:ext uri="{FF2B5EF4-FFF2-40B4-BE49-F238E27FC236}">
                <a16:creationId xmlns:a16="http://schemas.microsoft.com/office/drawing/2014/main" id="{A95B15B0-AC24-4801-8B8F-B5AC2620783B}"/>
              </a:ext>
            </a:extLst>
          </p:cNvPr>
          <p:cNvSpPr txBox="1"/>
          <p:nvPr userDrawn="1"/>
        </p:nvSpPr>
        <p:spPr>
          <a:xfrm>
            <a:off x="11620952" y="6302537"/>
            <a:ext cx="391417" cy="230814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/>
            <a:fld id="{260E2A6B-A809-4840-BF14-8648BC0BDF87}" type="slidenum">
              <a:rPr lang="id-ID" sz="900" b="0" i="0" smtClean="0">
                <a:solidFill>
                  <a:srgbClr val="FF6000"/>
                </a:solidFill>
                <a:latin typeface="+mj-lt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900" b="0" i="0" dirty="0">
                <a:solidFill>
                  <a:srgbClr val="FF6000"/>
                </a:solidFill>
                <a:latin typeface="+mj-lt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13C2247-86A7-4BCC-AA6E-86C5CA9EDCDC}"/>
              </a:ext>
            </a:extLst>
          </p:cNvPr>
          <p:cNvSpPr>
            <a:spLocks/>
          </p:cNvSpPr>
          <p:nvPr userDrawn="1"/>
        </p:nvSpPr>
        <p:spPr bwMode="auto">
          <a:xfrm>
            <a:off x="11320482" y="6349476"/>
            <a:ext cx="3286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/>
            <a:r>
              <a:rPr lang="en-US" sz="900" b="0" i="0" spc="150" dirty="0">
                <a:solidFill>
                  <a:srgbClr val="73798D"/>
                </a:solidFill>
                <a:latin typeface="+mn-lt"/>
                <a:ea typeface="Montserrat Light" charset="0"/>
                <a:cs typeface="Montserrat Light" charset="0"/>
                <a:sym typeface="Bebas Neue" charset="0"/>
              </a:rPr>
              <a:t>Page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501B81-F464-486E-9371-2F0E30463205}"/>
              </a:ext>
            </a:extLst>
          </p:cNvPr>
          <p:cNvCxnSpPr>
            <a:cxnSpLocks/>
          </p:cNvCxnSpPr>
          <p:nvPr userDrawn="1"/>
        </p:nvCxnSpPr>
        <p:spPr>
          <a:xfrm>
            <a:off x="1447800" y="6400800"/>
            <a:ext cx="9665934" cy="0"/>
          </a:xfrm>
          <a:prstGeom prst="line">
            <a:avLst/>
          </a:prstGeom>
          <a:ln w="12700">
            <a:solidFill>
              <a:srgbClr val="5C61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87C56CE-3D47-4818-B45D-AD6885C65D6F}"/>
              </a:ext>
            </a:extLst>
          </p:cNvPr>
          <p:cNvCxnSpPr>
            <a:cxnSpLocks/>
          </p:cNvCxnSpPr>
          <p:nvPr userDrawn="1"/>
        </p:nvCxnSpPr>
        <p:spPr>
          <a:xfrm>
            <a:off x="1268749" y="6225381"/>
            <a:ext cx="180062" cy="178689"/>
          </a:xfrm>
          <a:prstGeom prst="line">
            <a:avLst/>
          </a:prstGeom>
          <a:ln w="12700">
            <a:solidFill>
              <a:srgbClr val="5C61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F898A54-B2FE-435D-AD51-02DBA7C78274}"/>
              </a:ext>
            </a:extLst>
          </p:cNvPr>
          <p:cNvSpPr/>
          <p:nvPr userDrawn="1"/>
        </p:nvSpPr>
        <p:spPr>
          <a:xfrm>
            <a:off x="1371600" y="6467445"/>
            <a:ext cx="965130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i="1" dirty="0">
                <a:solidFill>
                  <a:srgbClr val="73798D"/>
                </a:solidFill>
                <a:latin typeface="+mn-lt"/>
              </a:rPr>
              <a:t>Proprietary and Confidential. Subject to NDA.       www.gogocar.com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6968B0F-B819-4106-9CA9-A5953EC27C9D}"/>
              </a:ext>
            </a:extLst>
          </p:cNvPr>
          <p:cNvCxnSpPr>
            <a:cxnSpLocks/>
          </p:cNvCxnSpPr>
          <p:nvPr userDrawn="1"/>
        </p:nvCxnSpPr>
        <p:spPr>
          <a:xfrm>
            <a:off x="6625228" y="6501956"/>
            <a:ext cx="124663" cy="140144"/>
          </a:xfrm>
          <a:prstGeom prst="line">
            <a:avLst/>
          </a:prstGeom>
          <a:ln w="12700">
            <a:solidFill>
              <a:srgbClr val="5C61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420EB15-5BBB-4226-B00C-BE29797D4E1A}"/>
              </a:ext>
            </a:extLst>
          </p:cNvPr>
          <p:cNvCxnSpPr>
            <a:cxnSpLocks/>
          </p:cNvCxnSpPr>
          <p:nvPr userDrawn="1"/>
        </p:nvCxnSpPr>
        <p:spPr>
          <a:xfrm>
            <a:off x="11112293" y="6400800"/>
            <a:ext cx="180062" cy="178689"/>
          </a:xfrm>
          <a:prstGeom prst="line">
            <a:avLst/>
          </a:prstGeom>
          <a:ln w="12700">
            <a:solidFill>
              <a:srgbClr val="5C61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Picture 88">
            <a:extLst>
              <a:ext uri="{FF2B5EF4-FFF2-40B4-BE49-F238E27FC236}">
                <a16:creationId xmlns:a16="http://schemas.microsoft.com/office/drawing/2014/main" id="{48C8D5C6-A8FE-417B-A60D-AFA9D8EEB2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740" y="6307425"/>
            <a:ext cx="900010" cy="13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727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r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1">
            <a:extLst>
              <a:ext uri="{FF2B5EF4-FFF2-40B4-BE49-F238E27FC236}">
                <a16:creationId xmlns:a16="http://schemas.microsoft.com/office/drawing/2014/main" id="{778D780B-1D5A-44A3-867C-9E97BAE07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1003576" cy="914400"/>
          </a:xfrm>
        </p:spPr>
        <p:txBody>
          <a:bodyPr>
            <a:normAutofit/>
          </a:bodyPr>
          <a:lstStyle>
            <a:lvl1pPr>
              <a:defRPr sz="3600" b="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8082BF0-5DF3-422F-9DEA-798F9F0D56A4}"/>
              </a:ext>
            </a:extLst>
          </p:cNvPr>
          <p:cNvCxnSpPr/>
          <p:nvPr userDrawn="1"/>
        </p:nvCxnSpPr>
        <p:spPr>
          <a:xfrm>
            <a:off x="701703" y="1184259"/>
            <a:ext cx="481495" cy="0"/>
          </a:xfrm>
          <a:prstGeom prst="line">
            <a:avLst/>
          </a:prstGeom>
          <a:ln w="12700">
            <a:solidFill>
              <a:srgbClr val="0389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A95B15B0-AC24-4801-8B8F-B5AC2620783B}"/>
              </a:ext>
            </a:extLst>
          </p:cNvPr>
          <p:cNvSpPr txBox="1"/>
          <p:nvPr userDrawn="1"/>
        </p:nvSpPr>
        <p:spPr>
          <a:xfrm>
            <a:off x="11620952" y="6302537"/>
            <a:ext cx="391417" cy="230814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/>
            <a:fld id="{260E2A6B-A809-4840-BF14-8648BC0BDF87}" type="slidenum">
              <a:rPr lang="id-ID" sz="900" b="0" i="0" smtClean="0">
                <a:solidFill>
                  <a:srgbClr val="0389F2"/>
                </a:solidFill>
                <a:latin typeface="+mn-lt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900" b="0" i="0" dirty="0">
                <a:solidFill>
                  <a:schemeClr val="tx1"/>
                </a:solidFill>
                <a:latin typeface="+mn-lt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13C2247-86A7-4BCC-AA6E-86C5CA9EDCDC}"/>
              </a:ext>
            </a:extLst>
          </p:cNvPr>
          <p:cNvSpPr>
            <a:spLocks/>
          </p:cNvSpPr>
          <p:nvPr userDrawn="1"/>
        </p:nvSpPr>
        <p:spPr bwMode="auto">
          <a:xfrm>
            <a:off x="11320482" y="6349476"/>
            <a:ext cx="3286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/>
            <a:r>
              <a:rPr lang="en-US" sz="900" b="0" i="0" spc="150" dirty="0">
                <a:solidFill>
                  <a:schemeClr val="tx1"/>
                </a:solidFill>
                <a:latin typeface="+mn-lt"/>
                <a:ea typeface="Montserrat Light" charset="0"/>
                <a:cs typeface="Montserrat Light" charset="0"/>
                <a:sym typeface="Bebas Neue" charset="0"/>
              </a:rPr>
              <a:t>Page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501B81-F464-486E-9371-2F0E30463205}"/>
              </a:ext>
            </a:extLst>
          </p:cNvPr>
          <p:cNvCxnSpPr>
            <a:cxnSpLocks/>
          </p:cNvCxnSpPr>
          <p:nvPr userDrawn="1"/>
        </p:nvCxnSpPr>
        <p:spPr>
          <a:xfrm>
            <a:off x="1447800" y="6400800"/>
            <a:ext cx="9665934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9A7DA49-7345-4FDD-8854-D2E2F7E01509}"/>
              </a:ext>
            </a:extLst>
          </p:cNvPr>
          <p:cNvGrpSpPr/>
          <p:nvPr userDrawn="1"/>
        </p:nvGrpSpPr>
        <p:grpSpPr>
          <a:xfrm>
            <a:off x="369894" y="6225381"/>
            <a:ext cx="971806" cy="283012"/>
            <a:chOff x="287323" y="6225381"/>
            <a:chExt cx="971806" cy="283012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3B0CF21-5EA6-487A-AB55-FCA7098FF461}"/>
                </a:ext>
              </a:extLst>
            </p:cNvPr>
            <p:cNvSpPr/>
            <p:nvPr/>
          </p:nvSpPr>
          <p:spPr>
            <a:xfrm>
              <a:off x="287323" y="6225381"/>
              <a:ext cx="170606" cy="283012"/>
            </a:xfrm>
            <a:custGeom>
              <a:avLst/>
              <a:gdLst>
                <a:gd name="connsiteX0" fmla="*/ 617934 w 1233487"/>
                <a:gd name="connsiteY0" fmla="*/ 1771763 h 2046192"/>
                <a:gd name="connsiteX1" fmla="*/ 514349 w 1233487"/>
                <a:gd name="connsiteY1" fmla="*/ 1875348 h 2046192"/>
                <a:gd name="connsiteX2" fmla="*/ 617934 w 1233487"/>
                <a:gd name="connsiteY2" fmla="*/ 1978933 h 2046192"/>
                <a:gd name="connsiteX3" fmla="*/ 721519 w 1233487"/>
                <a:gd name="connsiteY3" fmla="*/ 1875348 h 2046192"/>
                <a:gd name="connsiteX4" fmla="*/ 617934 w 1233487"/>
                <a:gd name="connsiteY4" fmla="*/ 1771763 h 2046192"/>
                <a:gd name="connsiteX5" fmla="*/ 616745 w 1233487"/>
                <a:gd name="connsiteY5" fmla="*/ 693058 h 2046192"/>
                <a:gd name="connsiteX6" fmla="*/ 688761 w 1233487"/>
                <a:gd name="connsiteY6" fmla="*/ 844201 h 2046192"/>
                <a:gd name="connsiteX7" fmla="*/ 847726 w 1233487"/>
                <a:gd name="connsiteY7" fmla="*/ 869512 h 2046192"/>
                <a:gd name="connsiteX8" fmla="*/ 733270 w 1233487"/>
                <a:gd name="connsiteY8" fmla="*/ 988234 h 2046192"/>
                <a:gd name="connsiteX9" fmla="*/ 759499 w 1233487"/>
                <a:gd name="connsiteY9" fmla="*/ 1155020 h 2046192"/>
                <a:gd name="connsiteX10" fmla="*/ 616745 w 1233487"/>
                <a:gd name="connsiteY10" fmla="*/ 1077251 h 2046192"/>
                <a:gd name="connsiteX11" fmla="*/ 473990 w 1233487"/>
                <a:gd name="connsiteY11" fmla="*/ 1155020 h 2046192"/>
                <a:gd name="connsiteX12" fmla="*/ 500219 w 1233487"/>
                <a:gd name="connsiteY12" fmla="*/ 988234 h 2046192"/>
                <a:gd name="connsiteX13" fmla="*/ 385763 w 1233487"/>
                <a:gd name="connsiteY13" fmla="*/ 869512 h 2046192"/>
                <a:gd name="connsiteX14" fmla="*/ 544728 w 1233487"/>
                <a:gd name="connsiteY14" fmla="*/ 844201 h 2046192"/>
                <a:gd name="connsiteX15" fmla="*/ 173832 w 1233487"/>
                <a:gd name="connsiteY15" fmla="*/ 200721 h 2046192"/>
                <a:gd name="connsiteX16" fmla="*/ 173832 w 1233487"/>
                <a:gd name="connsiteY16" fmla="*/ 1700908 h 2046192"/>
                <a:gd name="connsiteX17" fmla="*/ 1062038 w 1233487"/>
                <a:gd name="connsiteY17" fmla="*/ 1700908 h 2046192"/>
                <a:gd name="connsiteX18" fmla="*/ 1062038 w 1233487"/>
                <a:gd name="connsiteY18" fmla="*/ 200721 h 2046192"/>
                <a:gd name="connsiteX19" fmla="*/ 123349 w 1233487"/>
                <a:gd name="connsiteY19" fmla="*/ 0 h 2046192"/>
                <a:gd name="connsiteX20" fmla="*/ 1110138 w 1233487"/>
                <a:gd name="connsiteY20" fmla="*/ 0 h 2046192"/>
                <a:gd name="connsiteX21" fmla="*/ 1233487 w 1233487"/>
                <a:gd name="connsiteY21" fmla="*/ 123349 h 2046192"/>
                <a:gd name="connsiteX22" fmla="*/ 1233487 w 1233487"/>
                <a:gd name="connsiteY22" fmla="*/ 1922843 h 2046192"/>
                <a:gd name="connsiteX23" fmla="*/ 1110138 w 1233487"/>
                <a:gd name="connsiteY23" fmla="*/ 2046192 h 2046192"/>
                <a:gd name="connsiteX24" fmla="*/ 123349 w 1233487"/>
                <a:gd name="connsiteY24" fmla="*/ 2046192 h 2046192"/>
                <a:gd name="connsiteX25" fmla="*/ 0 w 1233487"/>
                <a:gd name="connsiteY25" fmla="*/ 1922843 h 2046192"/>
                <a:gd name="connsiteX26" fmla="*/ 0 w 1233487"/>
                <a:gd name="connsiteY26" fmla="*/ 123349 h 2046192"/>
                <a:gd name="connsiteX27" fmla="*/ 123349 w 1233487"/>
                <a:gd name="connsiteY27" fmla="*/ 0 h 204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33487" h="2046192">
                  <a:moveTo>
                    <a:pt x="617934" y="1771763"/>
                  </a:moveTo>
                  <a:cubicBezTo>
                    <a:pt x="560726" y="1771763"/>
                    <a:pt x="514349" y="1818140"/>
                    <a:pt x="514349" y="1875348"/>
                  </a:cubicBezTo>
                  <a:cubicBezTo>
                    <a:pt x="514349" y="1932556"/>
                    <a:pt x="560726" y="1978933"/>
                    <a:pt x="617934" y="1978933"/>
                  </a:cubicBezTo>
                  <a:cubicBezTo>
                    <a:pt x="675142" y="1978933"/>
                    <a:pt x="721519" y="1932556"/>
                    <a:pt x="721519" y="1875348"/>
                  </a:cubicBezTo>
                  <a:cubicBezTo>
                    <a:pt x="721519" y="1818140"/>
                    <a:pt x="675142" y="1771763"/>
                    <a:pt x="617934" y="1771763"/>
                  </a:cubicBezTo>
                  <a:close/>
                  <a:moveTo>
                    <a:pt x="616745" y="693058"/>
                  </a:moveTo>
                  <a:lnTo>
                    <a:pt x="688761" y="844201"/>
                  </a:lnTo>
                  <a:lnTo>
                    <a:pt x="847726" y="869512"/>
                  </a:lnTo>
                  <a:lnTo>
                    <a:pt x="733270" y="988234"/>
                  </a:lnTo>
                  <a:lnTo>
                    <a:pt x="759499" y="1155020"/>
                  </a:lnTo>
                  <a:lnTo>
                    <a:pt x="616745" y="1077251"/>
                  </a:lnTo>
                  <a:lnTo>
                    <a:pt x="473990" y="1155020"/>
                  </a:lnTo>
                  <a:lnTo>
                    <a:pt x="500219" y="988234"/>
                  </a:lnTo>
                  <a:lnTo>
                    <a:pt x="385763" y="869512"/>
                  </a:lnTo>
                  <a:lnTo>
                    <a:pt x="544728" y="844201"/>
                  </a:lnTo>
                  <a:close/>
                  <a:moveTo>
                    <a:pt x="173832" y="200721"/>
                  </a:moveTo>
                  <a:lnTo>
                    <a:pt x="173832" y="1700908"/>
                  </a:lnTo>
                  <a:lnTo>
                    <a:pt x="1062038" y="1700908"/>
                  </a:lnTo>
                  <a:lnTo>
                    <a:pt x="1062038" y="200721"/>
                  </a:lnTo>
                  <a:close/>
                  <a:moveTo>
                    <a:pt x="123349" y="0"/>
                  </a:moveTo>
                  <a:lnTo>
                    <a:pt x="1110138" y="0"/>
                  </a:lnTo>
                  <a:cubicBezTo>
                    <a:pt x="1178262" y="0"/>
                    <a:pt x="1233487" y="55225"/>
                    <a:pt x="1233487" y="123349"/>
                  </a:cubicBezTo>
                  <a:lnTo>
                    <a:pt x="1233487" y="1922843"/>
                  </a:lnTo>
                  <a:cubicBezTo>
                    <a:pt x="1233487" y="1990967"/>
                    <a:pt x="1178262" y="2046192"/>
                    <a:pt x="1110138" y="2046192"/>
                  </a:cubicBezTo>
                  <a:lnTo>
                    <a:pt x="123349" y="2046192"/>
                  </a:lnTo>
                  <a:cubicBezTo>
                    <a:pt x="55225" y="2046192"/>
                    <a:pt x="0" y="1990967"/>
                    <a:pt x="0" y="1922843"/>
                  </a:cubicBezTo>
                  <a:lnTo>
                    <a:pt x="0" y="123349"/>
                  </a:lnTo>
                  <a:cubicBezTo>
                    <a:pt x="0" y="55225"/>
                    <a:pt x="55225" y="0"/>
                    <a:pt x="123349" y="0"/>
                  </a:cubicBezTo>
                  <a:close/>
                </a:path>
              </a:pathLst>
            </a:custGeom>
            <a:solidFill>
              <a:srgbClr val="0389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D0DA10E-0088-48B1-AE55-B8BCC740270E}"/>
                </a:ext>
              </a:extLst>
            </p:cNvPr>
            <p:cNvSpPr txBox="1"/>
            <p:nvPr/>
          </p:nvSpPr>
          <p:spPr>
            <a:xfrm>
              <a:off x="402804" y="6237583"/>
              <a:ext cx="85632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tx1"/>
                  </a:solidFill>
                  <a:latin typeface="+mj-lt"/>
                </a:rPr>
                <a:t>Productive</a:t>
              </a:r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87C56CE-3D47-4818-B45D-AD6885C65D6F}"/>
              </a:ext>
            </a:extLst>
          </p:cNvPr>
          <p:cNvCxnSpPr>
            <a:cxnSpLocks/>
          </p:cNvCxnSpPr>
          <p:nvPr userDrawn="1"/>
        </p:nvCxnSpPr>
        <p:spPr>
          <a:xfrm>
            <a:off x="1268749" y="6225381"/>
            <a:ext cx="180062" cy="178689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F898A54-B2FE-435D-AD51-02DBA7C78274}"/>
              </a:ext>
            </a:extLst>
          </p:cNvPr>
          <p:cNvSpPr/>
          <p:nvPr userDrawn="1"/>
        </p:nvSpPr>
        <p:spPr>
          <a:xfrm>
            <a:off x="1295400" y="6467445"/>
            <a:ext cx="965130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Proprietary and Confidential. Subject to NDA.          © 2017-2018 </a:t>
            </a:r>
            <a:r>
              <a:rPr lang="en-US" sz="700" i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Phoneic</a:t>
            </a:r>
            <a:r>
              <a:rPr lang="en-US" sz="7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, Inc 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420EB15-5BBB-4226-B00C-BE29797D4E1A}"/>
              </a:ext>
            </a:extLst>
          </p:cNvPr>
          <p:cNvCxnSpPr>
            <a:cxnSpLocks/>
          </p:cNvCxnSpPr>
          <p:nvPr userDrawn="1"/>
        </p:nvCxnSpPr>
        <p:spPr>
          <a:xfrm>
            <a:off x="11112293" y="6400800"/>
            <a:ext cx="180062" cy="178689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B007C3A-74EE-47F7-A634-503EF9A9CE40}"/>
              </a:ext>
            </a:extLst>
          </p:cNvPr>
          <p:cNvCxnSpPr>
            <a:cxnSpLocks/>
          </p:cNvCxnSpPr>
          <p:nvPr userDrawn="1"/>
        </p:nvCxnSpPr>
        <p:spPr>
          <a:xfrm>
            <a:off x="6373768" y="6501956"/>
            <a:ext cx="124663" cy="140144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251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r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1">
            <a:extLst>
              <a:ext uri="{FF2B5EF4-FFF2-40B4-BE49-F238E27FC236}">
                <a16:creationId xmlns:a16="http://schemas.microsoft.com/office/drawing/2014/main" id="{778D780B-1D5A-44A3-867C-9E97BAE07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1003576" cy="914400"/>
          </a:xfrm>
        </p:spPr>
        <p:txBody>
          <a:bodyPr>
            <a:normAutofit/>
          </a:bodyPr>
          <a:lstStyle>
            <a:lvl1pPr>
              <a:defRPr sz="3600" b="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8082BF0-5DF3-422F-9DEA-798F9F0D56A4}"/>
              </a:ext>
            </a:extLst>
          </p:cNvPr>
          <p:cNvCxnSpPr/>
          <p:nvPr userDrawn="1"/>
        </p:nvCxnSpPr>
        <p:spPr>
          <a:xfrm>
            <a:off x="701703" y="1184259"/>
            <a:ext cx="481495" cy="0"/>
          </a:xfrm>
          <a:prstGeom prst="line">
            <a:avLst/>
          </a:prstGeom>
          <a:ln w="12700">
            <a:solidFill>
              <a:srgbClr val="0389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6">
            <a:extLst>
              <a:ext uri="{FF2B5EF4-FFF2-40B4-BE49-F238E27FC236}">
                <a16:creationId xmlns:a16="http://schemas.microsoft.com/office/drawing/2014/main" id="{042028FD-5B49-4C95-BC30-91D3C9B791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486400" y="2089575"/>
            <a:ext cx="3441743" cy="3426269"/>
          </a:xfrm>
          <a:prstGeom prst="ellipse">
            <a:avLst/>
          </a:prstGeom>
          <a:noFill/>
          <a:ln w="12700" cap="flat">
            <a:solidFill>
              <a:srgbClr val="E1E9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878787"/>
              </a:solidFill>
              <a:latin typeface="Questrial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C1D5249-E5E7-4F4C-BEBD-9072FFF353D8}"/>
              </a:ext>
            </a:extLst>
          </p:cNvPr>
          <p:cNvGrpSpPr/>
          <p:nvPr userDrawn="1"/>
        </p:nvGrpSpPr>
        <p:grpSpPr>
          <a:xfrm>
            <a:off x="7130052" y="1337362"/>
            <a:ext cx="3874220" cy="6358838"/>
            <a:chOff x="4158147" y="1704855"/>
            <a:chExt cx="3874220" cy="635883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5EB4010-A7B6-45A4-83D0-705D7DBF3DCB}"/>
                </a:ext>
              </a:extLst>
            </p:cNvPr>
            <p:cNvGrpSpPr/>
            <p:nvPr/>
          </p:nvGrpSpPr>
          <p:grpSpPr>
            <a:xfrm>
              <a:off x="4158147" y="1704855"/>
              <a:ext cx="3874220" cy="6358838"/>
              <a:chOff x="4158147" y="1704855"/>
              <a:chExt cx="3874220" cy="6358838"/>
            </a:xfrm>
          </p:grpSpPr>
          <p:sp>
            <p:nvSpPr>
              <p:cNvPr id="22" name="Shape 6">
                <a:extLst>
                  <a:ext uri="{FF2B5EF4-FFF2-40B4-BE49-F238E27FC236}">
                    <a16:creationId xmlns:a16="http://schemas.microsoft.com/office/drawing/2014/main" id="{FD49DFAF-0739-4EE8-97AA-88024E3F8F96}"/>
                  </a:ext>
                </a:extLst>
              </p:cNvPr>
              <p:cNvSpPr/>
              <p:nvPr/>
            </p:nvSpPr>
            <p:spPr>
              <a:xfrm>
                <a:off x="4471173" y="5124952"/>
                <a:ext cx="641122" cy="620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26" extrusionOk="0">
                    <a:moveTo>
                      <a:pt x="0" y="2"/>
                    </a:moveTo>
                    <a:cubicBezTo>
                      <a:pt x="3771" y="-174"/>
                      <a:pt x="21600" y="11416"/>
                      <a:pt x="21600" y="11416"/>
                    </a:cubicBezTo>
                    <a:lnTo>
                      <a:pt x="16629" y="21426"/>
                    </a:lnTo>
                    <a:cubicBezTo>
                      <a:pt x="16629" y="21426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Montserrat"/>
                </a:endParaRPr>
              </a:p>
            </p:txBody>
          </p:sp>
          <p:sp>
            <p:nvSpPr>
              <p:cNvPr id="23" name="Shape 7">
                <a:extLst>
                  <a:ext uri="{FF2B5EF4-FFF2-40B4-BE49-F238E27FC236}">
                    <a16:creationId xmlns:a16="http://schemas.microsoft.com/office/drawing/2014/main" id="{EDB684EA-ED41-423F-B1BB-FAF85A407C35}"/>
                  </a:ext>
                </a:extLst>
              </p:cNvPr>
              <p:cNvSpPr/>
              <p:nvPr/>
            </p:nvSpPr>
            <p:spPr>
              <a:xfrm>
                <a:off x="4158147" y="2272939"/>
                <a:ext cx="820634" cy="10767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354" h="20137" extrusionOk="0">
                    <a:moveTo>
                      <a:pt x="18874" y="7101"/>
                    </a:moveTo>
                    <a:cubicBezTo>
                      <a:pt x="11194" y="1487"/>
                      <a:pt x="5194" y="-1463"/>
                      <a:pt x="1474" y="726"/>
                    </a:cubicBezTo>
                    <a:cubicBezTo>
                      <a:pt x="-2246" y="2914"/>
                      <a:pt x="1474" y="9385"/>
                      <a:pt x="8194" y="13952"/>
                    </a:cubicBezTo>
                    <a:cubicBezTo>
                      <a:pt x="14914" y="18519"/>
                      <a:pt x="19354" y="20137"/>
                      <a:pt x="19354" y="20137"/>
                    </a:cubicBezTo>
                    <a:cubicBezTo>
                      <a:pt x="19354" y="20137"/>
                      <a:pt x="18874" y="7101"/>
                      <a:pt x="18874" y="71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Montserrat"/>
                </a:endParaRPr>
              </a:p>
            </p:txBody>
          </p:sp>
          <p:sp>
            <p:nvSpPr>
              <p:cNvPr id="24" name="Shape 8">
                <a:extLst>
                  <a:ext uri="{FF2B5EF4-FFF2-40B4-BE49-F238E27FC236}">
                    <a16:creationId xmlns:a16="http://schemas.microsoft.com/office/drawing/2014/main" id="{4A6EDE4A-F7D5-4C1B-88D8-3C30058A5A52}"/>
                  </a:ext>
                </a:extLst>
              </p:cNvPr>
              <p:cNvSpPr/>
              <p:nvPr/>
            </p:nvSpPr>
            <p:spPr>
              <a:xfrm>
                <a:off x="4424583" y="3722025"/>
                <a:ext cx="590240" cy="6512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2979" y="7931"/>
                      <a:pt x="19552" y="21600"/>
                      <a:pt x="19552" y="21600"/>
                    </a:cubicBezTo>
                    <a:lnTo>
                      <a:pt x="21600" y="9956"/>
                    </a:lnTo>
                    <a:cubicBezTo>
                      <a:pt x="21600" y="995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Montserrat"/>
                </a:endParaRPr>
              </a:p>
            </p:txBody>
          </p:sp>
          <p:sp>
            <p:nvSpPr>
              <p:cNvPr id="25" name="Shape 9">
                <a:extLst>
                  <a:ext uri="{FF2B5EF4-FFF2-40B4-BE49-F238E27FC236}">
                    <a16:creationId xmlns:a16="http://schemas.microsoft.com/office/drawing/2014/main" id="{D6E50860-0D28-4993-8C5D-343A0C747329}"/>
                  </a:ext>
                </a:extLst>
              </p:cNvPr>
              <p:cNvSpPr/>
              <p:nvPr/>
            </p:nvSpPr>
            <p:spPr>
              <a:xfrm>
                <a:off x="4627686" y="4243843"/>
                <a:ext cx="432503" cy="4019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13671"/>
                    </a:lnTo>
                    <a:lnTo>
                      <a:pt x="18042" y="21600"/>
                    </a:lnTo>
                    <a:cubicBezTo>
                      <a:pt x="18042" y="2160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Montserrat"/>
                </a:endParaRPr>
              </a:p>
            </p:txBody>
          </p:sp>
          <p:sp>
            <p:nvSpPr>
              <p:cNvPr id="26" name="Shape 10">
                <a:extLst>
                  <a:ext uri="{FF2B5EF4-FFF2-40B4-BE49-F238E27FC236}">
                    <a16:creationId xmlns:a16="http://schemas.microsoft.com/office/drawing/2014/main" id="{1979CE38-366D-4522-AD33-F8559A329250}"/>
                  </a:ext>
                </a:extLst>
              </p:cNvPr>
              <p:cNvSpPr/>
              <p:nvPr/>
            </p:nvSpPr>
            <p:spPr>
              <a:xfrm>
                <a:off x="5137800" y="2870007"/>
                <a:ext cx="2894567" cy="51936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2" h="21364" extrusionOk="0">
                    <a:moveTo>
                      <a:pt x="18962" y="172"/>
                    </a:moveTo>
                    <a:cubicBezTo>
                      <a:pt x="18093" y="-236"/>
                      <a:pt x="15706" y="-48"/>
                      <a:pt x="15706" y="2181"/>
                    </a:cubicBezTo>
                    <a:cubicBezTo>
                      <a:pt x="15706" y="4411"/>
                      <a:pt x="15760" y="5792"/>
                      <a:pt x="15326" y="6451"/>
                    </a:cubicBezTo>
                    <a:cubicBezTo>
                      <a:pt x="14566" y="7142"/>
                      <a:pt x="8922" y="9371"/>
                      <a:pt x="3332" y="8837"/>
                    </a:cubicBezTo>
                    <a:cubicBezTo>
                      <a:pt x="130" y="8555"/>
                      <a:pt x="-196" y="9988"/>
                      <a:pt x="75" y="11924"/>
                    </a:cubicBezTo>
                    <a:cubicBezTo>
                      <a:pt x="75" y="13861"/>
                      <a:pt x="75" y="21364"/>
                      <a:pt x="75" y="21364"/>
                    </a:cubicBezTo>
                    <a:lnTo>
                      <a:pt x="14240" y="21364"/>
                    </a:lnTo>
                    <a:lnTo>
                      <a:pt x="14240" y="15901"/>
                    </a:lnTo>
                    <a:cubicBezTo>
                      <a:pt x="14240" y="14426"/>
                      <a:pt x="18473" y="11474"/>
                      <a:pt x="19939" y="9497"/>
                    </a:cubicBezTo>
                    <a:cubicBezTo>
                      <a:pt x="21404" y="7519"/>
                      <a:pt x="19939" y="3626"/>
                      <a:pt x="19722" y="2119"/>
                    </a:cubicBezTo>
                    <a:cubicBezTo>
                      <a:pt x="19505" y="612"/>
                      <a:pt x="19233" y="361"/>
                      <a:pt x="18962" y="17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Montserrat"/>
                </a:endParaRPr>
              </a:p>
            </p:txBody>
          </p:sp>
          <p:sp>
            <p:nvSpPr>
              <p:cNvPr id="27" name="Shape 11">
                <a:extLst>
                  <a:ext uri="{FF2B5EF4-FFF2-40B4-BE49-F238E27FC236}">
                    <a16:creationId xmlns:a16="http://schemas.microsoft.com/office/drawing/2014/main" id="{400D46E5-1039-4DE2-8661-72F2A619623E}"/>
                  </a:ext>
                </a:extLst>
              </p:cNvPr>
              <p:cNvSpPr/>
              <p:nvPr/>
            </p:nvSpPr>
            <p:spPr>
              <a:xfrm>
                <a:off x="6291358" y="2968552"/>
                <a:ext cx="1739551" cy="5092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95" h="21600" extrusionOk="0">
                    <a:moveTo>
                      <a:pt x="18418" y="1755"/>
                    </a:moveTo>
                    <a:cubicBezTo>
                      <a:pt x="18183" y="706"/>
                      <a:pt x="17909" y="247"/>
                      <a:pt x="17622" y="0"/>
                    </a:cubicBezTo>
                    <a:cubicBezTo>
                      <a:pt x="16230" y="368"/>
                      <a:pt x="16108" y="1719"/>
                      <a:pt x="16681" y="3730"/>
                    </a:cubicBezTo>
                    <a:cubicBezTo>
                      <a:pt x="17289" y="5866"/>
                      <a:pt x="18157" y="8845"/>
                      <a:pt x="14857" y="10366"/>
                    </a:cubicBezTo>
                    <a:cubicBezTo>
                      <a:pt x="11556" y="11888"/>
                      <a:pt x="2611" y="12762"/>
                      <a:pt x="874" y="13992"/>
                    </a:cubicBezTo>
                    <a:cubicBezTo>
                      <a:pt x="-490" y="14958"/>
                      <a:pt x="73" y="19634"/>
                      <a:pt x="378" y="21600"/>
                    </a:cubicBezTo>
                    <a:lnTo>
                      <a:pt x="9646" y="21600"/>
                    </a:lnTo>
                    <a:lnTo>
                      <a:pt x="9646" y="15967"/>
                    </a:lnTo>
                    <a:cubicBezTo>
                      <a:pt x="9646" y="14445"/>
                      <a:pt x="16420" y="11402"/>
                      <a:pt x="18765" y="9363"/>
                    </a:cubicBezTo>
                    <a:cubicBezTo>
                      <a:pt x="21110" y="7323"/>
                      <a:pt x="18765" y="3309"/>
                      <a:pt x="18418" y="1755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  <a:alpha val="1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Montserrat"/>
                </a:endParaRPr>
              </a:p>
            </p:txBody>
          </p:sp>
          <p:sp>
            <p:nvSpPr>
              <p:cNvPr id="28" name="Shape 12">
                <a:extLst>
                  <a:ext uri="{FF2B5EF4-FFF2-40B4-BE49-F238E27FC236}">
                    <a16:creationId xmlns:a16="http://schemas.microsoft.com/office/drawing/2014/main" id="{A13D66CC-B02E-426E-A637-BD512EAEC986}"/>
                  </a:ext>
                </a:extLst>
              </p:cNvPr>
              <p:cNvSpPr/>
              <p:nvPr/>
            </p:nvSpPr>
            <p:spPr>
              <a:xfrm>
                <a:off x="7613022" y="2916381"/>
                <a:ext cx="298656" cy="5040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84" h="20575" extrusionOk="0">
                    <a:moveTo>
                      <a:pt x="20778" y="18061"/>
                    </a:moveTo>
                    <a:cubicBezTo>
                      <a:pt x="20247" y="10273"/>
                      <a:pt x="20247" y="1238"/>
                      <a:pt x="17060" y="199"/>
                    </a:cubicBezTo>
                    <a:cubicBezTo>
                      <a:pt x="13873" y="-839"/>
                      <a:pt x="1834" y="2069"/>
                      <a:pt x="63" y="11415"/>
                    </a:cubicBezTo>
                    <a:cubicBezTo>
                      <a:pt x="-645" y="17853"/>
                      <a:pt x="4666" y="20346"/>
                      <a:pt x="10686" y="20553"/>
                    </a:cubicBezTo>
                    <a:cubicBezTo>
                      <a:pt x="16706" y="20761"/>
                      <a:pt x="20955" y="19411"/>
                      <a:pt x="20778" y="18061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Montserrat"/>
                </a:endParaRPr>
              </a:p>
            </p:txBody>
          </p:sp>
          <p:sp>
            <p:nvSpPr>
              <p:cNvPr id="29" name="Shape 13">
                <a:extLst>
                  <a:ext uri="{FF2B5EF4-FFF2-40B4-BE49-F238E27FC236}">
                    <a16:creationId xmlns:a16="http://schemas.microsoft.com/office/drawing/2014/main" id="{5B132984-D526-48DE-81F8-3F298E8BDC03}"/>
                  </a:ext>
                </a:extLst>
              </p:cNvPr>
              <p:cNvSpPr/>
              <p:nvPr/>
            </p:nvSpPr>
            <p:spPr>
              <a:xfrm>
                <a:off x="4847963" y="1704855"/>
                <a:ext cx="2449724" cy="45947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809" y="0"/>
                    </a:moveTo>
                    <a:lnTo>
                      <a:pt x="1791" y="0"/>
                    </a:lnTo>
                    <a:cubicBezTo>
                      <a:pt x="802" y="0"/>
                      <a:pt x="0" y="427"/>
                      <a:pt x="0" y="955"/>
                    </a:cubicBezTo>
                    <a:lnTo>
                      <a:pt x="0" y="20645"/>
                    </a:lnTo>
                    <a:cubicBezTo>
                      <a:pt x="0" y="21173"/>
                      <a:pt x="802" y="21600"/>
                      <a:pt x="1791" y="21600"/>
                    </a:cubicBezTo>
                    <a:lnTo>
                      <a:pt x="19809" y="21600"/>
                    </a:lnTo>
                    <a:cubicBezTo>
                      <a:pt x="20798" y="21600"/>
                      <a:pt x="21600" y="21173"/>
                      <a:pt x="21600" y="20645"/>
                    </a:cubicBezTo>
                    <a:lnTo>
                      <a:pt x="21600" y="955"/>
                    </a:lnTo>
                    <a:cubicBezTo>
                      <a:pt x="21600" y="427"/>
                      <a:pt x="20798" y="0"/>
                      <a:pt x="1980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Montserrat"/>
                </a:endParaRPr>
              </a:p>
            </p:txBody>
          </p:sp>
          <p:sp>
            <p:nvSpPr>
              <p:cNvPr id="30" name="Shape 14">
                <a:extLst>
                  <a:ext uri="{FF2B5EF4-FFF2-40B4-BE49-F238E27FC236}">
                    <a16:creationId xmlns:a16="http://schemas.microsoft.com/office/drawing/2014/main" id="{198E38C3-51A5-4FBA-AFFC-9FF18CF99955}"/>
                  </a:ext>
                </a:extLst>
              </p:cNvPr>
              <p:cNvSpPr/>
              <p:nvPr/>
            </p:nvSpPr>
            <p:spPr>
              <a:xfrm>
                <a:off x="4934914" y="2359891"/>
                <a:ext cx="2277314" cy="3284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Montserrat"/>
                </a:endParaRPr>
              </a:p>
            </p:txBody>
          </p:sp>
          <p:sp>
            <p:nvSpPr>
              <p:cNvPr id="31" name="Shape 16">
                <a:extLst>
                  <a:ext uri="{FF2B5EF4-FFF2-40B4-BE49-F238E27FC236}">
                    <a16:creationId xmlns:a16="http://schemas.microsoft.com/office/drawing/2014/main" id="{A4820EF0-780A-48F6-8ED4-B23DB7311629}"/>
                  </a:ext>
                </a:extLst>
              </p:cNvPr>
              <p:cNvSpPr/>
              <p:nvPr/>
            </p:nvSpPr>
            <p:spPr>
              <a:xfrm>
                <a:off x="5717478" y="1861368"/>
                <a:ext cx="712392" cy="662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21150" y="21600"/>
                      <a:pt x="20596" y="21600"/>
                    </a:cubicBezTo>
                    <a:lnTo>
                      <a:pt x="1004" y="21600"/>
                    </a:lnTo>
                    <a:cubicBezTo>
                      <a:pt x="450" y="21600"/>
                      <a:pt x="0" y="16765"/>
                      <a:pt x="0" y="10800"/>
                    </a:cubicBezTo>
                    <a:lnTo>
                      <a:pt x="0" y="10800"/>
                    </a:lnTo>
                    <a:cubicBezTo>
                      <a:pt x="0" y="4835"/>
                      <a:pt x="450" y="0"/>
                      <a:pt x="1004" y="0"/>
                    </a:cubicBezTo>
                    <a:lnTo>
                      <a:pt x="20596" y="0"/>
                    </a:lnTo>
                    <a:cubicBezTo>
                      <a:pt x="21150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lose/>
                  </a:path>
                </a:pathLst>
              </a:custGeom>
              <a:solidFill>
                <a:srgbClr val="FEFEFE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Montserrat"/>
                </a:endParaRPr>
              </a:p>
            </p:txBody>
          </p:sp>
          <p:sp>
            <p:nvSpPr>
              <p:cNvPr id="32" name="Freeform 38">
                <a:extLst>
                  <a:ext uri="{FF2B5EF4-FFF2-40B4-BE49-F238E27FC236}">
                    <a16:creationId xmlns:a16="http://schemas.microsoft.com/office/drawing/2014/main" id="{5FDE249E-3F5D-462F-9324-11E1D3651FC2}"/>
                  </a:ext>
                </a:extLst>
              </p:cNvPr>
              <p:cNvSpPr/>
              <p:nvPr/>
            </p:nvSpPr>
            <p:spPr>
              <a:xfrm>
                <a:off x="5873992" y="5745206"/>
                <a:ext cx="399130" cy="399130"/>
              </a:xfrm>
              <a:custGeom>
                <a:avLst/>
                <a:gdLst>
                  <a:gd name="connsiteX0" fmla="*/ 154377 w 352469"/>
                  <a:gd name="connsiteY0" fmla="*/ 102382 h 352469"/>
                  <a:gd name="connsiteX1" fmla="*/ 202237 w 352469"/>
                  <a:gd name="connsiteY1" fmla="*/ 102382 h 352469"/>
                  <a:gd name="connsiteX2" fmla="*/ 249113 w 352469"/>
                  <a:gd name="connsiteY2" fmla="*/ 149258 h 352469"/>
                  <a:gd name="connsiteX3" fmla="*/ 249113 w 352469"/>
                  <a:gd name="connsiteY3" fmla="*/ 197118 h 352469"/>
                  <a:gd name="connsiteX4" fmla="*/ 202237 w 352469"/>
                  <a:gd name="connsiteY4" fmla="*/ 243994 h 352469"/>
                  <a:gd name="connsiteX5" fmla="*/ 154377 w 352469"/>
                  <a:gd name="connsiteY5" fmla="*/ 243994 h 352469"/>
                  <a:gd name="connsiteX6" fmla="*/ 107501 w 352469"/>
                  <a:gd name="connsiteY6" fmla="*/ 197118 h 352469"/>
                  <a:gd name="connsiteX7" fmla="*/ 107501 w 352469"/>
                  <a:gd name="connsiteY7" fmla="*/ 149258 h 352469"/>
                  <a:gd name="connsiteX8" fmla="*/ 154377 w 352469"/>
                  <a:gd name="connsiteY8" fmla="*/ 102382 h 352469"/>
                  <a:gd name="connsiteX9" fmla="*/ 144039 w 352469"/>
                  <a:gd name="connsiteY9" fmla="*/ 80970 h 352469"/>
                  <a:gd name="connsiteX10" fmla="*/ 80970 w 352469"/>
                  <a:gd name="connsiteY10" fmla="*/ 144039 h 352469"/>
                  <a:gd name="connsiteX11" fmla="*/ 80970 w 352469"/>
                  <a:gd name="connsiteY11" fmla="*/ 208430 h 352469"/>
                  <a:gd name="connsiteX12" fmla="*/ 144039 w 352469"/>
                  <a:gd name="connsiteY12" fmla="*/ 271499 h 352469"/>
                  <a:gd name="connsiteX13" fmla="*/ 208430 w 352469"/>
                  <a:gd name="connsiteY13" fmla="*/ 271499 h 352469"/>
                  <a:gd name="connsiteX14" fmla="*/ 271499 w 352469"/>
                  <a:gd name="connsiteY14" fmla="*/ 208430 h 352469"/>
                  <a:gd name="connsiteX15" fmla="*/ 271499 w 352469"/>
                  <a:gd name="connsiteY15" fmla="*/ 144039 h 352469"/>
                  <a:gd name="connsiteX16" fmla="*/ 208430 w 352469"/>
                  <a:gd name="connsiteY16" fmla="*/ 80970 h 352469"/>
                  <a:gd name="connsiteX17" fmla="*/ 176235 w 352469"/>
                  <a:gd name="connsiteY17" fmla="*/ 0 h 352469"/>
                  <a:gd name="connsiteX18" fmla="*/ 352469 w 352469"/>
                  <a:gd name="connsiteY18" fmla="*/ 176235 h 352469"/>
                  <a:gd name="connsiteX19" fmla="*/ 176235 w 352469"/>
                  <a:gd name="connsiteY19" fmla="*/ 352469 h 352469"/>
                  <a:gd name="connsiteX20" fmla="*/ 0 w 352469"/>
                  <a:gd name="connsiteY20" fmla="*/ 176235 h 352469"/>
                  <a:gd name="connsiteX21" fmla="*/ 176235 w 352469"/>
                  <a:gd name="connsiteY21" fmla="*/ 0 h 352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52469" h="352469">
                    <a:moveTo>
                      <a:pt x="154377" y="102382"/>
                    </a:moveTo>
                    <a:lnTo>
                      <a:pt x="202237" y="102382"/>
                    </a:lnTo>
                    <a:cubicBezTo>
                      <a:pt x="228127" y="102382"/>
                      <a:pt x="249113" y="123368"/>
                      <a:pt x="249113" y="149258"/>
                    </a:cubicBezTo>
                    <a:lnTo>
                      <a:pt x="249113" y="197118"/>
                    </a:lnTo>
                    <a:cubicBezTo>
                      <a:pt x="249113" y="223008"/>
                      <a:pt x="228127" y="243994"/>
                      <a:pt x="202237" y="243994"/>
                    </a:cubicBezTo>
                    <a:lnTo>
                      <a:pt x="154377" y="243994"/>
                    </a:lnTo>
                    <a:cubicBezTo>
                      <a:pt x="128487" y="243994"/>
                      <a:pt x="107501" y="223008"/>
                      <a:pt x="107501" y="197118"/>
                    </a:cubicBezTo>
                    <a:lnTo>
                      <a:pt x="107501" y="149258"/>
                    </a:lnTo>
                    <a:cubicBezTo>
                      <a:pt x="107501" y="123368"/>
                      <a:pt x="128487" y="102382"/>
                      <a:pt x="154377" y="102382"/>
                    </a:cubicBezTo>
                    <a:close/>
                    <a:moveTo>
                      <a:pt x="144039" y="80970"/>
                    </a:moveTo>
                    <a:cubicBezTo>
                      <a:pt x="109217" y="80970"/>
                      <a:pt x="80970" y="109217"/>
                      <a:pt x="80970" y="144039"/>
                    </a:cubicBezTo>
                    <a:lnTo>
                      <a:pt x="80970" y="208430"/>
                    </a:lnTo>
                    <a:cubicBezTo>
                      <a:pt x="80970" y="243253"/>
                      <a:pt x="109217" y="271499"/>
                      <a:pt x="144039" y="271499"/>
                    </a:cubicBezTo>
                    <a:lnTo>
                      <a:pt x="208430" y="271499"/>
                    </a:lnTo>
                    <a:cubicBezTo>
                      <a:pt x="243253" y="271499"/>
                      <a:pt x="271499" y="243253"/>
                      <a:pt x="271499" y="208430"/>
                    </a:cubicBezTo>
                    <a:cubicBezTo>
                      <a:pt x="271499" y="208430"/>
                      <a:pt x="271499" y="144039"/>
                      <a:pt x="271499" y="144039"/>
                    </a:cubicBezTo>
                    <a:cubicBezTo>
                      <a:pt x="271499" y="109217"/>
                      <a:pt x="243253" y="80970"/>
                      <a:pt x="208430" y="80970"/>
                    </a:cubicBezTo>
                    <a:close/>
                    <a:moveTo>
                      <a:pt x="176235" y="0"/>
                    </a:moveTo>
                    <a:cubicBezTo>
                      <a:pt x="273572" y="0"/>
                      <a:pt x="352469" y="78897"/>
                      <a:pt x="352469" y="176235"/>
                    </a:cubicBezTo>
                    <a:cubicBezTo>
                      <a:pt x="352469" y="273572"/>
                      <a:pt x="273572" y="352469"/>
                      <a:pt x="176235" y="352469"/>
                    </a:cubicBezTo>
                    <a:cubicBezTo>
                      <a:pt x="78897" y="352469"/>
                      <a:pt x="0" y="273572"/>
                      <a:pt x="0" y="176235"/>
                    </a:cubicBezTo>
                    <a:cubicBezTo>
                      <a:pt x="0" y="78897"/>
                      <a:pt x="78897" y="0"/>
                      <a:pt x="176235" y="0"/>
                    </a:cubicBezTo>
                    <a:close/>
                  </a:path>
                </a:pathLst>
              </a:custGeom>
              <a:gradFill>
                <a:gsLst>
                  <a:gs pos="92000">
                    <a:srgbClr val="7D8287">
                      <a:lumMod val="20000"/>
                      <a:lumOff val="80000"/>
                    </a:srgbClr>
                  </a:gs>
                  <a:gs pos="43000">
                    <a:srgbClr val="FEFEFE"/>
                  </a:gs>
                </a:gsLst>
                <a:lin ang="3600000" scaled="0"/>
              </a:gradFill>
              <a:ln w="12700">
                <a:miter lim="400000"/>
              </a:ln>
            </p:spPr>
            <p:txBody>
              <a:bodyPr wrap="square" lIns="0" tIns="0" rIns="0" bIns="0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Montserrat"/>
                </a:endParaRPr>
              </a:p>
            </p:txBody>
          </p:sp>
          <p:sp>
            <p:nvSpPr>
              <p:cNvPr id="33" name="Shape 19">
                <a:extLst>
                  <a:ext uri="{FF2B5EF4-FFF2-40B4-BE49-F238E27FC236}">
                    <a16:creationId xmlns:a16="http://schemas.microsoft.com/office/drawing/2014/main" id="{A269FC14-6936-4BA5-B6AF-E535EEFD5D2D}"/>
                  </a:ext>
                </a:extLst>
              </p:cNvPr>
              <p:cNvSpPr/>
              <p:nvPr/>
            </p:nvSpPr>
            <p:spPr>
              <a:xfrm>
                <a:off x="4407408" y="3310561"/>
                <a:ext cx="1006824" cy="10345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51" h="17497" extrusionOk="0">
                    <a:moveTo>
                      <a:pt x="13145" y="7686"/>
                    </a:moveTo>
                    <a:cubicBezTo>
                      <a:pt x="19880" y="14398"/>
                      <a:pt x="14295" y="20250"/>
                      <a:pt x="9285" y="16119"/>
                    </a:cubicBezTo>
                    <a:cubicBezTo>
                      <a:pt x="6247" y="13624"/>
                      <a:pt x="744" y="8116"/>
                      <a:pt x="744" y="8116"/>
                    </a:cubicBezTo>
                    <a:cubicBezTo>
                      <a:pt x="-1720" y="4416"/>
                      <a:pt x="2469" y="-1350"/>
                      <a:pt x="5590" y="285"/>
                    </a:cubicBezTo>
                    <a:cubicBezTo>
                      <a:pt x="6986" y="1146"/>
                      <a:pt x="13145" y="7686"/>
                      <a:pt x="13145" y="7686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Montserrat"/>
                </a:endParaRPr>
              </a:p>
            </p:txBody>
          </p:sp>
          <p:sp>
            <p:nvSpPr>
              <p:cNvPr id="34" name="Shape 20">
                <a:extLst>
                  <a:ext uri="{FF2B5EF4-FFF2-40B4-BE49-F238E27FC236}">
                    <a16:creationId xmlns:a16="http://schemas.microsoft.com/office/drawing/2014/main" id="{758D59E4-8DC1-45D3-999F-93C4EC31A747}"/>
                  </a:ext>
                </a:extLst>
              </p:cNvPr>
              <p:cNvSpPr/>
              <p:nvPr/>
            </p:nvSpPr>
            <p:spPr>
              <a:xfrm>
                <a:off x="4285676" y="4232249"/>
                <a:ext cx="1060604" cy="105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082" h="16940" extrusionOk="0">
                    <a:moveTo>
                      <a:pt x="6614" y="647"/>
                    </a:moveTo>
                    <a:lnTo>
                      <a:pt x="16157" y="9124"/>
                    </a:lnTo>
                    <a:cubicBezTo>
                      <a:pt x="20494" y="13281"/>
                      <a:pt x="17111" y="20698"/>
                      <a:pt x="9911" y="14666"/>
                    </a:cubicBezTo>
                    <a:cubicBezTo>
                      <a:pt x="2711" y="8635"/>
                      <a:pt x="-1106" y="5863"/>
                      <a:pt x="282" y="3173"/>
                    </a:cubicBezTo>
                    <a:cubicBezTo>
                      <a:pt x="1670" y="484"/>
                      <a:pt x="4706" y="-902"/>
                      <a:pt x="6614" y="647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Montserrat"/>
                </a:endParaRPr>
              </a:p>
            </p:txBody>
          </p:sp>
          <p:sp>
            <p:nvSpPr>
              <p:cNvPr id="35" name="Shape 21">
                <a:extLst>
                  <a:ext uri="{FF2B5EF4-FFF2-40B4-BE49-F238E27FC236}">
                    <a16:creationId xmlns:a16="http://schemas.microsoft.com/office/drawing/2014/main" id="{11EF9707-5037-443D-8EB0-03AA7E0AAE4B}"/>
                  </a:ext>
                </a:extLst>
              </p:cNvPr>
              <p:cNvSpPr/>
              <p:nvPr/>
            </p:nvSpPr>
            <p:spPr>
              <a:xfrm>
                <a:off x="4210318" y="5124952"/>
                <a:ext cx="1154676" cy="11419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47" h="16545" extrusionOk="0">
                    <a:moveTo>
                      <a:pt x="6497" y="909"/>
                    </a:moveTo>
                    <a:lnTo>
                      <a:pt x="16875" y="9313"/>
                    </a:lnTo>
                    <a:cubicBezTo>
                      <a:pt x="21600" y="13294"/>
                      <a:pt x="18563" y="20076"/>
                      <a:pt x="11391" y="14326"/>
                    </a:cubicBezTo>
                    <a:cubicBezTo>
                      <a:pt x="4219" y="8576"/>
                      <a:pt x="0" y="6438"/>
                      <a:pt x="0" y="3931"/>
                    </a:cubicBezTo>
                    <a:cubicBezTo>
                      <a:pt x="0" y="1425"/>
                      <a:pt x="3459" y="-1524"/>
                      <a:pt x="6497" y="90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Montserrat"/>
                </a:endParaRPr>
              </a:p>
            </p:txBody>
          </p:sp>
          <p:sp>
            <p:nvSpPr>
              <p:cNvPr id="36" name="Shape 22">
                <a:extLst>
                  <a:ext uri="{FF2B5EF4-FFF2-40B4-BE49-F238E27FC236}">
                    <a16:creationId xmlns:a16="http://schemas.microsoft.com/office/drawing/2014/main" id="{4337BDA6-D370-42E4-A796-112304345D7C}"/>
                  </a:ext>
                </a:extLst>
              </p:cNvPr>
              <p:cNvSpPr/>
              <p:nvPr/>
            </p:nvSpPr>
            <p:spPr>
              <a:xfrm>
                <a:off x="4888539" y="5739410"/>
                <a:ext cx="400413" cy="4182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108" h="19044" extrusionOk="0">
                    <a:moveTo>
                      <a:pt x="195" y="6440"/>
                    </a:moveTo>
                    <a:cubicBezTo>
                      <a:pt x="-946" y="9205"/>
                      <a:pt x="3085" y="15813"/>
                      <a:pt x="8059" y="18281"/>
                    </a:cubicBezTo>
                    <a:cubicBezTo>
                      <a:pt x="13033" y="20749"/>
                      <a:pt x="20654" y="17158"/>
                      <a:pt x="15252" y="8665"/>
                    </a:cubicBezTo>
                    <a:cubicBezTo>
                      <a:pt x="9850" y="172"/>
                      <a:pt x="7503" y="-851"/>
                      <a:pt x="5057" y="487"/>
                    </a:cubicBezTo>
                    <a:cubicBezTo>
                      <a:pt x="2610" y="1825"/>
                      <a:pt x="1254" y="4625"/>
                      <a:pt x="195" y="644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Montserrat"/>
                </a:endParaRPr>
              </a:p>
            </p:txBody>
          </p:sp>
          <p:sp>
            <p:nvSpPr>
              <p:cNvPr id="37" name="Shape 23">
                <a:extLst>
                  <a:ext uri="{FF2B5EF4-FFF2-40B4-BE49-F238E27FC236}">
                    <a16:creationId xmlns:a16="http://schemas.microsoft.com/office/drawing/2014/main" id="{8F1BFC06-43C1-42CA-8CF5-38E6DA80E9F4}"/>
                  </a:ext>
                </a:extLst>
              </p:cNvPr>
              <p:cNvSpPr/>
              <p:nvPr/>
            </p:nvSpPr>
            <p:spPr>
              <a:xfrm>
                <a:off x="4778402" y="4713380"/>
                <a:ext cx="436495" cy="4131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529" h="19704" extrusionOk="0">
                    <a:moveTo>
                      <a:pt x="2209" y="2685"/>
                    </a:moveTo>
                    <a:cubicBezTo>
                      <a:pt x="5881" y="-1441"/>
                      <a:pt x="8791" y="-505"/>
                      <a:pt x="13441" y="3413"/>
                    </a:cubicBezTo>
                    <a:cubicBezTo>
                      <a:pt x="21217" y="9966"/>
                      <a:pt x="18841" y="19188"/>
                      <a:pt x="14521" y="19674"/>
                    </a:cubicBezTo>
                    <a:cubicBezTo>
                      <a:pt x="10201" y="20159"/>
                      <a:pt x="911" y="14806"/>
                      <a:pt x="49" y="8510"/>
                    </a:cubicBezTo>
                    <a:cubicBezTo>
                      <a:pt x="-383" y="5354"/>
                      <a:pt x="2209" y="2685"/>
                      <a:pt x="2209" y="268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Montserrat"/>
                </a:endParaRPr>
              </a:p>
            </p:txBody>
          </p:sp>
          <p:sp>
            <p:nvSpPr>
              <p:cNvPr id="38" name="Shape 24">
                <a:extLst>
                  <a:ext uri="{FF2B5EF4-FFF2-40B4-BE49-F238E27FC236}">
                    <a16:creationId xmlns:a16="http://schemas.microsoft.com/office/drawing/2014/main" id="{D4DE98B8-75F9-424F-819F-E2F4D1F89E78}"/>
                  </a:ext>
                </a:extLst>
              </p:cNvPr>
              <p:cNvSpPr/>
              <p:nvPr/>
            </p:nvSpPr>
            <p:spPr>
              <a:xfrm>
                <a:off x="4888539" y="3762710"/>
                <a:ext cx="409455" cy="4449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736" h="17330" extrusionOk="0">
                    <a:moveTo>
                      <a:pt x="8890" y="743"/>
                    </a:moveTo>
                    <a:cubicBezTo>
                      <a:pt x="8890" y="743"/>
                      <a:pt x="14180" y="4904"/>
                      <a:pt x="15062" y="5697"/>
                    </a:cubicBezTo>
                    <a:cubicBezTo>
                      <a:pt x="19470" y="10255"/>
                      <a:pt x="18809" y="19172"/>
                      <a:pt x="10213" y="16992"/>
                    </a:cubicBezTo>
                    <a:cubicBezTo>
                      <a:pt x="6686" y="15407"/>
                      <a:pt x="956" y="9858"/>
                      <a:pt x="956" y="9858"/>
                    </a:cubicBezTo>
                    <a:cubicBezTo>
                      <a:pt x="-2130" y="5300"/>
                      <a:pt x="2719" y="-2428"/>
                      <a:pt x="8890" y="74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Montserrat"/>
                </a:endParaRPr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2D63AB72-88C3-42D2-A902-82358913A88E}"/>
                  </a:ext>
                </a:extLst>
              </p:cNvPr>
              <p:cNvSpPr/>
              <p:nvPr/>
            </p:nvSpPr>
            <p:spPr>
              <a:xfrm>
                <a:off x="5559652" y="1843934"/>
                <a:ext cx="100484" cy="100484"/>
              </a:xfrm>
              <a:prstGeom prst="ellipse">
                <a:avLst/>
              </a:prstGeom>
              <a:solidFill>
                <a:srgbClr val="FEFEF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B2BA544-CCED-4107-934E-B81C65C69B36}"/>
                </a:ext>
              </a:extLst>
            </p:cNvPr>
            <p:cNvGrpSpPr/>
            <p:nvPr userDrawn="1"/>
          </p:nvGrpSpPr>
          <p:grpSpPr>
            <a:xfrm>
              <a:off x="5346280" y="3004256"/>
              <a:ext cx="1621769" cy="497110"/>
              <a:chOff x="2747725" y="2902046"/>
              <a:chExt cx="6675488" cy="2046192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EC9C96B0-1711-4A6A-831B-59160921CE9F}"/>
                  </a:ext>
                </a:extLst>
              </p:cNvPr>
              <p:cNvSpPr/>
              <p:nvPr/>
            </p:nvSpPr>
            <p:spPr>
              <a:xfrm>
                <a:off x="2747725" y="2902046"/>
                <a:ext cx="1233487" cy="2046192"/>
              </a:xfrm>
              <a:custGeom>
                <a:avLst/>
                <a:gdLst>
                  <a:gd name="connsiteX0" fmla="*/ 617934 w 1233487"/>
                  <a:gd name="connsiteY0" fmla="*/ 1771763 h 2046192"/>
                  <a:gd name="connsiteX1" fmla="*/ 514349 w 1233487"/>
                  <a:gd name="connsiteY1" fmla="*/ 1875348 h 2046192"/>
                  <a:gd name="connsiteX2" fmla="*/ 617934 w 1233487"/>
                  <a:gd name="connsiteY2" fmla="*/ 1978933 h 2046192"/>
                  <a:gd name="connsiteX3" fmla="*/ 721519 w 1233487"/>
                  <a:gd name="connsiteY3" fmla="*/ 1875348 h 2046192"/>
                  <a:gd name="connsiteX4" fmla="*/ 617934 w 1233487"/>
                  <a:gd name="connsiteY4" fmla="*/ 1771763 h 2046192"/>
                  <a:gd name="connsiteX5" fmla="*/ 616745 w 1233487"/>
                  <a:gd name="connsiteY5" fmla="*/ 693058 h 2046192"/>
                  <a:gd name="connsiteX6" fmla="*/ 688761 w 1233487"/>
                  <a:gd name="connsiteY6" fmla="*/ 844201 h 2046192"/>
                  <a:gd name="connsiteX7" fmla="*/ 847726 w 1233487"/>
                  <a:gd name="connsiteY7" fmla="*/ 869512 h 2046192"/>
                  <a:gd name="connsiteX8" fmla="*/ 733270 w 1233487"/>
                  <a:gd name="connsiteY8" fmla="*/ 988234 h 2046192"/>
                  <a:gd name="connsiteX9" fmla="*/ 759499 w 1233487"/>
                  <a:gd name="connsiteY9" fmla="*/ 1155020 h 2046192"/>
                  <a:gd name="connsiteX10" fmla="*/ 616745 w 1233487"/>
                  <a:gd name="connsiteY10" fmla="*/ 1077251 h 2046192"/>
                  <a:gd name="connsiteX11" fmla="*/ 473990 w 1233487"/>
                  <a:gd name="connsiteY11" fmla="*/ 1155020 h 2046192"/>
                  <a:gd name="connsiteX12" fmla="*/ 500219 w 1233487"/>
                  <a:gd name="connsiteY12" fmla="*/ 988234 h 2046192"/>
                  <a:gd name="connsiteX13" fmla="*/ 385763 w 1233487"/>
                  <a:gd name="connsiteY13" fmla="*/ 869512 h 2046192"/>
                  <a:gd name="connsiteX14" fmla="*/ 544728 w 1233487"/>
                  <a:gd name="connsiteY14" fmla="*/ 844201 h 2046192"/>
                  <a:gd name="connsiteX15" fmla="*/ 173832 w 1233487"/>
                  <a:gd name="connsiteY15" fmla="*/ 200721 h 2046192"/>
                  <a:gd name="connsiteX16" fmla="*/ 173832 w 1233487"/>
                  <a:gd name="connsiteY16" fmla="*/ 1700908 h 2046192"/>
                  <a:gd name="connsiteX17" fmla="*/ 1062038 w 1233487"/>
                  <a:gd name="connsiteY17" fmla="*/ 1700908 h 2046192"/>
                  <a:gd name="connsiteX18" fmla="*/ 1062038 w 1233487"/>
                  <a:gd name="connsiteY18" fmla="*/ 200721 h 2046192"/>
                  <a:gd name="connsiteX19" fmla="*/ 123349 w 1233487"/>
                  <a:gd name="connsiteY19" fmla="*/ 0 h 2046192"/>
                  <a:gd name="connsiteX20" fmla="*/ 1110138 w 1233487"/>
                  <a:gd name="connsiteY20" fmla="*/ 0 h 2046192"/>
                  <a:gd name="connsiteX21" fmla="*/ 1233487 w 1233487"/>
                  <a:gd name="connsiteY21" fmla="*/ 123349 h 2046192"/>
                  <a:gd name="connsiteX22" fmla="*/ 1233487 w 1233487"/>
                  <a:gd name="connsiteY22" fmla="*/ 1922843 h 2046192"/>
                  <a:gd name="connsiteX23" fmla="*/ 1110138 w 1233487"/>
                  <a:gd name="connsiteY23" fmla="*/ 2046192 h 2046192"/>
                  <a:gd name="connsiteX24" fmla="*/ 123349 w 1233487"/>
                  <a:gd name="connsiteY24" fmla="*/ 2046192 h 2046192"/>
                  <a:gd name="connsiteX25" fmla="*/ 0 w 1233487"/>
                  <a:gd name="connsiteY25" fmla="*/ 1922843 h 2046192"/>
                  <a:gd name="connsiteX26" fmla="*/ 0 w 1233487"/>
                  <a:gd name="connsiteY26" fmla="*/ 123349 h 2046192"/>
                  <a:gd name="connsiteX27" fmla="*/ 123349 w 1233487"/>
                  <a:gd name="connsiteY27" fmla="*/ 0 h 2046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33487" h="2046192">
                    <a:moveTo>
                      <a:pt x="617934" y="1771763"/>
                    </a:moveTo>
                    <a:cubicBezTo>
                      <a:pt x="560726" y="1771763"/>
                      <a:pt x="514349" y="1818140"/>
                      <a:pt x="514349" y="1875348"/>
                    </a:cubicBezTo>
                    <a:cubicBezTo>
                      <a:pt x="514349" y="1932556"/>
                      <a:pt x="560726" y="1978933"/>
                      <a:pt x="617934" y="1978933"/>
                    </a:cubicBezTo>
                    <a:cubicBezTo>
                      <a:pt x="675142" y="1978933"/>
                      <a:pt x="721519" y="1932556"/>
                      <a:pt x="721519" y="1875348"/>
                    </a:cubicBezTo>
                    <a:cubicBezTo>
                      <a:pt x="721519" y="1818140"/>
                      <a:pt x="675142" y="1771763"/>
                      <a:pt x="617934" y="1771763"/>
                    </a:cubicBezTo>
                    <a:close/>
                    <a:moveTo>
                      <a:pt x="616745" y="693058"/>
                    </a:moveTo>
                    <a:lnTo>
                      <a:pt x="688761" y="844201"/>
                    </a:lnTo>
                    <a:lnTo>
                      <a:pt x="847726" y="869512"/>
                    </a:lnTo>
                    <a:lnTo>
                      <a:pt x="733270" y="988234"/>
                    </a:lnTo>
                    <a:lnTo>
                      <a:pt x="759499" y="1155020"/>
                    </a:lnTo>
                    <a:lnTo>
                      <a:pt x="616745" y="1077251"/>
                    </a:lnTo>
                    <a:lnTo>
                      <a:pt x="473990" y="1155020"/>
                    </a:lnTo>
                    <a:lnTo>
                      <a:pt x="500219" y="988234"/>
                    </a:lnTo>
                    <a:lnTo>
                      <a:pt x="385763" y="869512"/>
                    </a:lnTo>
                    <a:lnTo>
                      <a:pt x="544728" y="844201"/>
                    </a:lnTo>
                    <a:close/>
                    <a:moveTo>
                      <a:pt x="173832" y="200721"/>
                    </a:moveTo>
                    <a:lnTo>
                      <a:pt x="173832" y="1700908"/>
                    </a:lnTo>
                    <a:lnTo>
                      <a:pt x="1062038" y="1700908"/>
                    </a:lnTo>
                    <a:lnTo>
                      <a:pt x="1062038" y="200721"/>
                    </a:lnTo>
                    <a:close/>
                    <a:moveTo>
                      <a:pt x="123349" y="0"/>
                    </a:moveTo>
                    <a:lnTo>
                      <a:pt x="1110138" y="0"/>
                    </a:lnTo>
                    <a:cubicBezTo>
                      <a:pt x="1178262" y="0"/>
                      <a:pt x="1233487" y="55225"/>
                      <a:pt x="1233487" y="123349"/>
                    </a:cubicBezTo>
                    <a:lnTo>
                      <a:pt x="1233487" y="1922843"/>
                    </a:lnTo>
                    <a:cubicBezTo>
                      <a:pt x="1233487" y="1990967"/>
                      <a:pt x="1178262" y="2046192"/>
                      <a:pt x="1110138" y="2046192"/>
                    </a:cubicBezTo>
                    <a:lnTo>
                      <a:pt x="123349" y="2046192"/>
                    </a:lnTo>
                    <a:cubicBezTo>
                      <a:pt x="55225" y="2046192"/>
                      <a:pt x="0" y="1990967"/>
                      <a:pt x="0" y="1922843"/>
                    </a:cubicBezTo>
                    <a:lnTo>
                      <a:pt x="0" y="123349"/>
                    </a:lnTo>
                    <a:cubicBezTo>
                      <a:pt x="0" y="55225"/>
                      <a:pt x="55225" y="0"/>
                      <a:pt x="12334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F41560B-4DD1-4D54-B533-ABD012EE4BCD}"/>
                  </a:ext>
                </a:extLst>
              </p:cNvPr>
              <p:cNvSpPr txBox="1"/>
              <p:nvPr/>
            </p:nvSpPr>
            <p:spPr>
              <a:xfrm>
                <a:off x="3892561" y="3145213"/>
                <a:ext cx="5530652" cy="15835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  <a:latin typeface="+mj-lt"/>
                  </a:rPr>
                  <a:t>Productive</a:t>
                </a: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A911010-3C9F-40CF-B280-CD36D7DB52FB}"/>
                </a:ext>
              </a:extLst>
            </p:cNvPr>
            <p:cNvSpPr/>
            <p:nvPr/>
          </p:nvSpPr>
          <p:spPr>
            <a:xfrm>
              <a:off x="4961686" y="3873462"/>
              <a:ext cx="227731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Never forget important call details again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957A569-54D3-4B55-B3D5-6D8DB792FED5}"/>
              </a:ext>
            </a:extLst>
          </p:cNvPr>
          <p:cNvSpPr/>
          <p:nvPr userDrawn="1"/>
        </p:nvSpPr>
        <p:spPr>
          <a:xfrm>
            <a:off x="8084200" y="6395636"/>
            <a:ext cx="2177900" cy="4651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95B15B0-AC24-4801-8B8F-B5AC2620783B}"/>
              </a:ext>
            </a:extLst>
          </p:cNvPr>
          <p:cNvSpPr txBox="1"/>
          <p:nvPr userDrawn="1"/>
        </p:nvSpPr>
        <p:spPr>
          <a:xfrm>
            <a:off x="11620952" y="6302537"/>
            <a:ext cx="391417" cy="230814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/>
            <a:fld id="{260E2A6B-A809-4840-BF14-8648BC0BDF87}" type="slidenum">
              <a:rPr lang="id-ID" sz="900" b="0" i="0" smtClean="0">
                <a:solidFill>
                  <a:srgbClr val="0389F2"/>
                </a:solidFill>
                <a:latin typeface="+mn-lt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900" b="0" i="0" dirty="0">
                <a:solidFill>
                  <a:schemeClr val="tx1"/>
                </a:solidFill>
                <a:latin typeface="+mn-lt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13C2247-86A7-4BCC-AA6E-86C5CA9EDCDC}"/>
              </a:ext>
            </a:extLst>
          </p:cNvPr>
          <p:cNvSpPr>
            <a:spLocks/>
          </p:cNvSpPr>
          <p:nvPr userDrawn="1"/>
        </p:nvSpPr>
        <p:spPr bwMode="auto">
          <a:xfrm>
            <a:off x="11320482" y="6349476"/>
            <a:ext cx="3286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/>
            <a:r>
              <a:rPr lang="en-US" sz="900" b="0" i="0" spc="150" dirty="0">
                <a:solidFill>
                  <a:schemeClr val="tx1"/>
                </a:solidFill>
                <a:latin typeface="+mn-lt"/>
                <a:ea typeface="Montserrat Light" charset="0"/>
                <a:cs typeface="Montserrat Light" charset="0"/>
                <a:sym typeface="Bebas Neue" charset="0"/>
              </a:rPr>
              <a:t>Page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501B81-F464-486E-9371-2F0E30463205}"/>
              </a:ext>
            </a:extLst>
          </p:cNvPr>
          <p:cNvCxnSpPr>
            <a:cxnSpLocks/>
          </p:cNvCxnSpPr>
          <p:nvPr userDrawn="1"/>
        </p:nvCxnSpPr>
        <p:spPr>
          <a:xfrm>
            <a:off x="1447800" y="6400800"/>
            <a:ext cx="9665934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9A7DA49-7345-4FDD-8854-D2E2F7E01509}"/>
              </a:ext>
            </a:extLst>
          </p:cNvPr>
          <p:cNvGrpSpPr/>
          <p:nvPr userDrawn="1"/>
        </p:nvGrpSpPr>
        <p:grpSpPr>
          <a:xfrm>
            <a:off x="369894" y="6225381"/>
            <a:ext cx="971806" cy="283012"/>
            <a:chOff x="287323" y="6225381"/>
            <a:chExt cx="971806" cy="283012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3B0CF21-5EA6-487A-AB55-FCA7098FF461}"/>
                </a:ext>
              </a:extLst>
            </p:cNvPr>
            <p:cNvSpPr/>
            <p:nvPr/>
          </p:nvSpPr>
          <p:spPr>
            <a:xfrm>
              <a:off x="287323" y="6225381"/>
              <a:ext cx="170606" cy="283012"/>
            </a:xfrm>
            <a:custGeom>
              <a:avLst/>
              <a:gdLst>
                <a:gd name="connsiteX0" fmla="*/ 617934 w 1233487"/>
                <a:gd name="connsiteY0" fmla="*/ 1771763 h 2046192"/>
                <a:gd name="connsiteX1" fmla="*/ 514349 w 1233487"/>
                <a:gd name="connsiteY1" fmla="*/ 1875348 h 2046192"/>
                <a:gd name="connsiteX2" fmla="*/ 617934 w 1233487"/>
                <a:gd name="connsiteY2" fmla="*/ 1978933 h 2046192"/>
                <a:gd name="connsiteX3" fmla="*/ 721519 w 1233487"/>
                <a:gd name="connsiteY3" fmla="*/ 1875348 h 2046192"/>
                <a:gd name="connsiteX4" fmla="*/ 617934 w 1233487"/>
                <a:gd name="connsiteY4" fmla="*/ 1771763 h 2046192"/>
                <a:gd name="connsiteX5" fmla="*/ 616745 w 1233487"/>
                <a:gd name="connsiteY5" fmla="*/ 693058 h 2046192"/>
                <a:gd name="connsiteX6" fmla="*/ 688761 w 1233487"/>
                <a:gd name="connsiteY6" fmla="*/ 844201 h 2046192"/>
                <a:gd name="connsiteX7" fmla="*/ 847726 w 1233487"/>
                <a:gd name="connsiteY7" fmla="*/ 869512 h 2046192"/>
                <a:gd name="connsiteX8" fmla="*/ 733270 w 1233487"/>
                <a:gd name="connsiteY8" fmla="*/ 988234 h 2046192"/>
                <a:gd name="connsiteX9" fmla="*/ 759499 w 1233487"/>
                <a:gd name="connsiteY9" fmla="*/ 1155020 h 2046192"/>
                <a:gd name="connsiteX10" fmla="*/ 616745 w 1233487"/>
                <a:gd name="connsiteY10" fmla="*/ 1077251 h 2046192"/>
                <a:gd name="connsiteX11" fmla="*/ 473990 w 1233487"/>
                <a:gd name="connsiteY11" fmla="*/ 1155020 h 2046192"/>
                <a:gd name="connsiteX12" fmla="*/ 500219 w 1233487"/>
                <a:gd name="connsiteY12" fmla="*/ 988234 h 2046192"/>
                <a:gd name="connsiteX13" fmla="*/ 385763 w 1233487"/>
                <a:gd name="connsiteY13" fmla="*/ 869512 h 2046192"/>
                <a:gd name="connsiteX14" fmla="*/ 544728 w 1233487"/>
                <a:gd name="connsiteY14" fmla="*/ 844201 h 2046192"/>
                <a:gd name="connsiteX15" fmla="*/ 173832 w 1233487"/>
                <a:gd name="connsiteY15" fmla="*/ 200721 h 2046192"/>
                <a:gd name="connsiteX16" fmla="*/ 173832 w 1233487"/>
                <a:gd name="connsiteY16" fmla="*/ 1700908 h 2046192"/>
                <a:gd name="connsiteX17" fmla="*/ 1062038 w 1233487"/>
                <a:gd name="connsiteY17" fmla="*/ 1700908 h 2046192"/>
                <a:gd name="connsiteX18" fmla="*/ 1062038 w 1233487"/>
                <a:gd name="connsiteY18" fmla="*/ 200721 h 2046192"/>
                <a:gd name="connsiteX19" fmla="*/ 123349 w 1233487"/>
                <a:gd name="connsiteY19" fmla="*/ 0 h 2046192"/>
                <a:gd name="connsiteX20" fmla="*/ 1110138 w 1233487"/>
                <a:gd name="connsiteY20" fmla="*/ 0 h 2046192"/>
                <a:gd name="connsiteX21" fmla="*/ 1233487 w 1233487"/>
                <a:gd name="connsiteY21" fmla="*/ 123349 h 2046192"/>
                <a:gd name="connsiteX22" fmla="*/ 1233487 w 1233487"/>
                <a:gd name="connsiteY22" fmla="*/ 1922843 h 2046192"/>
                <a:gd name="connsiteX23" fmla="*/ 1110138 w 1233487"/>
                <a:gd name="connsiteY23" fmla="*/ 2046192 h 2046192"/>
                <a:gd name="connsiteX24" fmla="*/ 123349 w 1233487"/>
                <a:gd name="connsiteY24" fmla="*/ 2046192 h 2046192"/>
                <a:gd name="connsiteX25" fmla="*/ 0 w 1233487"/>
                <a:gd name="connsiteY25" fmla="*/ 1922843 h 2046192"/>
                <a:gd name="connsiteX26" fmla="*/ 0 w 1233487"/>
                <a:gd name="connsiteY26" fmla="*/ 123349 h 2046192"/>
                <a:gd name="connsiteX27" fmla="*/ 123349 w 1233487"/>
                <a:gd name="connsiteY27" fmla="*/ 0 h 204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33487" h="2046192">
                  <a:moveTo>
                    <a:pt x="617934" y="1771763"/>
                  </a:moveTo>
                  <a:cubicBezTo>
                    <a:pt x="560726" y="1771763"/>
                    <a:pt x="514349" y="1818140"/>
                    <a:pt x="514349" y="1875348"/>
                  </a:cubicBezTo>
                  <a:cubicBezTo>
                    <a:pt x="514349" y="1932556"/>
                    <a:pt x="560726" y="1978933"/>
                    <a:pt x="617934" y="1978933"/>
                  </a:cubicBezTo>
                  <a:cubicBezTo>
                    <a:pt x="675142" y="1978933"/>
                    <a:pt x="721519" y="1932556"/>
                    <a:pt x="721519" y="1875348"/>
                  </a:cubicBezTo>
                  <a:cubicBezTo>
                    <a:pt x="721519" y="1818140"/>
                    <a:pt x="675142" y="1771763"/>
                    <a:pt x="617934" y="1771763"/>
                  </a:cubicBezTo>
                  <a:close/>
                  <a:moveTo>
                    <a:pt x="616745" y="693058"/>
                  </a:moveTo>
                  <a:lnTo>
                    <a:pt x="688761" y="844201"/>
                  </a:lnTo>
                  <a:lnTo>
                    <a:pt x="847726" y="869512"/>
                  </a:lnTo>
                  <a:lnTo>
                    <a:pt x="733270" y="988234"/>
                  </a:lnTo>
                  <a:lnTo>
                    <a:pt x="759499" y="1155020"/>
                  </a:lnTo>
                  <a:lnTo>
                    <a:pt x="616745" y="1077251"/>
                  </a:lnTo>
                  <a:lnTo>
                    <a:pt x="473990" y="1155020"/>
                  </a:lnTo>
                  <a:lnTo>
                    <a:pt x="500219" y="988234"/>
                  </a:lnTo>
                  <a:lnTo>
                    <a:pt x="385763" y="869512"/>
                  </a:lnTo>
                  <a:lnTo>
                    <a:pt x="544728" y="844201"/>
                  </a:lnTo>
                  <a:close/>
                  <a:moveTo>
                    <a:pt x="173832" y="200721"/>
                  </a:moveTo>
                  <a:lnTo>
                    <a:pt x="173832" y="1700908"/>
                  </a:lnTo>
                  <a:lnTo>
                    <a:pt x="1062038" y="1700908"/>
                  </a:lnTo>
                  <a:lnTo>
                    <a:pt x="1062038" y="200721"/>
                  </a:lnTo>
                  <a:close/>
                  <a:moveTo>
                    <a:pt x="123349" y="0"/>
                  </a:moveTo>
                  <a:lnTo>
                    <a:pt x="1110138" y="0"/>
                  </a:lnTo>
                  <a:cubicBezTo>
                    <a:pt x="1178262" y="0"/>
                    <a:pt x="1233487" y="55225"/>
                    <a:pt x="1233487" y="123349"/>
                  </a:cubicBezTo>
                  <a:lnTo>
                    <a:pt x="1233487" y="1922843"/>
                  </a:lnTo>
                  <a:cubicBezTo>
                    <a:pt x="1233487" y="1990967"/>
                    <a:pt x="1178262" y="2046192"/>
                    <a:pt x="1110138" y="2046192"/>
                  </a:cubicBezTo>
                  <a:lnTo>
                    <a:pt x="123349" y="2046192"/>
                  </a:lnTo>
                  <a:cubicBezTo>
                    <a:pt x="55225" y="2046192"/>
                    <a:pt x="0" y="1990967"/>
                    <a:pt x="0" y="1922843"/>
                  </a:cubicBezTo>
                  <a:lnTo>
                    <a:pt x="0" y="123349"/>
                  </a:lnTo>
                  <a:cubicBezTo>
                    <a:pt x="0" y="55225"/>
                    <a:pt x="55225" y="0"/>
                    <a:pt x="123349" y="0"/>
                  </a:cubicBezTo>
                  <a:close/>
                </a:path>
              </a:pathLst>
            </a:custGeom>
            <a:solidFill>
              <a:srgbClr val="0389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D0DA10E-0088-48B1-AE55-B8BCC740270E}"/>
                </a:ext>
              </a:extLst>
            </p:cNvPr>
            <p:cNvSpPr txBox="1"/>
            <p:nvPr/>
          </p:nvSpPr>
          <p:spPr>
            <a:xfrm>
              <a:off x="402804" y="6237583"/>
              <a:ext cx="85632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tx1"/>
                  </a:solidFill>
                  <a:latin typeface="+mj-lt"/>
                </a:rPr>
                <a:t>Productive</a:t>
              </a:r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87C56CE-3D47-4818-B45D-AD6885C65D6F}"/>
              </a:ext>
            </a:extLst>
          </p:cNvPr>
          <p:cNvCxnSpPr>
            <a:cxnSpLocks/>
          </p:cNvCxnSpPr>
          <p:nvPr userDrawn="1"/>
        </p:nvCxnSpPr>
        <p:spPr>
          <a:xfrm>
            <a:off x="1268749" y="6225381"/>
            <a:ext cx="180062" cy="178689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F898A54-B2FE-435D-AD51-02DBA7C78274}"/>
              </a:ext>
            </a:extLst>
          </p:cNvPr>
          <p:cNvSpPr/>
          <p:nvPr userDrawn="1"/>
        </p:nvSpPr>
        <p:spPr>
          <a:xfrm>
            <a:off x="1295400" y="6467445"/>
            <a:ext cx="965130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Proprietary and Confidential. Subject to NDA.          © 2017-2018 </a:t>
            </a:r>
            <a:r>
              <a:rPr lang="en-US" sz="700" i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Phoneic</a:t>
            </a:r>
            <a:r>
              <a:rPr lang="en-US" sz="7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, Inc 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420EB15-5BBB-4226-B00C-BE29797D4E1A}"/>
              </a:ext>
            </a:extLst>
          </p:cNvPr>
          <p:cNvCxnSpPr>
            <a:cxnSpLocks/>
          </p:cNvCxnSpPr>
          <p:nvPr userDrawn="1"/>
        </p:nvCxnSpPr>
        <p:spPr>
          <a:xfrm>
            <a:off x="11112293" y="6400800"/>
            <a:ext cx="180062" cy="178689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B007C3A-74EE-47F7-A634-503EF9A9CE40}"/>
              </a:ext>
            </a:extLst>
          </p:cNvPr>
          <p:cNvCxnSpPr>
            <a:cxnSpLocks/>
          </p:cNvCxnSpPr>
          <p:nvPr userDrawn="1"/>
        </p:nvCxnSpPr>
        <p:spPr>
          <a:xfrm>
            <a:off x="6373768" y="6501956"/>
            <a:ext cx="124663" cy="140144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A46229C6-1866-4C4E-97C5-3907B29DC9C7}"/>
              </a:ext>
            </a:extLst>
          </p:cNvPr>
          <p:cNvSpPr/>
          <p:nvPr userDrawn="1"/>
        </p:nvSpPr>
        <p:spPr>
          <a:xfrm>
            <a:off x="8084200" y="6865904"/>
            <a:ext cx="2177900" cy="8354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115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r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>
            <a:extLst>
              <a:ext uri="{FF2B5EF4-FFF2-40B4-BE49-F238E27FC236}">
                <a16:creationId xmlns:a16="http://schemas.microsoft.com/office/drawing/2014/main" id="{A95B15B0-AC24-4801-8B8F-B5AC2620783B}"/>
              </a:ext>
            </a:extLst>
          </p:cNvPr>
          <p:cNvSpPr txBox="1"/>
          <p:nvPr userDrawn="1"/>
        </p:nvSpPr>
        <p:spPr>
          <a:xfrm>
            <a:off x="11620952" y="6302537"/>
            <a:ext cx="391417" cy="230814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/>
            <a:fld id="{260E2A6B-A809-4840-BF14-8648BC0BDF87}" type="slidenum">
              <a:rPr lang="id-ID" sz="900" b="0" i="0" smtClean="0">
                <a:solidFill>
                  <a:srgbClr val="0389F2"/>
                </a:solidFill>
                <a:latin typeface="+mn-lt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900" b="0" i="0" dirty="0">
                <a:solidFill>
                  <a:schemeClr val="tx1"/>
                </a:solidFill>
                <a:latin typeface="+mn-lt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13C2247-86A7-4BCC-AA6E-86C5CA9EDCDC}"/>
              </a:ext>
            </a:extLst>
          </p:cNvPr>
          <p:cNvSpPr>
            <a:spLocks/>
          </p:cNvSpPr>
          <p:nvPr userDrawn="1"/>
        </p:nvSpPr>
        <p:spPr bwMode="auto">
          <a:xfrm>
            <a:off x="11320482" y="6349476"/>
            <a:ext cx="3286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/>
            <a:r>
              <a:rPr lang="en-US" sz="900" b="0" i="0" spc="150" dirty="0">
                <a:solidFill>
                  <a:schemeClr val="tx1"/>
                </a:solidFill>
                <a:latin typeface="+mn-lt"/>
                <a:ea typeface="Montserrat Light" charset="0"/>
                <a:cs typeface="Montserrat Light" charset="0"/>
                <a:sym typeface="Bebas Neue" charset="0"/>
              </a:rPr>
              <a:t>Page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501B81-F464-486E-9371-2F0E30463205}"/>
              </a:ext>
            </a:extLst>
          </p:cNvPr>
          <p:cNvCxnSpPr>
            <a:cxnSpLocks/>
          </p:cNvCxnSpPr>
          <p:nvPr userDrawn="1"/>
        </p:nvCxnSpPr>
        <p:spPr>
          <a:xfrm>
            <a:off x="1447800" y="6400800"/>
            <a:ext cx="9665934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9A7DA49-7345-4FDD-8854-D2E2F7E01509}"/>
              </a:ext>
            </a:extLst>
          </p:cNvPr>
          <p:cNvGrpSpPr/>
          <p:nvPr userDrawn="1"/>
        </p:nvGrpSpPr>
        <p:grpSpPr>
          <a:xfrm>
            <a:off x="369894" y="6225381"/>
            <a:ext cx="971806" cy="283012"/>
            <a:chOff x="287323" y="6225381"/>
            <a:chExt cx="971806" cy="283012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3B0CF21-5EA6-487A-AB55-FCA7098FF461}"/>
                </a:ext>
              </a:extLst>
            </p:cNvPr>
            <p:cNvSpPr/>
            <p:nvPr/>
          </p:nvSpPr>
          <p:spPr>
            <a:xfrm>
              <a:off x="287323" y="6225381"/>
              <a:ext cx="170606" cy="283012"/>
            </a:xfrm>
            <a:custGeom>
              <a:avLst/>
              <a:gdLst>
                <a:gd name="connsiteX0" fmla="*/ 617934 w 1233487"/>
                <a:gd name="connsiteY0" fmla="*/ 1771763 h 2046192"/>
                <a:gd name="connsiteX1" fmla="*/ 514349 w 1233487"/>
                <a:gd name="connsiteY1" fmla="*/ 1875348 h 2046192"/>
                <a:gd name="connsiteX2" fmla="*/ 617934 w 1233487"/>
                <a:gd name="connsiteY2" fmla="*/ 1978933 h 2046192"/>
                <a:gd name="connsiteX3" fmla="*/ 721519 w 1233487"/>
                <a:gd name="connsiteY3" fmla="*/ 1875348 h 2046192"/>
                <a:gd name="connsiteX4" fmla="*/ 617934 w 1233487"/>
                <a:gd name="connsiteY4" fmla="*/ 1771763 h 2046192"/>
                <a:gd name="connsiteX5" fmla="*/ 616745 w 1233487"/>
                <a:gd name="connsiteY5" fmla="*/ 693058 h 2046192"/>
                <a:gd name="connsiteX6" fmla="*/ 688761 w 1233487"/>
                <a:gd name="connsiteY6" fmla="*/ 844201 h 2046192"/>
                <a:gd name="connsiteX7" fmla="*/ 847726 w 1233487"/>
                <a:gd name="connsiteY7" fmla="*/ 869512 h 2046192"/>
                <a:gd name="connsiteX8" fmla="*/ 733270 w 1233487"/>
                <a:gd name="connsiteY8" fmla="*/ 988234 h 2046192"/>
                <a:gd name="connsiteX9" fmla="*/ 759499 w 1233487"/>
                <a:gd name="connsiteY9" fmla="*/ 1155020 h 2046192"/>
                <a:gd name="connsiteX10" fmla="*/ 616745 w 1233487"/>
                <a:gd name="connsiteY10" fmla="*/ 1077251 h 2046192"/>
                <a:gd name="connsiteX11" fmla="*/ 473990 w 1233487"/>
                <a:gd name="connsiteY11" fmla="*/ 1155020 h 2046192"/>
                <a:gd name="connsiteX12" fmla="*/ 500219 w 1233487"/>
                <a:gd name="connsiteY12" fmla="*/ 988234 h 2046192"/>
                <a:gd name="connsiteX13" fmla="*/ 385763 w 1233487"/>
                <a:gd name="connsiteY13" fmla="*/ 869512 h 2046192"/>
                <a:gd name="connsiteX14" fmla="*/ 544728 w 1233487"/>
                <a:gd name="connsiteY14" fmla="*/ 844201 h 2046192"/>
                <a:gd name="connsiteX15" fmla="*/ 173832 w 1233487"/>
                <a:gd name="connsiteY15" fmla="*/ 200721 h 2046192"/>
                <a:gd name="connsiteX16" fmla="*/ 173832 w 1233487"/>
                <a:gd name="connsiteY16" fmla="*/ 1700908 h 2046192"/>
                <a:gd name="connsiteX17" fmla="*/ 1062038 w 1233487"/>
                <a:gd name="connsiteY17" fmla="*/ 1700908 h 2046192"/>
                <a:gd name="connsiteX18" fmla="*/ 1062038 w 1233487"/>
                <a:gd name="connsiteY18" fmla="*/ 200721 h 2046192"/>
                <a:gd name="connsiteX19" fmla="*/ 123349 w 1233487"/>
                <a:gd name="connsiteY19" fmla="*/ 0 h 2046192"/>
                <a:gd name="connsiteX20" fmla="*/ 1110138 w 1233487"/>
                <a:gd name="connsiteY20" fmla="*/ 0 h 2046192"/>
                <a:gd name="connsiteX21" fmla="*/ 1233487 w 1233487"/>
                <a:gd name="connsiteY21" fmla="*/ 123349 h 2046192"/>
                <a:gd name="connsiteX22" fmla="*/ 1233487 w 1233487"/>
                <a:gd name="connsiteY22" fmla="*/ 1922843 h 2046192"/>
                <a:gd name="connsiteX23" fmla="*/ 1110138 w 1233487"/>
                <a:gd name="connsiteY23" fmla="*/ 2046192 h 2046192"/>
                <a:gd name="connsiteX24" fmla="*/ 123349 w 1233487"/>
                <a:gd name="connsiteY24" fmla="*/ 2046192 h 2046192"/>
                <a:gd name="connsiteX25" fmla="*/ 0 w 1233487"/>
                <a:gd name="connsiteY25" fmla="*/ 1922843 h 2046192"/>
                <a:gd name="connsiteX26" fmla="*/ 0 w 1233487"/>
                <a:gd name="connsiteY26" fmla="*/ 123349 h 2046192"/>
                <a:gd name="connsiteX27" fmla="*/ 123349 w 1233487"/>
                <a:gd name="connsiteY27" fmla="*/ 0 h 204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33487" h="2046192">
                  <a:moveTo>
                    <a:pt x="617934" y="1771763"/>
                  </a:moveTo>
                  <a:cubicBezTo>
                    <a:pt x="560726" y="1771763"/>
                    <a:pt x="514349" y="1818140"/>
                    <a:pt x="514349" y="1875348"/>
                  </a:cubicBezTo>
                  <a:cubicBezTo>
                    <a:pt x="514349" y="1932556"/>
                    <a:pt x="560726" y="1978933"/>
                    <a:pt x="617934" y="1978933"/>
                  </a:cubicBezTo>
                  <a:cubicBezTo>
                    <a:pt x="675142" y="1978933"/>
                    <a:pt x="721519" y="1932556"/>
                    <a:pt x="721519" y="1875348"/>
                  </a:cubicBezTo>
                  <a:cubicBezTo>
                    <a:pt x="721519" y="1818140"/>
                    <a:pt x="675142" y="1771763"/>
                    <a:pt x="617934" y="1771763"/>
                  </a:cubicBezTo>
                  <a:close/>
                  <a:moveTo>
                    <a:pt x="616745" y="693058"/>
                  </a:moveTo>
                  <a:lnTo>
                    <a:pt x="688761" y="844201"/>
                  </a:lnTo>
                  <a:lnTo>
                    <a:pt x="847726" y="869512"/>
                  </a:lnTo>
                  <a:lnTo>
                    <a:pt x="733270" y="988234"/>
                  </a:lnTo>
                  <a:lnTo>
                    <a:pt x="759499" y="1155020"/>
                  </a:lnTo>
                  <a:lnTo>
                    <a:pt x="616745" y="1077251"/>
                  </a:lnTo>
                  <a:lnTo>
                    <a:pt x="473990" y="1155020"/>
                  </a:lnTo>
                  <a:lnTo>
                    <a:pt x="500219" y="988234"/>
                  </a:lnTo>
                  <a:lnTo>
                    <a:pt x="385763" y="869512"/>
                  </a:lnTo>
                  <a:lnTo>
                    <a:pt x="544728" y="844201"/>
                  </a:lnTo>
                  <a:close/>
                  <a:moveTo>
                    <a:pt x="173832" y="200721"/>
                  </a:moveTo>
                  <a:lnTo>
                    <a:pt x="173832" y="1700908"/>
                  </a:lnTo>
                  <a:lnTo>
                    <a:pt x="1062038" y="1700908"/>
                  </a:lnTo>
                  <a:lnTo>
                    <a:pt x="1062038" y="200721"/>
                  </a:lnTo>
                  <a:close/>
                  <a:moveTo>
                    <a:pt x="123349" y="0"/>
                  </a:moveTo>
                  <a:lnTo>
                    <a:pt x="1110138" y="0"/>
                  </a:lnTo>
                  <a:cubicBezTo>
                    <a:pt x="1178262" y="0"/>
                    <a:pt x="1233487" y="55225"/>
                    <a:pt x="1233487" y="123349"/>
                  </a:cubicBezTo>
                  <a:lnTo>
                    <a:pt x="1233487" y="1922843"/>
                  </a:lnTo>
                  <a:cubicBezTo>
                    <a:pt x="1233487" y="1990967"/>
                    <a:pt x="1178262" y="2046192"/>
                    <a:pt x="1110138" y="2046192"/>
                  </a:cubicBezTo>
                  <a:lnTo>
                    <a:pt x="123349" y="2046192"/>
                  </a:lnTo>
                  <a:cubicBezTo>
                    <a:pt x="55225" y="2046192"/>
                    <a:pt x="0" y="1990967"/>
                    <a:pt x="0" y="1922843"/>
                  </a:cubicBezTo>
                  <a:lnTo>
                    <a:pt x="0" y="123349"/>
                  </a:lnTo>
                  <a:cubicBezTo>
                    <a:pt x="0" y="55225"/>
                    <a:pt x="55225" y="0"/>
                    <a:pt x="123349" y="0"/>
                  </a:cubicBezTo>
                  <a:close/>
                </a:path>
              </a:pathLst>
            </a:custGeom>
            <a:solidFill>
              <a:srgbClr val="0389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D0DA10E-0088-48B1-AE55-B8BCC740270E}"/>
                </a:ext>
              </a:extLst>
            </p:cNvPr>
            <p:cNvSpPr txBox="1"/>
            <p:nvPr/>
          </p:nvSpPr>
          <p:spPr>
            <a:xfrm>
              <a:off x="402804" y="6237583"/>
              <a:ext cx="85632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tx1"/>
                  </a:solidFill>
                  <a:latin typeface="+mj-lt"/>
                </a:rPr>
                <a:t>Productive</a:t>
              </a:r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87C56CE-3D47-4818-B45D-AD6885C65D6F}"/>
              </a:ext>
            </a:extLst>
          </p:cNvPr>
          <p:cNvCxnSpPr>
            <a:cxnSpLocks/>
          </p:cNvCxnSpPr>
          <p:nvPr userDrawn="1"/>
        </p:nvCxnSpPr>
        <p:spPr>
          <a:xfrm>
            <a:off x="1268749" y="6225381"/>
            <a:ext cx="180062" cy="178689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F898A54-B2FE-435D-AD51-02DBA7C78274}"/>
              </a:ext>
            </a:extLst>
          </p:cNvPr>
          <p:cNvSpPr/>
          <p:nvPr userDrawn="1"/>
        </p:nvSpPr>
        <p:spPr>
          <a:xfrm>
            <a:off x="1295400" y="6467445"/>
            <a:ext cx="965130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Proprietary and Confidential. Subject to NDA.          © 2017-2018 </a:t>
            </a:r>
            <a:r>
              <a:rPr lang="en-US" sz="700" i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Phoneic</a:t>
            </a:r>
            <a:r>
              <a:rPr lang="en-US" sz="7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, Inc 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420EB15-5BBB-4226-B00C-BE29797D4E1A}"/>
              </a:ext>
            </a:extLst>
          </p:cNvPr>
          <p:cNvCxnSpPr>
            <a:cxnSpLocks/>
          </p:cNvCxnSpPr>
          <p:nvPr userDrawn="1"/>
        </p:nvCxnSpPr>
        <p:spPr>
          <a:xfrm>
            <a:off x="11112293" y="6400800"/>
            <a:ext cx="180062" cy="178689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B007C3A-74EE-47F7-A634-503EF9A9CE40}"/>
              </a:ext>
            </a:extLst>
          </p:cNvPr>
          <p:cNvCxnSpPr>
            <a:cxnSpLocks/>
          </p:cNvCxnSpPr>
          <p:nvPr userDrawn="1"/>
        </p:nvCxnSpPr>
        <p:spPr>
          <a:xfrm>
            <a:off x="6373768" y="6501956"/>
            <a:ext cx="124663" cy="140144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259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r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ontent Placeholder 2"/>
          <p:cNvSpPr>
            <a:spLocks noGrp="1"/>
          </p:cNvSpPr>
          <p:nvPr>
            <p:ph idx="1"/>
          </p:nvPr>
        </p:nvSpPr>
        <p:spPr>
          <a:xfrm>
            <a:off x="609600" y="1447806"/>
            <a:ext cx="10972800" cy="4648201"/>
          </a:xfrm>
        </p:spPr>
        <p:txBody>
          <a:bodyPr/>
          <a:lstStyle>
            <a:lvl1pPr marL="342900" indent="-342900">
              <a:buClr>
                <a:srgbClr val="0389F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rgbClr val="0389F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rgbClr val="0389F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rgbClr val="0389F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rgbClr val="0389F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778D780B-1D5A-44A3-867C-9E97BAE07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1003576" cy="914400"/>
          </a:xfrm>
        </p:spPr>
        <p:txBody>
          <a:bodyPr>
            <a:normAutofit/>
          </a:bodyPr>
          <a:lstStyle>
            <a:lvl1pPr>
              <a:defRPr sz="3600" b="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8082BF0-5DF3-422F-9DEA-798F9F0D56A4}"/>
              </a:ext>
            </a:extLst>
          </p:cNvPr>
          <p:cNvCxnSpPr/>
          <p:nvPr userDrawn="1"/>
        </p:nvCxnSpPr>
        <p:spPr>
          <a:xfrm>
            <a:off x="701703" y="1184259"/>
            <a:ext cx="481495" cy="0"/>
          </a:xfrm>
          <a:prstGeom prst="line">
            <a:avLst/>
          </a:prstGeom>
          <a:ln w="12700">
            <a:solidFill>
              <a:srgbClr val="0389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A95B15B0-AC24-4801-8B8F-B5AC2620783B}"/>
              </a:ext>
            </a:extLst>
          </p:cNvPr>
          <p:cNvSpPr txBox="1"/>
          <p:nvPr userDrawn="1"/>
        </p:nvSpPr>
        <p:spPr>
          <a:xfrm>
            <a:off x="11620952" y="6302537"/>
            <a:ext cx="391417" cy="230814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/>
            <a:fld id="{260E2A6B-A809-4840-BF14-8648BC0BDF87}" type="slidenum">
              <a:rPr lang="id-ID" sz="900" b="0" i="0" smtClean="0">
                <a:solidFill>
                  <a:srgbClr val="0389F2"/>
                </a:solidFill>
                <a:latin typeface="+mn-lt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900" b="0" i="0" dirty="0">
                <a:solidFill>
                  <a:schemeClr val="tx1"/>
                </a:solidFill>
                <a:latin typeface="+mn-lt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13C2247-86A7-4BCC-AA6E-86C5CA9EDCDC}"/>
              </a:ext>
            </a:extLst>
          </p:cNvPr>
          <p:cNvSpPr>
            <a:spLocks/>
          </p:cNvSpPr>
          <p:nvPr userDrawn="1"/>
        </p:nvSpPr>
        <p:spPr bwMode="auto">
          <a:xfrm>
            <a:off x="11320482" y="6349476"/>
            <a:ext cx="3286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/>
            <a:r>
              <a:rPr lang="en-US" sz="900" b="0" i="0" spc="150" dirty="0">
                <a:solidFill>
                  <a:schemeClr val="tx1"/>
                </a:solidFill>
                <a:latin typeface="+mn-lt"/>
                <a:ea typeface="Montserrat Light" charset="0"/>
                <a:cs typeface="Montserrat Light" charset="0"/>
                <a:sym typeface="Bebas Neue" charset="0"/>
              </a:rPr>
              <a:t>Page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501B81-F464-486E-9371-2F0E30463205}"/>
              </a:ext>
            </a:extLst>
          </p:cNvPr>
          <p:cNvCxnSpPr>
            <a:cxnSpLocks/>
          </p:cNvCxnSpPr>
          <p:nvPr userDrawn="1"/>
        </p:nvCxnSpPr>
        <p:spPr>
          <a:xfrm>
            <a:off x="1447800" y="6400800"/>
            <a:ext cx="9665934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9A7DA49-7345-4FDD-8854-D2E2F7E01509}"/>
              </a:ext>
            </a:extLst>
          </p:cNvPr>
          <p:cNvGrpSpPr/>
          <p:nvPr userDrawn="1"/>
        </p:nvGrpSpPr>
        <p:grpSpPr>
          <a:xfrm>
            <a:off x="369894" y="6225381"/>
            <a:ext cx="971806" cy="283012"/>
            <a:chOff x="287323" y="6225381"/>
            <a:chExt cx="971806" cy="283012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3B0CF21-5EA6-487A-AB55-FCA7098FF461}"/>
                </a:ext>
              </a:extLst>
            </p:cNvPr>
            <p:cNvSpPr/>
            <p:nvPr/>
          </p:nvSpPr>
          <p:spPr>
            <a:xfrm>
              <a:off x="287323" y="6225381"/>
              <a:ext cx="170606" cy="283012"/>
            </a:xfrm>
            <a:custGeom>
              <a:avLst/>
              <a:gdLst>
                <a:gd name="connsiteX0" fmla="*/ 617934 w 1233487"/>
                <a:gd name="connsiteY0" fmla="*/ 1771763 h 2046192"/>
                <a:gd name="connsiteX1" fmla="*/ 514349 w 1233487"/>
                <a:gd name="connsiteY1" fmla="*/ 1875348 h 2046192"/>
                <a:gd name="connsiteX2" fmla="*/ 617934 w 1233487"/>
                <a:gd name="connsiteY2" fmla="*/ 1978933 h 2046192"/>
                <a:gd name="connsiteX3" fmla="*/ 721519 w 1233487"/>
                <a:gd name="connsiteY3" fmla="*/ 1875348 h 2046192"/>
                <a:gd name="connsiteX4" fmla="*/ 617934 w 1233487"/>
                <a:gd name="connsiteY4" fmla="*/ 1771763 h 2046192"/>
                <a:gd name="connsiteX5" fmla="*/ 616745 w 1233487"/>
                <a:gd name="connsiteY5" fmla="*/ 693058 h 2046192"/>
                <a:gd name="connsiteX6" fmla="*/ 688761 w 1233487"/>
                <a:gd name="connsiteY6" fmla="*/ 844201 h 2046192"/>
                <a:gd name="connsiteX7" fmla="*/ 847726 w 1233487"/>
                <a:gd name="connsiteY7" fmla="*/ 869512 h 2046192"/>
                <a:gd name="connsiteX8" fmla="*/ 733270 w 1233487"/>
                <a:gd name="connsiteY8" fmla="*/ 988234 h 2046192"/>
                <a:gd name="connsiteX9" fmla="*/ 759499 w 1233487"/>
                <a:gd name="connsiteY9" fmla="*/ 1155020 h 2046192"/>
                <a:gd name="connsiteX10" fmla="*/ 616745 w 1233487"/>
                <a:gd name="connsiteY10" fmla="*/ 1077251 h 2046192"/>
                <a:gd name="connsiteX11" fmla="*/ 473990 w 1233487"/>
                <a:gd name="connsiteY11" fmla="*/ 1155020 h 2046192"/>
                <a:gd name="connsiteX12" fmla="*/ 500219 w 1233487"/>
                <a:gd name="connsiteY12" fmla="*/ 988234 h 2046192"/>
                <a:gd name="connsiteX13" fmla="*/ 385763 w 1233487"/>
                <a:gd name="connsiteY13" fmla="*/ 869512 h 2046192"/>
                <a:gd name="connsiteX14" fmla="*/ 544728 w 1233487"/>
                <a:gd name="connsiteY14" fmla="*/ 844201 h 2046192"/>
                <a:gd name="connsiteX15" fmla="*/ 173832 w 1233487"/>
                <a:gd name="connsiteY15" fmla="*/ 200721 h 2046192"/>
                <a:gd name="connsiteX16" fmla="*/ 173832 w 1233487"/>
                <a:gd name="connsiteY16" fmla="*/ 1700908 h 2046192"/>
                <a:gd name="connsiteX17" fmla="*/ 1062038 w 1233487"/>
                <a:gd name="connsiteY17" fmla="*/ 1700908 h 2046192"/>
                <a:gd name="connsiteX18" fmla="*/ 1062038 w 1233487"/>
                <a:gd name="connsiteY18" fmla="*/ 200721 h 2046192"/>
                <a:gd name="connsiteX19" fmla="*/ 123349 w 1233487"/>
                <a:gd name="connsiteY19" fmla="*/ 0 h 2046192"/>
                <a:gd name="connsiteX20" fmla="*/ 1110138 w 1233487"/>
                <a:gd name="connsiteY20" fmla="*/ 0 h 2046192"/>
                <a:gd name="connsiteX21" fmla="*/ 1233487 w 1233487"/>
                <a:gd name="connsiteY21" fmla="*/ 123349 h 2046192"/>
                <a:gd name="connsiteX22" fmla="*/ 1233487 w 1233487"/>
                <a:gd name="connsiteY22" fmla="*/ 1922843 h 2046192"/>
                <a:gd name="connsiteX23" fmla="*/ 1110138 w 1233487"/>
                <a:gd name="connsiteY23" fmla="*/ 2046192 h 2046192"/>
                <a:gd name="connsiteX24" fmla="*/ 123349 w 1233487"/>
                <a:gd name="connsiteY24" fmla="*/ 2046192 h 2046192"/>
                <a:gd name="connsiteX25" fmla="*/ 0 w 1233487"/>
                <a:gd name="connsiteY25" fmla="*/ 1922843 h 2046192"/>
                <a:gd name="connsiteX26" fmla="*/ 0 w 1233487"/>
                <a:gd name="connsiteY26" fmla="*/ 123349 h 2046192"/>
                <a:gd name="connsiteX27" fmla="*/ 123349 w 1233487"/>
                <a:gd name="connsiteY27" fmla="*/ 0 h 204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33487" h="2046192">
                  <a:moveTo>
                    <a:pt x="617934" y="1771763"/>
                  </a:moveTo>
                  <a:cubicBezTo>
                    <a:pt x="560726" y="1771763"/>
                    <a:pt x="514349" y="1818140"/>
                    <a:pt x="514349" y="1875348"/>
                  </a:cubicBezTo>
                  <a:cubicBezTo>
                    <a:pt x="514349" y="1932556"/>
                    <a:pt x="560726" y="1978933"/>
                    <a:pt x="617934" y="1978933"/>
                  </a:cubicBezTo>
                  <a:cubicBezTo>
                    <a:pt x="675142" y="1978933"/>
                    <a:pt x="721519" y="1932556"/>
                    <a:pt x="721519" y="1875348"/>
                  </a:cubicBezTo>
                  <a:cubicBezTo>
                    <a:pt x="721519" y="1818140"/>
                    <a:pt x="675142" y="1771763"/>
                    <a:pt x="617934" y="1771763"/>
                  </a:cubicBezTo>
                  <a:close/>
                  <a:moveTo>
                    <a:pt x="616745" y="693058"/>
                  </a:moveTo>
                  <a:lnTo>
                    <a:pt x="688761" y="844201"/>
                  </a:lnTo>
                  <a:lnTo>
                    <a:pt x="847726" y="869512"/>
                  </a:lnTo>
                  <a:lnTo>
                    <a:pt x="733270" y="988234"/>
                  </a:lnTo>
                  <a:lnTo>
                    <a:pt x="759499" y="1155020"/>
                  </a:lnTo>
                  <a:lnTo>
                    <a:pt x="616745" y="1077251"/>
                  </a:lnTo>
                  <a:lnTo>
                    <a:pt x="473990" y="1155020"/>
                  </a:lnTo>
                  <a:lnTo>
                    <a:pt x="500219" y="988234"/>
                  </a:lnTo>
                  <a:lnTo>
                    <a:pt x="385763" y="869512"/>
                  </a:lnTo>
                  <a:lnTo>
                    <a:pt x="544728" y="844201"/>
                  </a:lnTo>
                  <a:close/>
                  <a:moveTo>
                    <a:pt x="173832" y="200721"/>
                  </a:moveTo>
                  <a:lnTo>
                    <a:pt x="173832" y="1700908"/>
                  </a:lnTo>
                  <a:lnTo>
                    <a:pt x="1062038" y="1700908"/>
                  </a:lnTo>
                  <a:lnTo>
                    <a:pt x="1062038" y="200721"/>
                  </a:lnTo>
                  <a:close/>
                  <a:moveTo>
                    <a:pt x="123349" y="0"/>
                  </a:moveTo>
                  <a:lnTo>
                    <a:pt x="1110138" y="0"/>
                  </a:lnTo>
                  <a:cubicBezTo>
                    <a:pt x="1178262" y="0"/>
                    <a:pt x="1233487" y="55225"/>
                    <a:pt x="1233487" y="123349"/>
                  </a:cubicBezTo>
                  <a:lnTo>
                    <a:pt x="1233487" y="1922843"/>
                  </a:lnTo>
                  <a:cubicBezTo>
                    <a:pt x="1233487" y="1990967"/>
                    <a:pt x="1178262" y="2046192"/>
                    <a:pt x="1110138" y="2046192"/>
                  </a:cubicBezTo>
                  <a:lnTo>
                    <a:pt x="123349" y="2046192"/>
                  </a:lnTo>
                  <a:cubicBezTo>
                    <a:pt x="55225" y="2046192"/>
                    <a:pt x="0" y="1990967"/>
                    <a:pt x="0" y="1922843"/>
                  </a:cubicBezTo>
                  <a:lnTo>
                    <a:pt x="0" y="123349"/>
                  </a:lnTo>
                  <a:cubicBezTo>
                    <a:pt x="0" y="55225"/>
                    <a:pt x="55225" y="0"/>
                    <a:pt x="123349" y="0"/>
                  </a:cubicBezTo>
                  <a:close/>
                </a:path>
              </a:pathLst>
            </a:custGeom>
            <a:solidFill>
              <a:srgbClr val="0389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D0DA10E-0088-48B1-AE55-B8BCC740270E}"/>
                </a:ext>
              </a:extLst>
            </p:cNvPr>
            <p:cNvSpPr txBox="1"/>
            <p:nvPr/>
          </p:nvSpPr>
          <p:spPr>
            <a:xfrm>
              <a:off x="402804" y="6237583"/>
              <a:ext cx="85632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tx1"/>
                  </a:solidFill>
                  <a:latin typeface="+mj-lt"/>
                </a:rPr>
                <a:t>Productive</a:t>
              </a:r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87C56CE-3D47-4818-B45D-AD6885C65D6F}"/>
              </a:ext>
            </a:extLst>
          </p:cNvPr>
          <p:cNvCxnSpPr>
            <a:cxnSpLocks/>
          </p:cNvCxnSpPr>
          <p:nvPr userDrawn="1"/>
        </p:nvCxnSpPr>
        <p:spPr>
          <a:xfrm>
            <a:off x="1268749" y="6225381"/>
            <a:ext cx="180062" cy="178689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F898A54-B2FE-435D-AD51-02DBA7C78274}"/>
              </a:ext>
            </a:extLst>
          </p:cNvPr>
          <p:cNvSpPr/>
          <p:nvPr userDrawn="1"/>
        </p:nvSpPr>
        <p:spPr>
          <a:xfrm>
            <a:off x="1295400" y="6467445"/>
            <a:ext cx="965130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Proprietary and Confidential. Subject to NDA.          © 2017-2018 </a:t>
            </a:r>
            <a:r>
              <a:rPr lang="en-US" sz="700" i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Phoneic</a:t>
            </a:r>
            <a:r>
              <a:rPr lang="en-US" sz="7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, Inc 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6968B0F-B819-4106-9CA9-A5953EC27C9D}"/>
              </a:ext>
            </a:extLst>
          </p:cNvPr>
          <p:cNvCxnSpPr>
            <a:cxnSpLocks/>
          </p:cNvCxnSpPr>
          <p:nvPr userDrawn="1"/>
        </p:nvCxnSpPr>
        <p:spPr>
          <a:xfrm>
            <a:off x="6373768" y="6501956"/>
            <a:ext cx="124663" cy="140144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420EB15-5BBB-4226-B00C-BE29797D4E1A}"/>
              </a:ext>
            </a:extLst>
          </p:cNvPr>
          <p:cNvCxnSpPr>
            <a:cxnSpLocks/>
          </p:cNvCxnSpPr>
          <p:nvPr userDrawn="1"/>
        </p:nvCxnSpPr>
        <p:spPr>
          <a:xfrm>
            <a:off x="11112293" y="6400800"/>
            <a:ext cx="180062" cy="178689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230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computer&#10;&#10;Description generated with high confidence">
            <a:extLst>
              <a:ext uri="{FF2B5EF4-FFF2-40B4-BE49-F238E27FC236}">
                <a16:creationId xmlns:a16="http://schemas.microsoft.com/office/drawing/2014/main" id="{714EC916-72B8-4F8A-87D8-4AD64869EC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FFD2B8-5199-4E47-AB72-54A16850D9D7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389F2">
                  <a:alpha val="90000"/>
                </a:srgbClr>
              </a:gs>
              <a:gs pos="58000">
                <a:srgbClr val="28A1FC">
                  <a:alpha val="70000"/>
                </a:srgbClr>
              </a:gs>
              <a:gs pos="100000">
                <a:srgbClr val="8FE0FE">
                  <a:alpha val="2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056037" y="366184"/>
            <a:ext cx="2834216" cy="6491816"/>
          </a:xfrm>
        </p:spPr>
        <p:txBody>
          <a:bodyPr vert="horz" anchor="t"/>
          <a:lstStyle>
            <a:lvl1pPr>
              <a:defRPr>
                <a:solidFill>
                  <a:schemeClr val="bg2"/>
                </a:solidFill>
                <a:latin typeface="Roboto Black"/>
                <a:cs typeface="Roboto Black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476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ry">
    <p:bg>
      <p:bgPr>
        <a:gradFill flip="none" rotWithShape="1">
          <a:gsLst>
            <a:gs pos="0">
              <a:srgbClr val="0389F2"/>
            </a:gs>
            <a:gs pos="58000">
              <a:srgbClr val="28A1FC"/>
            </a:gs>
            <a:gs pos="100000">
              <a:srgbClr val="8FE0FE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ontent Placeholder 2"/>
          <p:cNvSpPr>
            <a:spLocks noGrp="1"/>
          </p:cNvSpPr>
          <p:nvPr>
            <p:ph idx="1"/>
          </p:nvPr>
        </p:nvSpPr>
        <p:spPr>
          <a:xfrm>
            <a:off x="609600" y="1447806"/>
            <a:ext cx="10972800" cy="4648201"/>
          </a:xfrm>
        </p:spPr>
        <p:txBody>
          <a:bodyPr/>
          <a:lstStyle>
            <a:lvl1pPr marL="342900" indent="-34290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+mn-lt"/>
              </a:defRPr>
            </a:lvl1pPr>
            <a:lvl2pPr marL="742950" indent="-2857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+mn-lt"/>
              </a:defRPr>
            </a:lvl2pPr>
            <a:lvl3pPr marL="1143000" indent="-22860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+mn-lt"/>
              </a:defRPr>
            </a:lvl3pPr>
            <a:lvl4pPr marL="1600200" indent="-22860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+mn-lt"/>
              </a:defRPr>
            </a:lvl4pPr>
            <a:lvl5pPr marL="2057400" indent="-22860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778D780B-1D5A-44A3-867C-9E97BAE07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1003576" cy="914400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8082BF0-5DF3-422F-9DEA-798F9F0D56A4}"/>
              </a:ext>
            </a:extLst>
          </p:cNvPr>
          <p:cNvCxnSpPr/>
          <p:nvPr userDrawn="1"/>
        </p:nvCxnSpPr>
        <p:spPr>
          <a:xfrm>
            <a:off x="701703" y="1184259"/>
            <a:ext cx="481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A95B15B0-AC24-4801-8B8F-B5AC2620783B}"/>
              </a:ext>
            </a:extLst>
          </p:cNvPr>
          <p:cNvSpPr txBox="1"/>
          <p:nvPr userDrawn="1"/>
        </p:nvSpPr>
        <p:spPr>
          <a:xfrm>
            <a:off x="11620952" y="6302537"/>
            <a:ext cx="391417" cy="230814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/>
            <a:fld id="{260E2A6B-A809-4840-BF14-8648BC0BDF87}" type="slidenum">
              <a:rPr lang="id-ID" sz="900" b="0" i="0" smtClean="0">
                <a:solidFill>
                  <a:schemeClr val="bg1"/>
                </a:solidFill>
                <a:latin typeface="+mn-lt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900" b="0" i="0" dirty="0">
                <a:solidFill>
                  <a:schemeClr val="bg1"/>
                </a:solidFill>
                <a:latin typeface="+mn-lt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13C2247-86A7-4BCC-AA6E-86C5CA9EDCDC}"/>
              </a:ext>
            </a:extLst>
          </p:cNvPr>
          <p:cNvSpPr>
            <a:spLocks/>
          </p:cNvSpPr>
          <p:nvPr userDrawn="1"/>
        </p:nvSpPr>
        <p:spPr bwMode="auto">
          <a:xfrm>
            <a:off x="11320482" y="6349476"/>
            <a:ext cx="3286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/>
            <a:r>
              <a:rPr lang="en-US" sz="900" b="0" i="0" spc="150" dirty="0">
                <a:solidFill>
                  <a:schemeClr val="bg1"/>
                </a:solidFill>
                <a:latin typeface="+mn-lt"/>
                <a:ea typeface="Montserrat Light" charset="0"/>
                <a:cs typeface="Montserrat Light" charset="0"/>
                <a:sym typeface="Bebas Neue" charset="0"/>
              </a:rPr>
              <a:t>Page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501B81-F464-486E-9371-2F0E30463205}"/>
              </a:ext>
            </a:extLst>
          </p:cNvPr>
          <p:cNvCxnSpPr>
            <a:cxnSpLocks/>
          </p:cNvCxnSpPr>
          <p:nvPr userDrawn="1"/>
        </p:nvCxnSpPr>
        <p:spPr>
          <a:xfrm>
            <a:off x="1447800" y="6400800"/>
            <a:ext cx="966593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9C40772-F1F5-4F85-9BB5-8C51B244BDCF}"/>
              </a:ext>
            </a:extLst>
          </p:cNvPr>
          <p:cNvCxnSpPr>
            <a:cxnSpLocks/>
          </p:cNvCxnSpPr>
          <p:nvPr userDrawn="1"/>
        </p:nvCxnSpPr>
        <p:spPr>
          <a:xfrm>
            <a:off x="11112293" y="6400800"/>
            <a:ext cx="180062" cy="17868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9A7DA49-7345-4FDD-8854-D2E2F7E01509}"/>
              </a:ext>
            </a:extLst>
          </p:cNvPr>
          <p:cNvGrpSpPr/>
          <p:nvPr userDrawn="1"/>
        </p:nvGrpSpPr>
        <p:grpSpPr>
          <a:xfrm>
            <a:off x="369894" y="6225381"/>
            <a:ext cx="971806" cy="283012"/>
            <a:chOff x="287323" y="6225381"/>
            <a:chExt cx="971806" cy="283012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3B0CF21-5EA6-487A-AB55-FCA7098FF461}"/>
                </a:ext>
              </a:extLst>
            </p:cNvPr>
            <p:cNvSpPr/>
            <p:nvPr/>
          </p:nvSpPr>
          <p:spPr>
            <a:xfrm>
              <a:off x="287323" y="6225381"/>
              <a:ext cx="170606" cy="283012"/>
            </a:xfrm>
            <a:custGeom>
              <a:avLst/>
              <a:gdLst>
                <a:gd name="connsiteX0" fmla="*/ 617934 w 1233487"/>
                <a:gd name="connsiteY0" fmla="*/ 1771763 h 2046192"/>
                <a:gd name="connsiteX1" fmla="*/ 514349 w 1233487"/>
                <a:gd name="connsiteY1" fmla="*/ 1875348 h 2046192"/>
                <a:gd name="connsiteX2" fmla="*/ 617934 w 1233487"/>
                <a:gd name="connsiteY2" fmla="*/ 1978933 h 2046192"/>
                <a:gd name="connsiteX3" fmla="*/ 721519 w 1233487"/>
                <a:gd name="connsiteY3" fmla="*/ 1875348 h 2046192"/>
                <a:gd name="connsiteX4" fmla="*/ 617934 w 1233487"/>
                <a:gd name="connsiteY4" fmla="*/ 1771763 h 2046192"/>
                <a:gd name="connsiteX5" fmla="*/ 616745 w 1233487"/>
                <a:gd name="connsiteY5" fmla="*/ 693058 h 2046192"/>
                <a:gd name="connsiteX6" fmla="*/ 688761 w 1233487"/>
                <a:gd name="connsiteY6" fmla="*/ 844201 h 2046192"/>
                <a:gd name="connsiteX7" fmla="*/ 847726 w 1233487"/>
                <a:gd name="connsiteY7" fmla="*/ 869512 h 2046192"/>
                <a:gd name="connsiteX8" fmla="*/ 733270 w 1233487"/>
                <a:gd name="connsiteY8" fmla="*/ 988234 h 2046192"/>
                <a:gd name="connsiteX9" fmla="*/ 759499 w 1233487"/>
                <a:gd name="connsiteY9" fmla="*/ 1155020 h 2046192"/>
                <a:gd name="connsiteX10" fmla="*/ 616745 w 1233487"/>
                <a:gd name="connsiteY10" fmla="*/ 1077251 h 2046192"/>
                <a:gd name="connsiteX11" fmla="*/ 473990 w 1233487"/>
                <a:gd name="connsiteY11" fmla="*/ 1155020 h 2046192"/>
                <a:gd name="connsiteX12" fmla="*/ 500219 w 1233487"/>
                <a:gd name="connsiteY12" fmla="*/ 988234 h 2046192"/>
                <a:gd name="connsiteX13" fmla="*/ 385763 w 1233487"/>
                <a:gd name="connsiteY13" fmla="*/ 869512 h 2046192"/>
                <a:gd name="connsiteX14" fmla="*/ 544728 w 1233487"/>
                <a:gd name="connsiteY14" fmla="*/ 844201 h 2046192"/>
                <a:gd name="connsiteX15" fmla="*/ 173832 w 1233487"/>
                <a:gd name="connsiteY15" fmla="*/ 200721 h 2046192"/>
                <a:gd name="connsiteX16" fmla="*/ 173832 w 1233487"/>
                <a:gd name="connsiteY16" fmla="*/ 1700908 h 2046192"/>
                <a:gd name="connsiteX17" fmla="*/ 1062038 w 1233487"/>
                <a:gd name="connsiteY17" fmla="*/ 1700908 h 2046192"/>
                <a:gd name="connsiteX18" fmla="*/ 1062038 w 1233487"/>
                <a:gd name="connsiteY18" fmla="*/ 200721 h 2046192"/>
                <a:gd name="connsiteX19" fmla="*/ 123349 w 1233487"/>
                <a:gd name="connsiteY19" fmla="*/ 0 h 2046192"/>
                <a:gd name="connsiteX20" fmla="*/ 1110138 w 1233487"/>
                <a:gd name="connsiteY20" fmla="*/ 0 h 2046192"/>
                <a:gd name="connsiteX21" fmla="*/ 1233487 w 1233487"/>
                <a:gd name="connsiteY21" fmla="*/ 123349 h 2046192"/>
                <a:gd name="connsiteX22" fmla="*/ 1233487 w 1233487"/>
                <a:gd name="connsiteY22" fmla="*/ 1922843 h 2046192"/>
                <a:gd name="connsiteX23" fmla="*/ 1110138 w 1233487"/>
                <a:gd name="connsiteY23" fmla="*/ 2046192 h 2046192"/>
                <a:gd name="connsiteX24" fmla="*/ 123349 w 1233487"/>
                <a:gd name="connsiteY24" fmla="*/ 2046192 h 2046192"/>
                <a:gd name="connsiteX25" fmla="*/ 0 w 1233487"/>
                <a:gd name="connsiteY25" fmla="*/ 1922843 h 2046192"/>
                <a:gd name="connsiteX26" fmla="*/ 0 w 1233487"/>
                <a:gd name="connsiteY26" fmla="*/ 123349 h 2046192"/>
                <a:gd name="connsiteX27" fmla="*/ 123349 w 1233487"/>
                <a:gd name="connsiteY27" fmla="*/ 0 h 204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33487" h="2046192">
                  <a:moveTo>
                    <a:pt x="617934" y="1771763"/>
                  </a:moveTo>
                  <a:cubicBezTo>
                    <a:pt x="560726" y="1771763"/>
                    <a:pt x="514349" y="1818140"/>
                    <a:pt x="514349" y="1875348"/>
                  </a:cubicBezTo>
                  <a:cubicBezTo>
                    <a:pt x="514349" y="1932556"/>
                    <a:pt x="560726" y="1978933"/>
                    <a:pt x="617934" y="1978933"/>
                  </a:cubicBezTo>
                  <a:cubicBezTo>
                    <a:pt x="675142" y="1978933"/>
                    <a:pt x="721519" y="1932556"/>
                    <a:pt x="721519" y="1875348"/>
                  </a:cubicBezTo>
                  <a:cubicBezTo>
                    <a:pt x="721519" y="1818140"/>
                    <a:pt x="675142" y="1771763"/>
                    <a:pt x="617934" y="1771763"/>
                  </a:cubicBezTo>
                  <a:close/>
                  <a:moveTo>
                    <a:pt x="616745" y="693058"/>
                  </a:moveTo>
                  <a:lnTo>
                    <a:pt x="688761" y="844201"/>
                  </a:lnTo>
                  <a:lnTo>
                    <a:pt x="847726" y="869512"/>
                  </a:lnTo>
                  <a:lnTo>
                    <a:pt x="733270" y="988234"/>
                  </a:lnTo>
                  <a:lnTo>
                    <a:pt x="759499" y="1155020"/>
                  </a:lnTo>
                  <a:lnTo>
                    <a:pt x="616745" y="1077251"/>
                  </a:lnTo>
                  <a:lnTo>
                    <a:pt x="473990" y="1155020"/>
                  </a:lnTo>
                  <a:lnTo>
                    <a:pt x="500219" y="988234"/>
                  </a:lnTo>
                  <a:lnTo>
                    <a:pt x="385763" y="869512"/>
                  </a:lnTo>
                  <a:lnTo>
                    <a:pt x="544728" y="844201"/>
                  </a:lnTo>
                  <a:close/>
                  <a:moveTo>
                    <a:pt x="173832" y="200721"/>
                  </a:moveTo>
                  <a:lnTo>
                    <a:pt x="173832" y="1700908"/>
                  </a:lnTo>
                  <a:lnTo>
                    <a:pt x="1062038" y="1700908"/>
                  </a:lnTo>
                  <a:lnTo>
                    <a:pt x="1062038" y="200721"/>
                  </a:lnTo>
                  <a:close/>
                  <a:moveTo>
                    <a:pt x="123349" y="0"/>
                  </a:moveTo>
                  <a:lnTo>
                    <a:pt x="1110138" y="0"/>
                  </a:lnTo>
                  <a:cubicBezTo>
                    <a:pt x="1178262" y="0"/>
                    <a:pt x="1233487" y="55225"/>
                    <a:pt x="1233487" y="123349"/>
                  </a:cubicBezTo>
                  <a:lnTo>
                    <a:pt x="1233487" y="1922843"/>
                  </a:lnTo>
                  <a:cubicBezTo>
                    <a:pt x="1233487" y="1990967"/>
                    <a:pt x="1178262" y="2046192"/>
                    <a:pt x="1110138" y="2046192"/>
                  </a:cubicBezTo>
                  <a:lnTo>
                    <a:pt x="123349" y="2046192"/>
                  </a:lnTo>
                  <a:cubicBezTo>
                    <a:pt x="55225" y="2046192"/>
                    <a:pt x="0" y="1990967"/>
                    <a:pt x="0" y="1922843"/>
                  </a:cubicBezTo>
                  <a:lnTo>
                    <a:pt x="0" y="123349"/>
                  </a:lnTo>
                  <a:cubicBezTo>
                    <a:pt x="0" y="55225"/>
                    <a:pt x="55225" y="0"/>
                    <a:pt x="1233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D0DA10E-0088-48B1-AE55-B8BCC740270E}"/>
                </a:ext>
              </a:extLst>
            </p:cNvPr>
            <p:cNvSpPr txBox="1"/>
            <p:nvPr/>
          </p:nvSpPr>
          <p:spPr>
            <a:xfrm>
              <a:off x="402804" y="6237583"/>
              <a:ext cx="85632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latin typeface="+mj-lt"/>
                </a:rPr>
                <a:t>Productive</a:t>
              </a:r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87C56CE-3D47-4818-B45D-AD6885C65D6F}"/>
              </a:ext>
            </a:extLst>
          </p:cNvPr>
          <p:cNvCxnSpPr>
            <a:cxnSpLocks/>
          </p:cNvCxnSpPr>
          <p:nvPr userDrawn="1"/>
        </p:nvCxnSpPr>
        <p:spPr>
          <a:xfrm>
            <a:off x="1268749" y="6225381"/>
            <a:ext cx="180062" cy="17868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F898A54-B2FE-435D-AD51-02DBA7C78274}"/>
              </a:ext>
            </a:extLst>
          </p:cNvPr>
          <p:cNvSpPr/>
          <p:nvPr userDrawn="1"/>
        </p:nvSpPr>
        <p:spPr>
          <a:xfrm>
            <a:off x="1295400" y="6467445"/>
            <a:ext cx="965130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i="1" dirty="0">
                <a:solidFill>
                  <a:schemeClr val="bg1"/>
                </a:solidFill>
                <a:latin typeface="+mn-lt"/>
              </a:rPr>
              <a:t>Proprietary and Confidential. Subject to NDA.          © 2017-2018 </a:t>
            </a:r>
            <a:r>
              <a:rPr lang="en-US" sz="700" i="1" dirty="0" err="1">
                <a:solidFill>
                  <a:schemeClr val="bg1"/>
                </a:solidFill>
                <a:latin typeface="+mn-lt"/>
              </a:rPr>
              <a:t>Phoneic</a:t>
            </a:r>
            <a:r>
              <a:rPr lang="en-US" sz="700" i="1" dirty="0">
                <a:solidFill>
                  <a:schemeClr val="bg1"/>
                </a:solidFill>
                <a:latin typeface="+mn-lt"/>
              </a:rPr>
              <a:t>, Inc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4AC410A-9DC9-476A-80CB-5F3BF402D1C5}"/>
              </a:ext>
            </a:extLst>
          </p:cNvPr>
          <p:cNvCxnSpPr>
            <a:cxnSpLocks/>
          </p:cNvCxnSpPr>
          <p:nvPr userDrawn="1"/>
        </p:nvCxnSpPr>
        <p:spPr>
          <a:xfrm>
            <a:off x="6373768" y="6501956"/>
            <a:ext cx="124663" cy="1401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831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ry">
    <p:bg>
      <p:bgPr>
        <a:gradFill>
          <a:gsLst>
            <a:gs pos="0">
              <a:srgbClr val="0389F2"/>
            </a:gs>
            <a:gs pos="58000">
              <a:srgbClr val="28A1FC"/>
            </a:gs>
            <a:gs pos="100000">
              <a:srgbClr val="8FE0FE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1">
            <a:extLst>
              <a:ext uri="{FF2B5EF4-FFF2-40B4-BE49-F238E27FC236}">
                <a16:creationId xmlns:a16="http://schemas.microsoft.com/office/drawing/2014/main" id="{778D780B-1D5A-44A3-867C-9E97BAE07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1003576" cy="914400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8082BF0-5DF3-422F-9DEA-798F9F0D56A4}"/>
              </a:ext>
            </a:extLst>
          </p:cNvPr>
          <p:cNvCxnSpPr/>
          <p:nvPr userDrawn="1"/>
        </p:nvCxnSpPr>
        <p:spPr>
          <a:xfrm>
            <a:off x="701703" y="1184259"/>
            <a:ext cx="481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A95B15B0-AC24-4801-8B8F-B5AC2620783B}"/>
              </a:ext>
            </a:extLst>
          </p:cNvPr>
          <p:cNvSpPr txBox="1"/>
          <p:nvPr userDrawn="1"/>
        </p:nvSpPr>
        <p:spPr>
          <a:xfrm>
            <a:off x="11620952" y="6302537"/>
            <a:ext cx="391417" cy="230814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/>
            <a:fld id="{260E2A6B-A809-4840-BF14-8648BC0BDF87}" type="slidenum">
              <a:rPr lang="id-ID" sz="900" b="0" i="0" smtClean="0">
                <a:solidFill>
                  <a:schemeClr val="bg1"/>
                </a:solidFill>
                <a:latin typeface="+mn-lt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900" b="0" i="0" dirty="0">
                <a:solidFill>
                  <a:schemeClr val="bg1"/>
                </a:solidFill>
                <a:latin typeface="+mn-lt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13C2247-86A7-4BCC-AA6E-86C5CA9EDCDC}"/>
              </a:ext>
            </a:extLst>
          </p:cNvPr>
          <p:cNvSpPr>
            <a:spLocks/>
          </p:cNvSpPr>
          <p:nvPr userDrawn="1"/>
        </p:nvSpPr>
        <p:spPr bwMode="auto">
          <a:xfrm>
            <a:off x="11320482" y="6349476"/>
            <a:ext cx="3286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/>
            <a:r>
              <a:rPr lang="en-US" sz="900" b="0" i="0" spc="150" dirty="0">
                <a:solidFill>
                  <a:schemeClr val="bg1"/>
                </a:solidFill>
                <a:latin typeface="+mn-lt"/>
                <a:ea typeface="Montserrat Light" charset="0"/>
                <a:cs typeface="Montserrat Light" charset="0"/>
                <a:sym typeface="Bebas Neue" charset="0"/>
              </a:rPr>
              <a:t>Page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501B81-F464-486E-9371-2F0E30463205}"/>
              </a:ext>
            </a:extLst>
          </p:cNvPr>
          <p:cNvCxnSpPr>
            <a:cxnSpLocks/>
          </p:cNvCxnSpPr>
          <p:nvPr userDrawn="1"/>
        </p:nvCxnSpPr>
        <p:spPr>
          <a:xfrm>
            <a:off x="1447800" y="6400800"/>
            <a:ext cx="966593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9C40772-F1F5-4F85-9BB5-8C51B244BDCF}"/>
              </a:ext>
            </a:extLst>
          </p:cNvPr>
          <p:cNvCxnSpPr>
            <a:cxnSpLocks/>
          </p:cNvCxnSpPr>
          <p:nvPr userDrawn="1"/>
        </p:nvCxnSpPr>
        <p:spPr>
          <a:xfrm>
            <a:off x="11112293" y="6400800"/>
            <a:ext cx="180062" cy="17868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9A7DA49-7345-4FDD-8854-D2E2F7E01509}"/>
              </a:ext>
            </a:extLst>
          </p:cNvPr>
          <p:cNvGrpSpPr/>
          <p:nvPr userDrawn="1"/>
        </p:nvGrpSpPr>
        <p:grpSpPr>
          <a:xfrm>
            <a:off x="369894" y="6225381"/>
            <a:ext cx="971806" cy="283012"/>
            <a:chOff x="287323" y="6225381"/>
            <a:chExt cx="971806" cy="283012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3B0CF21-5EA6-487A-AB55-FCA7098FF461}"/>
                </a:ext>
              </a:extLst>
            </p:cNvPr>
            <p:cNvSpPr/>
            <p:nvPr/>
          </p:nvSpPr>
          <p:spPr>
            <a:xfrm>
              <a:off x="287323" y="6225381"/>
              <a:ext cx="170606" cy="283012"/>
            </a:xfrm>
            <a:custGeom>
              <a:avLst/>
              <a:gdLst>
                <a:gd name="connsiteX0" fmla="*/ 617934 w 1233487"/>
                <a:gd name="connsiteY0" fmla="*/ 1771763 h 2046192"/>
                <a:gd name="connsiteX1" fmla="*/ 514349 w 1233487"/>
                <a:gd name="connsiteY1" fmla="*/ 1875348 h 2046192"/>
                <a:gd name="connsiteX2" fmla="*/ 617934 w 1233487"/>
                <a:gd name="connsiteY2" fmla="*/ 1978933 h 2046192"/>
                <a:gd name="connsiteX3" fmla="*/ 721519 w 1233487"/>
                <a:gd name="connsiteY3" fmla="*/ 1875348 h 2046192"/>
                <a:gd name="connsiteX4" fmla="*/ 617934 w 1233487"/>
                <a:gd name="connsiteY4" fmla="*/ 1771763 h 2046192"/>
                <a:gd name="connsiteX5" fmla="*/ 616745 w 1233487"/>
                <a:gd name="connsiteY5" fmla="*/ 693058 h 2046192"/>
                <a:gd name="connsiteX6" fmla="*/ 688761 w 1233487"/>
                <a:gd name="connsiteY6" fmla="*/ 844201 h 2046192"/>
                <a:gd name="connsiteX7" fmla="*/ 847726 w 1233487"/>
                <a:gd name="connsiteY7" fmla="*/ 869512 h 2046192"/>
                <a:gd name="connsiteX8" fmla="*/ 733270 w 1233487"/>
                <a:gd name="connsiteY8" fmla="*/ 988234 h 2046192"/>
                <a:gd name="connsiteX9" fmla="*/ 759499 w 1233487"/>
                <a:gd name="connsiteY9" fmla="*/ 1155020 h 2046192"/>
                <a:gd name="connsiteX10" fmla="*/ 616745 w 1233487"/>
                <a:gd name="connsiteY10" fmla="*/ 1077251 h 2046192"/>
                <a:gd name="connsiteX11" fmla="*/ 473990 w 1233487"/>
                <a:gd name="connsiteY11" fmla="*/ 1155020 h 2046192"/>
                <a:gd name="connsiteX12" fmla="*/ 500219 w 1233487"/>
                <a:gd name="connsiteY12" fmla="*/ 988234 h 2046192"/>
                <a:gd name="connsiteX13" fmla="*/ 385763 w 1233487"/>
                <a:gd name="connsiteY13" fmla="*/ 869512 h 2046192"/>
                <a:gd name="connsiteX14" fmla="*/ 544728 w 1233487"/>
                <a:gd name="connsiteY14" fmla="*/ 844201 h 2046192"/>
                <a:gd name="connsiteX15" fmla="*/ 173832 w 1233487"/>
                <a:gd name="connsiteY15" fmla="*/ 200721 h 2046192"/>
                <a:gd name="connsiteX16" fmla="*/ 173832 w 1233487"/>
                <a:gd name="connsiteY16" fmla="*/ 1700908 h 2046192"/>
                <a:gd name="connsiteX17" fmla="*/ 1062038 w 1233487"/>
                <a:gd name="connsiteY17" fmla="*/ 1700908 h 2046192"/>
                <a:gd name="connsiteX18" fmla="*/ 1062038 w 1233487"/>
                <a:gd name="connsiteY18" fmla="*/ 200721 h 2046192"/>
                <a:gd name="connsiteX19" fmla="*/ 123349 w 1233487"/>
                <a:gd name="connsiteY19" fmla="*/ 0 h 2046192"/>
                <a:gd name="connsiteX20" fmla="*/ 1110138 w 1233487"/>
                <a:gd name="connsiteY20" fmla="*/ 0 h 2046192"/>
                <a:gd name="connsiteX21" fmla="*/ 1233487 w 1233487"/>
                <a:gd name="connsiteY21" fmla="*/ 123349 h 2046192"/>
                <a:gd name="connsiteX22" fmla="*/ 1233487 w 1233487"/>
                <a:gd name="connsiteY22" fmla="*/ 1922843 h 2046192"/>
                <a:gd name="connsiteX23" fmla="*/ 1110138 w 1233487"/>
                <a:gd name="connsiteY23" fmla="*/ 2046192 h 2046192"/>
                <a:gd name="connsiteX24" fmla="*/ 123349 w 1233487"/>
                <a:gd name="connsiteY24" fmla="*/ 2046192 h 2046192"/>
                <a:gd name="connsiteX25" fmla="*/ 0 w 1233487"/>
                <a:gd name="connsiteY25" fmla="*/ 1922843 h 2046192"/>
                <a:gd name="connsiteX26" fmla="*/ 0 w 1233487"/>
                <a:gd name="connsiteY26" fmla="*/ 123349 h 2046192"/>
                <a:gd name="connsiteX27" fmla="*/ 123349 w 1233487"/>
                <a:gd name="connsiteY27" fmla="*/ 0 h 204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33487" h="2046192">
                  <a:moveTo>
                    <a:pt x="617934" y="1771763"/>
                  </a:moveTo>
                  <a:cubicBezTo>
                    <a:pt x="560726" y="1771763"/>
                    <a:pt x="514349" y="1818140"/>
                    <a:pt x="514349" y="1875348"/>
                  </a:cubicBezTo>
                  <a:cubicBezTo>
                    <a:pt x="514349" y="1932556"/>
                    <a:pt x="560726" y="1978933"/>
                    <a:pt x="617934" y="1978933"/>
                  </a:cubicBezTo>
                  <a:cubicBezTo>
                    <a:pt x="675142" y="1978933"/>
                    <a:pt x="721519" y="1932556"/>
                    <a:pt x="721519" y="1875348"/>
                  </a:cubicBezTo>
                  <a:cubicBezTo>
                    <a:pt x="721519" y="1818140"/>
                    <a:pt x="675142" y="1771763"/>
                    <a:pt x="617934" y="1771763"/>
                  </a:cubicBezTo>
                  <a:close/>
                  <a:moveTo>
                    <a:pt x="616745" y="693058"/>
                  </a:moveTo>
                  <a:lnTo>
                    <a:pt x="688761" y="844201"/>
                  </a:lnTo>
                  <a:lnTo>
                    <a:pt x="847726" y="869512"/>
                  </a:lnTo>
                  <a:lnTo>
                    <a:pt x="733270" y="988234"/>
                  </a:lnTo>
                  <a:lnTo>
                    <a:pt x="759499" y="1155020"/>
                  </a:lnTo>
                  <a:lnTo>
                    <a:pt x="616745" y="1077251"/>
                  </a:lnTo>
                  <a:lnTo>
                    <a:pt x="473990" y="1155020"/>
                  </a:lnTo>
                  <a:lnTo>
                    <a:pt x="500219" y="988234"/>
                  </a:lnTo>
                  <a:lnTo>
                    <a:pt x="385763" y="869512"/>
                  </a:lnTo>
                  <a:lnTo>
                    <a:pt x="544728" y="844201"/>
                  </a:lnTo>
                  <a:close/>
                  <a:moveTo>
                    <a:pt x="173832" y="200721"/>
                  </a:moveTo>
                  <a:lnTo>
                    <a:pt x="173832" y="1700908"/>
                  </a:lnTo>
                  <a:lnTo>
                    <a:pt x="1062038" y="1700908"/>
                  </a:lnTo>
                  <a:lnTo>
                    <a:pt x="1062038" y="200721"/>
                  </a:lnTo>
                  <a:close/>
                  <a:moveTo>
                    <a:pt x="123349" y="0"/>
                  </a:moveTo>
                  <a:lnTo>
                    <a:pt x="1110138" y="0"/>
                  </a:lnTo>
                  <a:cubicBezTo>
                    <a:pt x="1178262" y="0"/>
                    <a:pt x="1233487" y="55225"/>
                    <a:pt x="1233487" y="123349"/>
                  </a:cubicBezTo>
                  <a:lnTo>
                    <a:pt x="1233487" y="1922843"/>
                  </a:lnTo>
                  <a:cubicBezTo>
                    <a:pt x="1233487" y="1990967"/>
                    <a:pt x="1178262" y="2046192"/>
                    <a:pt x="1110138" y="2046192"/>
                  </a:cubicBezTo>
                  <a:lnTo>
                    <a:pt x="123349" y="2046192"/>
                  </a:lnTo>
                  <a:cubicBezTo>
                    <a:pt x="55225" y="2046192"/>
                    <a:pt x="0" y="1990967"/>
                    <a:pt x="0" y="1922843"/>
                  </a:cubicBezTo>
                  <a:lnTo>
                    <a:pt x="0" y="123349"/>
                  </a:lnTo>
                  <a:cubicBezTo>
                    <a:pt x="0" y="55225"/>
                    <a:pt x="55225" y="0"/>
                    <a:pt x="1233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D0DA10E-0088-48B1-AE55-B8BCC740270E}"/>
                </a:ext>
              </a:extLst>
            </p:cNvPr>
            <p:cNvSpPr txBox="1"/>
            <p:nvPr/>
          </p:nvSpPr>
          <p:spPr>
            <a:xfrm>
              <a:off x="402804" y="6237583"/>
              <a:ext cx="85632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latin typeface="+mj-lt"/>
                </a:rPr>
                <a:t>Productive</a:t>
              </a:r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87C56CE-3D47-4818-B45D-AD6885C65D6F}"/>
              </a:ext>
            </a:extLst>
          </p:cNvPr>
          <p:cNvCxnSpPr>
            <a:cxnSpLocks/>
          </p:cNvCxnSpPr>
          <p:nvPr userDrawn="1"/>
        </p:nvCxnSpPr>
        <p:spPr>
          <a:xfrm>
            <a:off x="1268749" y="6225381"/>
            <a:ext cx="180062" cy="17868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F898A54-B2FE-435D-AD51-02DBA7C78274}"/>
              </a:ext>
            </a:extLst>
          </p:cNvPr>
          <p:cNvSpPr/>
          <p:nvPr userDrawn="1"/>
        </p:nvSpPr>
        <p:spPr>
          <a:xfrm>
            <a:off x="1295400" y="6467445"/>
            <a:ext cx="965130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i="1" dirty="0">
                <a:solidFill>
                  <a:schemeClr val="bg1"/>
                </a:solidFill>
                <a:latin typeface="+mn-lt"/>
              </a:rPr>
              <a:t>Proprietary and Confidential. Subject to NDA.          © 2017-2018 </a:t>
            </a:r>
            <a:r>
              <a:rPr lang="en-US" sz="700" i="1" dirty="0" err="1">
                <a:solidFill>
                  <a:schemeClr val="bg1"/>
                </a:solidFill>
                <a:latin typeface="+mn-lt"/>
              </a:rPr>
              <a:t>Phoneic</a:t>
            </a:r>
            <a:r>
              <a:rPr lang="en-US" sz="700" i="1" dirty="0">
                <a:solidFill>
                  <a:schemeClr val="bg1"/>
                </a:solidFill>
                <a:latin typeface="+mn-lt"/>
              </a:rPr>
              <a:t>, Inc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CB3B97-77A0-47FF-9EDE-7341003D2C09}"/>
              </a:ext>
            </a:extLst>
          </p:cNvPr>
          <p:cNvCxnSpPr>
            <a:cxnSpLocks/>
          </p:cNvCxnSpPr>
          <p:nvPr userDrawn="1"/>
        </p:nvCxnSpPr>
        <p:spPr>
          <a:xfrm>
            <a:off x="6373768" y="6501956"/>
            <a:ext cx="124663" cy="1401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738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ry">
    <p:bg>
      <p:bgPr>
        <a:gradFill>
          <a:gsLst>
            <a:gs pos="0">
              <a:srgbClr val="0389F2"/>
            </a:gs>
            <a:gs pos="58000">
              <a:srgbClr val="28A1FC"/>
            </a:gs>
            <a:gs pos="100000">
              <a:srgbClr val="8FE0FE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on a bridge&#10;&#10;Description generated with high confidence">
            <a:extLst>
              <a:ext uri="{FF2B5EF4-FFF2-40B4-BE49-F238E27FC236}">
                <a16:creationId xmlns:a16="http://schemas.microsoft.com/office/drawing/2014/main" id="{FC456238-D084-4D4B-8213-ED402EB0FE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3" r="375" b="70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F25D787-F032-46E9-B3F0-EBC8381F771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389F2">
                  <a:alpha val="90000"/>
                </a:srgbClr>
              </a:gs>
              <a:gs pos="58000">
                <a:srgbClr val="28A1FC">
                  <a:alpha val="90000"/>
                </a:srgbClr>
              </a:gs>
              <a:gs pos="100000">
                <a:srgbClr val="8FE0FE">
                  <a:alpha val="9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778D780B-1D5A-44A3-867C-9E97BAE07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1003576" cy="914400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8082BF0-5DF3-422F-9DEA-798F9F0D56A4}"/>
              </a:ext>
            </a:extLst>
          </p:cNvPr>
          <p:cNvCxnSpPr/>
          <p:nvPr userDrawn="1"/>
        </p:nvCxnSpPr>
        <p:spPr>
          <a:xfrm>
            <a:off x="701703" y="1184259"/>
            <a:ext cx="481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A95B15B0-AC24-4801-8B8F-B5AC2620783B}"/>
              </a:ext>
            </a:extLst>
          </p:cNvPr>
          <p:cNvSpPr txBox="1"/>
          <p:nvPr userDrawn="1"/>
        </p:nvSpPr>
        <p:spPr>
          <a:xfrm>
            <a:off x="11620952" y="6302537"/>
            <a:ext cx="391417" cy="230814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/>
            <a:fld id="{260E2A6B-A809-4840-BF14-8648BC0BDF87}" type="slidenum">
              <a:rPr lang="id-ID" sz="900" b="0" i="0" smtClean="0">
                <a:solidFill>
                  <a:schemeClr val="bg1"/>
                </a:solidFill>
                <a:latin typeface="+mn-lt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900" b="0" i="0" dirty="0">
                <a:solidFill>
                  <a:schemeClr val="bg1"/>
                </a:solidFill>
                <a:latin typeface="+mn-lt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13C2247-86A7-4BCC-AA6E-86C5CA9EDCDC}"/>
              </a:ext>
            </a:extLst>
          </p:cNvPr>
          <p:cNvSpPr>
            <a:spLocks/>
          </p:cNvSpPr>
          <p:nvPr userDrawn="1"/>
        </p:nvSpPr>
        <p:spPr bwMode="auto">
          <a:xfrm>
            <a:off x="11320482" y="6349476"/>
            <a:ext cx="3286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/>
            <a:r>
              <a:rPr lang="en-US" sz="900" b="0" i="0" spc="150" dirty="0">
                <a:solidFill>
                  <a:schemeClr val="bg1"/>
                </a:solidFill>
                <a:latin typeface="+mn-lt"/>
                <a:ea typeface="Montserrat Light" charset="0"/>
                <a:cs typeface="Montserrat Light" charset="0"/>
                <a:sym typeface="Bebas Neue" charset="0"/>
              </a:rPr>
              <a:t>Page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501B81-F464-486E-9371-2F0E30463205}"/>
              </a:ext>
            </a:extLst>
          </p:cNvPr>
          <p:cNvCxnSpPr>
            <a:cxnSpLocks/>
          </p:cNvCxnSpPr>
          <p:nvPr userDrawn="1"/>
        </p:nvCxnSpPr>
        <p:spPr>
          <a:xfrm>
            <a:off x="1447800" y="6400800"/>
            <a:ext cx="966593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9C40772-F1F5-4F85-9BB5-8C51B244BDCF}"/>
              </a:ext>
            </a:extLst>
          </p:cNvPr>
          <p:cNvCxnSpPr>
            <a:cxnSpLocks/>
          </p:cNvCxnSpPr>
          <p:nvPr userDrawn="1"/>
        </p:nvCxnSpPr>
        <p:spPr>
          <a:xfrm>
            <a:off x="11112293" y="6400800"/>
            <a:ext cx="180062" cy="17868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9A7DA49-7345-4FDD-8854-D2E2F7E01509}"/>
              </a:ext>
            </a:extLst>
          </p:cNvPr>
          <p:cNvGrpSpPr/>
          <p:nvPr userDrawn="1"/>
        </p:nvGrpSpPr>
        <p:grpSpPr>
          <a:xfrm>
            <a:off x="369894" y="6225381"/>
            <a:ext cx="971806" cy="283012"/>
            <a:chOff x="287323" y="6225381"/>
            <a:chExt cx="971806" cy="283012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3B0CF21-5EA6-487A-AB55-FCA7098FF461}"/>
                </a:ext>
              </a:extLst>
            </p:cNvPr>
            <p:cNvSpPr/>
            <p:nvPr/>
          </p:nvSpPr>
          <p:spPr>
            <a:xfrm>
              <a:off x="287323" y="6225381"/>
              <a:ext cx="170606" cy="283012"/>
            </a:xfrm>
            <a:custGeom>
              <a:avLst/>
              <a:gdLst>
                <a:gd name="connsiteX0" fmla="*/ 617934 w 1233487"/>
                <a:gd name="connsiteY0" fmla="*/ 1771763 h 2046192"/>
                <a:gd name="connsiteX1" fmla="*/ 514349 w 1233487"/>
                <a:gd name="connsiteY1" fmla="*/ 1875348 h 2046192"/>
                <a:gd name="connsiteX2" fmla="*/ 617934 w 1233487"/>
                <a:gd name="connsiteY2" fmla="*/ 1978933 h 2046192"/>
                <a:gd name="connsiteX3" fmla="*/ 721519 w 1233487"/>
                <a:gd name="connsiteY3" fmla="*/ 1875348 h 2046192"/>
                <a:gd name="connsiteX4" fmla="*/ 617934 w 1233487"/>
                <a:gd name="connsiteY4" fmla="*/ 1771763 h 2046192"/>
                <a:gd name="connsiteX5" fmla="*/ 616745 w 1233487"/>
                <a:gd name="connsiteY5" fmla="*/ 693058 h 2046192"/>
                <a:gd name="connsiteX6" fmla="*/ 688761 w 1233487"/>
                <a:gd name="connsiteY6" fmla="*/ 844201 h 2046192"/>
                <a:gd name="connsiteX7" fmla="*/ 847726 w 1233487"/>
                <a:gd name="connsiteY7" fmla="*/ 869512 h 2046192"/>
                <a:gd name="connsiteX8" fmla="*/ 733270 w 1233487"/>
                <a:gd name="connsiteY8" fmla="*/ 988234 h 2046192"/>
                <a:gd name="connsiteX9" fmla="*/ 759499 w 1233487"/>
                <a:gd name="connsiteY9" fmla="*/ 1155020 h 2046192"/>
                <a:gd name="connsiteX10" fmla="*/ 616745 w 1233487"/>
                <a:gd name="connsiteY10" fmla="*/ 1077251 h 2046192"/>
                <a:gd name="connsiteX11" fmla="*/ 473990 w 1233487"/>
                <a:gd name="connsiteY11" fmla="*/ 1155020 h 2046192"/>
                <a:gd name="connsiteX12" fmla="*/ 500219 w 1233487"/>
                <a:gd name="connsiteY12" fmla="*/ 988234 h 2046192"/>
                <a:gd name="connsiteX13" fmla="*/ 385763 w 1233487"/>
                <a:gd name="connsiteY13" fmla="*/ 869512 h 2046192"/>
                <a:gd name="connsiteX14" fmla="*/ 544728 w 1233487"/>
                <a:gd name="connsiteY14" fmla="*/ 844201 h 2046192"/>
                <a:gd name="connsiteX15" fmla="*/ 173832 w 1233487"/>
                <a:gd name="connsiteY15" fmla="*/ 200721 h 2046192"/>
                <a:gd name="connsiteX16" fmla="*/ 173832 w 1233487"/>
                <a:gd name="connsiteY16" fmla="*/ 1700908 h 2046192"/>
                <a:gd name="connsiteX17" fmla="*/ 1062038 w 1233487"/>
                <a:gd name="connsiteY17" fmla="*/ 1700908 h 2046192"/>
                <a:gd name="connsiteX18" fmla="*/ 1062038 w 1233487"/>
                <a:gd name="connsiteY18" fmla="*/ 200721 h 2046192"/>
                <a:gd name="connsiteX19" fmla="*/ 123349 w 1233487"/>
                <a:gd name="connsiteY19" fmla="*/ 0 h 2046192"/>
                <a:gd name="connsiteX20" fmla="*/ 1110138 w 1233487"/>
                <a:gd name="connsiteY20" fmla="*/ 0 h 2046192"/>
                <a:gd name="connsiteX21" fmla="*/ 1233487 w 1233487"/>
                <a:gd name="connsiteY21" fmla="*/ 123349 h 2046192"/>
                <a:gd name="connsiteX22" fmla="*/ 1233487 w 1233487"/>
                <a:gd name="connsiteY22" fmla="*/ 1922843 h 2046192"/>
                <a:gd name="connsiteX23" fmla="*/ 1110138 w 1233487"/>
                <a:gd name="connsiteY23" fmla="*/ 2046192 h 2046192"/>
                <a:gd name="connsiteX24" fmla="*/ 123349 w 1233487"/>
                <a:gd name="connsiteY24" fmla="*/ 2046192 h 2046192"/>
                <a:gd name="connsiteX25" fmla="*/ 0 w 1233487"/>
                <a:gd name="connsiteY25" fmla="*/ 1922843 h 2046192"/>
                <a:gd name="connsiteX26" fmla="*/ 0 w 1233487"/>
                <a:gd name="connsiteY26" fmla="*/ 123349 h 2046192"/>
                <a:gd name="connsiteX27" fmla="*/ 123349 w 1233487"/>
                <a:gd name="connsiteY27" fmla="*/ 0 h 204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33487" h="2046192">
                  <a:moveTo>
                    <a:pt x="617934" y="1771763"/>
                  </a:moveTo>
                  <a:cubicBezTo>
                    <a:pt x="560726" y="1771763"/>
                    <a:pt x="514349" y="1818140"/>
                    <a:pt x="514349" y="1875348"/>
                  </a:cubicBezTo>
                  <a:cubicBezTo>
                    <a:pt x="514349" y="1932556"/>
                    <a:pt x="560726" y="1978933"/>
                    <a:pt x="617934" y="1978933"/>
                  </a:cubicBezTo>
                  <a:cubicBezTo>
                    <a:pt x="675142" y="1978933"/>
                    <a:pt x="721519" y="1932556"/>
                    <a:pt x="721519" y="1875348"/>
                  </a:cubicBezTo>
                  <a:cubicBezTo>
                    <a:pt x="721519" y="1818140"/>
                    <a:pt x="675142" y="1771763"/>
                    <a:pt x="617934" y="1771763"/>
                  </a:cubicBezTo>
                  <a:close/>
                  <a:moveTo>
                    <a:pt x="616745" y="693058"/>
                  </a:moveTo>
                  <a:lnTo>
                    <a:pt x="688761" y="844201"/>
                  </a:lnTo>
                  <a:lnTo>
                    <a:pt x="847726" y="869512"/>
                  </a:lnTo>
                  <a:lnTo>
                    <a:pt x="733270" y="988234"/>
                  </a:lnTo>
                  <a:lnTo>
                    <a:pt x="759499" y="1155020"/>
                  </a:lnTo>
                  <a:lnTo>
                    <a:pt x="616745" y="1077251"/>
                  </a:lnTo>
                  <a:lnTo>
                    <a:pt x="473990" y="1155020"/>
                  </a:lnTo>
                  <a:lnTo>
                    <a:pt x="500219" y="988234"/>
                  </a:lnTo>
                  <a:lnTo>
                    <a:pt x="385763" y="869512"/>
                  </a:lnTo>
                  <a:lnTo>
                    <a:pt x="544728" y="844201"/>
                  </a:lnTo>
                  <a:close/>
                  <a:moveTo>
                    <a:pt x="173832" y="200721"/>
                  </a:moveTo>
                  <a:lnTo>
                    <a:pt x="173832" y="1700908"/>
                  </a:lnTo>
                  <a:lnTo>
                    <a:pt x="1062038" y="1700908"/>
                  </a:lnTo>
                  <a:lnTo>
                    <a:pt x="1062038" y="200721"/>
                  </a:lnTo>
                  <a:close/>
                  <a:moveTo>
                    <a:pt x="123349" y="0"/>
                  </a:moveTo>
                  <a:lnTo>
                    <a:pt x="1110138" y="0"/>
                  </a:lnTo>
                  <a:cubicBezTo>
                    <a:pt x="1178262" y="0"/>
                    <a:pt x="1233487" y="55225"/>
                    <a:pt x="1233487" y="123349"/>
                  </a:cubicBezTo>
                  <a:lnTo>
                    <a:pt x="1233487" y="1922843"/>
                  </a:lnTo>
                  <a:cubicBezTo>
                    <a:pt x="1233487" y="1990967"/>
                    <a:pt x="1178262" y="2046192"/>
                    <a:pt x="1110138" y="2046192"/>
                  </a:cubicBezTo>
                  <a:lnTo>
                    <a:pt x="123349" y="2046192"/>
                  </a:lnTo>
                  <a:cubicBezTo>
                    <a:pt x="55225" y="2046192"/>
                    <a:pt x="0" y="1990967"/>
                    <a:pt x="0" y="1922843"/>
                  </a:cubicBezTo>
                  <a:lnTo>
                    <a:pt x="0" y="123349"/>
                  </a:lnTo>
                  <a:cubicBezTo>
                    <a:pt x="0" y="55225"/>
                    <a:pt x="55225" y="0"/>
                    <a:pt x="1233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D0DA10E-0088-48B1-AE55-B8BCC740270E}"/>
                </a:ext>
              </a:extLst>
            </p:cNvPr>
            <p:cNvSpPr txBox="1"/>
            <p:nvPr/>
          </p:nvSpPr>
          <p:spPr>
            <a:xfrm>
              <a:off x="402804" y="6237583"/>
              <a:ext cx="85632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latin typeface="+mj-lt"/>
                </a:rPr>
                <a:t>Productive</a:t>
              </a:r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87C56CE-3D47-4818-B45D-AD6885C65D6F}"/>
              </a:ext>
            </a:extLst>
          </p:cNvPr>
          <p:cNvCxnSpPr>
            <a:cxnSpLocks/>
          </p:cNvCxnSpPr>
          <p:nvPr userDrawn="1"/>
        </p:nvCxnSpPr>
        <p:spPr>
          <a:xfrm>
            <a:off x="1268749" y="6225381"/>
            <a:ext cx="180062" cy="17868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F898A54-B2FE-435D-AD51-02DBA7C78274}"/>
              </a:ext>
            </a:extLst>
          </p:cNvPr>
          <p:cNvSpPr/>
          <p:nvPr userDrawn="1"/>
        </p:nvSpPr>
        <p:spPr>
          <a:xfrm>
            <a:off x="1295400" y="6467445"/>
            <a:ext cx="965130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i="1" dirty="0">
                <a:solidFill>
                  <a:schemeClr val="bg1"/>
                </a:solidFill>
                <a:latin typeface="+mn-lt"/>
              </a:rPr>
              <a:t>Proprietary and Confidential. Subject to NDA.          © 2017-2018 </a:t>
            </a:r>
            <a:r>
              <a:rPr lang="en-US" sz="700" i="1" dirty="0" err="1">
                <a:solidFill>
                  <a:schemeClr val="bg1"/>
                </a:solidFill>
                <a:latin typeface="+mn-lt"/>
              </a:rPr>
              <a:t>Phoneic</a:t>
            </a:r>
            <a:r>
              <a:rPr lang="en-US" sz="700" i="1" dirty="0">
                <a:solidFill>
                  <a:schemeClr val="bg1"/>
                </a:solidFill>
                <a:latin typeface="+mn-lt"/>
              </a:rPr>
              <a:t>, Inc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CB3B97-77A0-47FF-9EDE-7341003D2C09}"/>
              </a:ext>
            </a:extLst>
          </p:cNvPr>
          <p:cNvCxnSpPr>
            <a:cxnSpLocks/>
          </p:cNvCxnSpPr>
          <p:nvPr userDrawn="1"/>
        </p:nvCxnSpPr>
        <p:spPr>
          <a:xfrm>
            <a:off x="6373768" y="6501956"/>
            <a:ext cx="124663" cy="1401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30019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ry">
    <p:bg>
      <p:bgPr>
        <a:gradFill>
          <a:gsLst>
            <a:gs pos="0">
              <a:srgbClr val="0389F2"/>
            </a:gs>
            <a:gs pos="58000">
              <a:srgbClr val="28A1FC"/>
            </a:gs>
            <a:gs pos="100000">
              <a:srgbClr val="8FE0FE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1">
            <a:extLst>
              <a:ext uri="{FF2B5EF4-FFF2-40B4-BE49-F238E27FC236}">
                <a16:creationId xmlns:a16="http://schemas.microsoft.com/office/drawing/2014/main" id="{778D780B-1D5A-44A3-867C-9E97BAE07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1003576" cy="914400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8082BF0-5DF3-422F-9DEA-798F9F0D56A4}"/>
              </a:ext>
            </a:extLst>
          </p:cNvPr>
          <p:cNvCxnSpPr/>
          <p:nvPr userDrawn="1"/>
        </p:nvCxnSpPr>
        <p:spPr>
          <a:xfrm>
            <a:off x="701703" y="1184259"/>
            <a:ext cx="481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A95B15B0-AC24-4801-8B8F-B5AC2620783B}"/>
              </a:ext>
            </a:extLst>
          </p:cNvPr>
          <p:cNvSpPr txBox="1"/>
          <p:nvPr userDrawn="1"/>
        </p:nvSpPr>
        <p:spPr>
          <a:xfrm>
            <a:off x="11620952" y="6302537"/>
            <a:ext cx="391417" cy="230814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/>
            <a:fld id="{260E2A6B-A809-4840-BF14-8648BC0BDF87}" type="slidenum">
              <a:rPr lang="id-ID" sz="900" b="0" i="0" smtClean="0">
                <a:solidFill>
                  <a:schemeClr val="bg1"/>
                </a:solidFill>
                <a:latin typeface="+mn-lt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900" b="0" i="0" dirty="0">
                <a:solidFill>
                  <a:schemeClr val="bg1"/>
                </a:solidFill>
                <a:latin typeface="+mn-lt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13C2247-86A7-4BCC-AA6E-86C5CA9EDCDC}"/>
              </a:ext>
            </a:extLst>
          </p:cNvPr>
          <p:cNvSpPr>
            <a:spLocks/>
          </p:cNvSpPr>
          <p:nvPr userDrawn="1"/>
        </p:nvSpPr>
        <p:spPr bwMode="auto">
          <a:xfrm>
            <a:off x="11320482" y="6349476"/>
            <a:ext cx="3286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/>
            <a:r>
              <a:rPr lang="en-US" sz="900" b="0" i="0" spc="150" dirty="0">
                <a:solidFill>
                  <a:schemeClr val="bg1"/>
                </a:solidFill>
                <a:latin typeface="+mn-lt"/>
                <a:ea typeface="Montserrat Light" charset="0"/>
                <a:cs typeface="Montserrat Light" charset="0"/>
                <a:sym typeface="Bebas Neue" charset="0"/>
              </a:rPr>
              <a:t>Page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501B81-F464-486E-9371-2F0E30463205}"/>
              </a:ext>
            </a:extLst>
          </p:cNvPr>
          <p:cNvCxnSpPr>
            <a:cxnSpLocks/>
          </p:cNvCxnSpPr>
          <p:nvPr userDrawn="1"/>
        </p:nvCxnSpPr>
        <p:spPr>
          <a:xfrm>
            <a:off x="1447800" y="6400800"/>
            <a:ext cx="966593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9C40772-F1F5-4F85-9BB5-8C51B244BDCF}"/>
              </a:ext>
            </a:extLst>
          </p:cNvPr>
          <p:cNvCxnSpPr>
            <a:cxnSpLocks/>
          </p:cNvCxnSpPr>
          <p:nvPr userDrawn="1"/>
        </p:nvCxnSpPr>
        <p:spPr>
          <a:xfrm>
            <a:off x="11112293" y="6400800"/>
            <a:ext cx="180062" cy="17868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9A7DA49-7345-4FDD-8854-D2E2F7E01509}"/>
              </a:ext>
            </a:extLst>
          </p:cNvPr>
          <p:cNvGrpSpPr/>
          <p:nvPr userDrawn="1"/>
        </p:nvGrpSpPr>
        <p:grpSpPr>
          <a:xfrm>
            <a:off x="369894" y="6225381"/>
            <a:ext cx="971806" cy="283012"/>
            <a:chOff x="287323" y="6225381"/>
            <a:chExt cx="971806" cy="283012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3B0CF21-5EA6-487A-AB55-FCA7098FF461}"/>
                </a:ext>
              </a:extLst>
            </p:cNvPr>
            <p:cNvSpPr/>
            <p:nvPr/>
          </p:nvSpPr>
          <p:spPr>
            <a:xfrm>
              <a:off x="287323" y="6225381"/>
              <a:ext cx="170606" cy="283012"/>
            </a:xfrm>
            <a:custGeom>
              <a:avLst/>
              <a:gdLst>
                <a:gd name="connsiteX0" fmla="*/ 617934 w 1233487"/>
                <a:gd name="connsiteY0" fmla="*/ 1771763 h 2046192"/>
                <a:gd name="connsiteX1" fmla="*/ 514349 w 1233487"/>
                <a:gd name="connsiteY1" fmla="*/ 1875348 h 2046192"/>
                <a:gd name="connsiteX2" fmla="*/ 617934 w 1233487"/>
                <a:gd name="connsiteY2" fmla="*/ 1978933 h 2046192"/>
                <a:gd name="connsiteX3" fmla="*/ 721519 w 1233487"/>
                <a:gd name="connsiteY3" fmla="*/ 1875348 h 2046192"/>
                <a:gd name="connsiteX4" fmla="*/ 617934 w 1233487"/>
                <a:gd name="connsiteY4" fmla="*/ 1771763 h 2046192"/>
                <a:gd name="connsiteX5" fmla="*/ 616745 w 1233487"/>
                <a:gd name="connsiteY5" fmla="*/ 693058 h 2046192"/>
                <a:gd name="connsiteX6" fmla="*/ 688761 w 1233487"/>
                <a:gd name="connsiteY6" fmla="*/ 844201 h 2046192"/>
                <a:gd name="connsiteX7" fmla="*/ 847726 w 1233487"/>
                <a:gd name="connsiteY7" fmla="*/ 869512 h 2046192"/>
                <a:gd name="connsiteX8" fmla="*/ 733270 w 1233487"/>
                <a:gd name="connsiteY8" fmla="*/ 988234 h 2046192"/>
                <a:gd name="connsiteX9" fmla="*/ 759499 w 1233487"/>
                <a:gd name="connsiteY9" fmla="*/ 1155020 h 2046192"/>
                <a:gd name="connsiteX10" fmla="*/ 616745 w 1233487"/>
                <a:gd name="connsiteY10" fmla="*/ 1077251 h 2046192"/>
                <a:gd name="connsiteX11" fmla="*/ 473990 w 1233487"/>
                <a:gd name="connsiteY11" fmla="*/ 1155020 h 2046192"/>
                <a:gd name="connsiteX12" fmla="*/ 500219 w 1233487"/>
                <a:gd name="connsiteY12" fmla="*/ 988234 h 2046192"/>
                <a:gd name="connsiteX13" fmla="*/ 385763 w 1233487"/>
                <a:gd name="connsiteY13" fmla="*/ 869512 h 2046192"/>
                <a:gd name="connsiteX14" fmla="*/ 544728 w 1233487"/>
                <a:gd name="connsiteY14" fmla="*/ 844201 h 2046192"/>
                <a:gd name="connsiteX15" fmla="*/ 173832 w 1233487"/>
                <a:gd name="connsiteY15" fmla="*/ 200721 h 2046192"/>
                <a:gd name="connsiteX16" fmla="*/ 173832 w 1233487"/>
                <a:gd name="connsiteY16" fmla="*/ 1700908 h 2046192"/>
                <a:gd name="connsiteX17" fmla="*/ 1062038 w 1233487"/>
                <a:gd name="connsiteY17" fmla="*/ 1700908 h 2046192"/>
                <a:gd name="connsiteX18" fmla="*/ 1062038 w 1233487"/>
                <a:gd name="connsiteY18" fmla="*/ 200721 h 2046192"/>
                <a:gd name="connsiteX19" fmla="*/ 123349 w 1233487"/>
                <a:gd name="connsiteY19" fmla="*/ 0 h 2046192"/>
                <a:gd name="connsiteX20" fmla="*/ 1110138 w 1233487"/>
                <a:gd name="connsiteY20" fmla="*/ 0 h 2046192"/>
                <a:gd name="connsiteX21" fmla="*/ 1233487 w 1233487"/>
                <a:gd name="connsiteY21" fmla="*/ 123349 h 2046192"/>
                <a:gd name="connsiteX22" fmla="*/ 1233487 w 1233487"/>
                <a:gd name="connsiteY22" fmla="*/ 1922843 h 2046192"/>
                <a:gd name="connsiteX23" fmla="*/ 1110138 w 1233487"/>
                <a:gd name="connsiteY23" fmla="*/ 2046192 h 2046192"/>
                <a:gd name="connsiteX24" fmla="*/ 123349 w 1233487"/>
                <a:gd name="connsiteY24" fmla="*/ 2046192 h 2046192"/>
                <a:gd name="connsiteX25" fmla="*/ 0 w 1233487"/>
                <a:gd name="connsiteY25" fmla="*/ 1922843 h 2046192"/>
                <a:gd name="connsiteX26" fmla="*/ 0 w 1233487"/>
                <a:gd name="connsiteY26" fmla="*/ 123349 h 2046192"/>
                <a:gd name="connsiteX27" fmla="*/ 123349 w 1233487"/>
                <a:gd name="connsiteY27" fmla="*/ 0 h 204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33487" h="2046192">
                  <a:moveTo>
                    <a:pt x="617934" y="1771763"/>
                  </a:moveTo>
                  <a:cubicBezTo>
                    <a:pt x="560726" y="1771763"/>
                    <a:pt x="514349" y="1818140"/>
                    <a:pt x="514349" y="1875348"/>
                  </a:cubicBezTo>
                  <a:cubicBezTo>
                    <a:pt x="514349" y="1932556"/>
                    <a:pt x="560726" y="1978933"/>
                    <a:pt x="617934" y="1978933"/>
                  </a:cubicBezTo>
                  <a:cubicBezTo>
                    <a:pt x="675142" y="1978933"/>
                    <a:pt x="721519" y="1932556"/>
                    <a:pt x="721519" y="1875348"/>
                  </a:cubicBezTo>
                  <a:cubicBezTo>
                    <a:pt x="721519" y="1818140"/>
                    <a:pt x="675142" y="1771763"/>
                    <a:pt x="617934" y="1771763"/>
                  </a:cubicBezTo>
                  <a:close/>
                  <a:moveTo>
                    <a:pt x="616745" y="693058"/>
                  </a:moveTo>
                  <a:lnTo>
                    <a:pt x="688761" y="844201"/>
                  </a:lnTo>
                  <a:lnTo>
                    <a:pt x="847726" y="869512"/>
                  </a:lnTo>
                  <a:lnTo>
                    <a:pt x="733270" y="988234"/>
                  </a:lnTo>
                  <a:lnTo>
                    <a:pt x="759499" y="1155020"/>
                  </a:lnTo>
                  <a:lnTo>
                    <a:pt x="616745" y="1077251"/>
                  </a:lnTo>
                  <a:lnTo>
                    <a:pt x="473990" y="1155020"/>
                  </a:lnTo>
                  <a:lnTo>
                    <a:pt x="500219" y="988234"/>
                  </a:lnTo>
                  <a:lnTo>
                    <a:pt x="385763" y="869512"/>
                  </a:lnTo>
                  <a:lnTo>
                    <a:pt x="544728" y="844201"/>
                  </a:lnTo>
                  <a:close/>
                  <a:moveTo>
                    <a:pt x="173832" y="200721"/>
                  </a:moveTo>
                  <a:lnTo>
                    <a:pt x="173832" y="1700908"/>
                  </a:lnTo>
                  <a:lnTo>
                    <a:pt x="1062038" y="1700908"/>
                  </a:lnTo>
                  <a:lnTo>
                    <a:pt x="1062038" y="200721"/>
                  </a:lnTo>
                  <a:close/>
                  <a:moveTo>
                    <a:pt x="123349" y="0"/>
                  </a:moveTo>
                  <a:lnTo>
                    <a:pt x="1110138" y="0"/>
                  </a:lnTo>
                  <a:cubicBezTo>
                    <a:pt x="1178262" y="0"/>
                    <a:pt x="1233487" y="55225"/>
                    <a:pt x="1233487" y="123349"/>
                  </a:cubicBezTo>
                  <a:lnTo>
                    <a:pt x="1233487" y="1922843"/>
                  </a:lnTo>
                  <a:cubicBezTo>
                    <a:pt x="1233487" y="1990967"/>
                    <a:pt x="1178262" y="2046192"/>
                    <a:pt x="1110138" y="2046192"/>
                  </a:cubicBezTo>
                  <a:lnTo>
                    <a:pt x="123349" y="2046192"/>
                  </a:lnTo>
                  <a:cubicBezTo>
                    <a:pt x="55225" y="2046192"/>
                    <a:pt x="0" y="1990967"/>
                    <a:pt x="0" y="1922843"/>
                  </a:cubicBezTo>
                  <a:lnTo>
                    <a:pt x="0" y="123349"/>
                  </a:lnTo>
                  <a:cubicBezTo>
                    <a:pt x="0" y="55225"/>
                    <a:pt x="55225" y="0"/>
                    <a:pt x="1233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D0DA10E-0088-48B1-AE55-B8BCC740270E}"/>
                </a:ext>
              </a:extLst>
            </p:cNvPr>
            <p:cNvSpPr txBox="1"/>
            <p:nvPr/>
          </p:nvSpPr>
          <p:spPr>
            <a:xfrm>
              <a:off x="402804" y="6237583"/>
              <a:ext cx="85632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latin typeface="+mj-lt"/>
                </a:rPr>
                <a:t>Productive</a:t>
              </a:r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87C56CE-3D47-4818-B45D-AD6885C65D6F}"/>
              </a:ext>
            </a:extLst>
          </p:cNvPr>
          <p:cNvCxnSpPr>
            <a:cxnSpLocks/>
          </p:cNvCxnSpPr>
          <p:nvPr userDrawn="1"/>
        </p:nvCxnSpPr>
        <p:spPr>
          <a:xfrm>
            <a:off x="1268749" y="6225381"/>
            <a:ext cx="180062" cy="17868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F898A54-B2FE-435D-AD51-02DBA7C78274}"/>
              </a:ext>
            </a:extLst>
          </p:cNvPr>
          <p:cNvSpPr/>
          <p:nvPr userDrawn="1"/>
        </p:nvSpPr>
        <p:spPr>
          <a:xfrm>
            <a:off x="1295400" y="6467445"/>
            <a:ext cx="965130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i="1" dirty="0">
                <a:solidFill>
                  <a:schemeClr val="bg1"/>
                </a:solidFill>
                <a:latin typeface="+mn-lt"/>
              </a:rPr>
              <a:t>Proprietary and Confidential. Subject to NDA.          © 2017-2018 </a:t>
            </a:r>
            <a:r>
              <a:rPr lang="en-US" sz="700" i="1" dirty="0" err="1">
                <a:solidFill>
                  <a:schemeClr val="bg1"/>
                </a:solidFill>
                <a:latin typeface="+mn-lt"/>
              </a:rPr>
              <a:t>Phoneic</a:t>
            </a:r>
            <a:r>
              <a:rPr lang="en-US" sz="700" i="1" dirty="0">
                <a:solidFill>
                  <a:schemeClr val="bg1"/>
                </a:solidFill>
                <a:latin typeface="+mn-lt"/>
              </a:rPr>
              <a:t>, Inc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CB3B97-77A0-47FF-9EDE-7341003D2C09}"/>
              </a:ext>
            </a:extLst>
          </p:cNvPr>
          <p:cNvCxnSpPr>
            <a:cxnSpLocks/>
          </p:cNvCxnSpPr>
          <p:nvPr userDrawn="1"/>
        </p:nvCxnSpPr>
        <p:spPr>
          <a:xfrm>
            <a:off x="6373768" y="6501956"/>
            <a:ext cx="124663" cy="1401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66B0E5BD-5386-48DB-997B-6FCC0245E2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59597" y="4"/>
            <a:ext cx="4932404" cy="4932404"/>
          </a:xfrm>
          <a:custGeom>
            <a:avLst/>
            <a:gdLst>
              <a:gd name="connsiteX0" fmla="*/ 0 w 4905829"/>
              <a:gd name="connsiteY0" fmla="*/ 0 h 4905829"/>
              <a:gd name="connsiteX1" fmla="*/ 4905829 w 4905829"/>
              <a:gd name="connsiteY1" fmla="*/ 0 h 4905829"/>
              <a:gd name="connsiteX2" fmla="*/ 4905829 w 4905829"/>
              <a:gd name="connsiteY2" fmla="*/ 4905829 h 4905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05829" h="4905829">
                <a:moveTo>
                  <a:pt x="0" y="0"/>
                </a:moveTo>
                <a:lnTo>
                  <a:pt x="4905829" y="0"/>
                </a:lnTo>
                <a:lnTo>
                  <a:pt x="4905829" y="49058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536497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ry">
    <p:bg>
      <p:bgPr>
        <a:gradFill>
          <a:gsLst>
            <a:gs pos="0">
              <a:srgbClr val="0389F2"/>
            </a:gs>
            <a:gs pos="58000">
              <a:srgbClr val="28A1FC"/>
            </a:gs>
            <a:gs pos="100000">
              <a:srgbClr val="8FE0FE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1">
            <a:extLst>
              <a:ext uri="{FF2B5EF4-FFF2-40B4-BE49-F238E27FC236}">
                <a16:creationId xmlns:a16="http://schemas.microsoft.com/office/drawing/2014/main" id="{778D780B-1D5A-44A3-867C-9E97BAE07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1003576" cy="914400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8082BF0-5DF3-422F-9DEA-798F9F0D56A4}"/>
              </a:ext>
            </a:extLst>
          </p:cNvPr>
          <p:cNvCxnSpPr/>
          <p:nvPr userDrawn="1"/>
        </p:nvCxnSpPr>
        <p:spPr>
          <a:xfrm>
            <a:off x="701703" y="1184259"/>
            <a:ext cx="4814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A95B15B0-AC24-4801-8B8F-B5AC2620783B}"/>
              </a:ext>
            </a:extLst>
          </p:cNvPr>
          <p:cNvSpPr txBox="1"/>
          <p:nvPr userDrawn="1"/>
        </p:nvSpPr>
        <p:spPr>
          <a:xfrm>
            <a:off x="11620952" y="6302537"/>
            <a:ext cx="391417" cy="230814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/>
            <a:fld id="{260E2A6B-A809-4840-BF14-8648BC0BDF87}" type="slidenum">
              <a:rPr lang="id-ID" sz="900" b="0" i="0" smtClean="0">
                <a:solidFill>
                  <a:schemeClr val="bg1"/>
                </a:solidFill>
                <a:latin typeface="+mn-lt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900" b="0" i="0" dirty="0">
                <a:solidFill>
                  <a:schemeClr val="bg1"/>
                </a:solidFill>
                <a:latin typeface="+mn-lt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13C2247-86A7-4BCC-AA6E-86C5CA9EDCDC}"/>
              </a:ext>
            </a:extLst>
          </p:cNvPr>
          <p:cNvSpPr>
            <a:spLocks/>
          </p:cNvSpPr>
          <p:nvPr userDrawn="1"/>
        </p:nvSpPr>
        <p:spPr bwMode="auto">
          <a:xfrm>
            <a:off x="11320482" y="6349476"/>
            <a:ext cx="3286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/>
            <a:r>
              <a:rPr lang="en-US" sz="900" b="0" i="0" spc="150" dirty="0">
                <a:solidFill>
                  <a:schemeClr val="bg1"/>
                </a:solidFill>
                <a:latin typeface="+mn-lt"/>
                <a:ea typeface="Montserrat Light" charset="0"/>
                <a:cs typeface="Montserrat Light" charset="0"/>
                <a:sym typeface="Bebas Neue" charset="0"/>
              </a:rPr>
              <a:t>Page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501B81-F464-486E-9371-2F0E30463205}"/>
              </a:ext>
            </a:extLst>
          </p:cNvPr>
          <p:cNvCxnSpPr>
            <a:cxnSpLocks/>
          </p:cNvCxnSpPr>
          <p:nvPr userDrawn="1"/>
        </p:nvCxnSpPr>
        <p:spPr>
          <a:xfrm>
            <a:off x="1447800" y="6400800"/>
            <a:ext cx="966593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9C40772-F1F5-4F85-9BB5-8C51B244BDCF}"/>
              </a:ext>
            </a:extLst>
          </p:cNvPr>
          <p:cNvCxnSpPr>
            <a:cxnSpLocks/>
          </p:cNvCxnSpPr>
          <p:nvPr userDrawn="1"/>
        </p:nvCxnSpPr>
        <p:spPr>
          <a:xfrm>
            <a:off x="11112293" y="6400800"/>
            <a:ext cx="180062" cy="17868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9A7DA49-7345-4FDD-8854-D2E2F7E01509}"/>
              </a:ext>
            </a:extLst>
          </p:cNvPr>
          <p:cNvGrpSpPr/>
          <p:nvPr userDrawn="1"/>
        </p:nvGrpSpPr>
        <p:grpSpPr>
          <a:xfrm>
            <a:off x="369894" y="6225381"/>
            <a:ext cx="971806" cy="283012"/>
            <a:chOff x="287323" y="6225381"/>
            <a:chExt cx="971806" cy="283012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3B0CF21-5EA6-487A-AB55-FCA7098FF461}"/>
                </a:ext>
              </a:extLst>
            </p:cNvPr>
            <p:cNvSpPr/>
            <p:nvPr/>
          </p:nvSpPr>
          <p:spPr>
            <a:xfrm>
              <a:off x="287323" y="6225381"/>
              <a:ext cx="170606" cy="283012"/>
            </a:xfrm>
            <a:custGeom>
              <a:avLst/>
              <a:gdLst>
                <a:gd name="connsiteX0" fmla="*/ 617934 w 1233487"/>
                <a:gd name="connsiteY0" fmla="*/ 1771763 h 2046192"/>
                <a:gd name="connsiteX1" fmla="*/ 514349 w 1233487"/>
                <a:gd name="connsiteY1" fmla="*/ 1875348 h 2046192"/>
                <a:gd name="connsiteX2" fmla="*/ 617934 w 1233487"/>
                <a:gd name="connsiteY2" fmla="*/ 1978933 h 2046192"/>
                <a:gd name="connsiteX3" fmla="*/ 721519 w 1233487"/>
                <a:gd name="connsiteY3" fmla="*/ 1875348 h 2046192"/>
                <a:gd name="connsiteX4" fmla="*/ 617934 w 1233487"/>
                <a:gd name="connsiteY4" fmla="*/ 1771763 h 2046192"/>
                <a:gd name="connsiteX5" fmla="*/ 616745 w 1233487"/>
                <a:gd name="connsiteY5" fmla="*/ 693058 h 2046192"/>
                <a:gd name="connsiteX6" fmla="*/ 688761 w 1233487"/>
                <a:gd name="connsiteY6" fmla="*/ 844201 h 2046192"/>
                <a:gd name="connsiteX7" fmla="*/ 847726 w 1233487"/>
                <a:gd name="connsiteY7" fmla="*/ 869512 h 2046192"/>
                <a:gd name="connsiteX8" fmla="*/ 733270 w 1233487"/>
                <a:gd name="connsiteY8" fmla="*/ 988234 h 2046192"/>
                <a:gd name="connsiteX9" fmla="*/ 759499 w 1233487"/>
                <a:gd name="connsiteY9" fmla="*/ 1155020 h 2046192"/>
                <a:gd name="connsiteX10" fmla="*/ 616745 w 1233487"/>
                <a:gd name="connsiteY10" fmla="*/ 1077251 h 2046192"/>
                <a:gd name="connsiteX11" fmla="*/ 473990 w 1233487"/>
                <a:gd name="connsiteY11" fmla="*/ 1155020 h 2046192"/>
                <a:gd name="connsiteX12" fmla="*/ 500219 w 1233487"/>
                <a:gd name="connsiteY12" fmla="*/ 988234 h 2046192"/>
                <a:gd name="connsiteX13" fmla="*/ 385763 w 1233487"/>
                <a:gd name="connsiteY13" fmla="*/ 869512 h 2046192"/>
                <a:gd name="connsiteX14" fmla="*/ 544728 w 1233487"/>
                <a:gd name="connsiteY14" fmla="*/ 844201 h 2046192"/>
                <a:gd name="connsiteX15" fmla="*/ 173832 w 1233487"/>
                <a:gd name="connsiteY15" fmla="*/ 200721 h 2046192"/>
                <a:gd name="connsiteX16" fmla="*/ 173832 w 1233487"/>
                <a:gd name="connsiteY16" fmla="*/ 1700908 h 2046192"/>
                <a:gd name="connsiteX17" fmla="*/ 1062038 w 1233487"/>
                <a:gd name="connsiteY17" fmla="*/ 1700908 h 2046192"/>
                <a:gd name="connsiteX18" fmla="*/ 1062038 w 1233487"/>
                <a:gd name="connsiteY18" fmla="*/ 200721 h 2046192"/>
                <a:gd name="connsiteX19" fmla="*/ 123349 w 1233487"/>
                <a:gd name="connsiteY19" fmla="*/ 0 h 2046192"/>
                <a:gd name="connsiteX20" fmla="*/ 1110138 w 1233487"/>
                <a:gd name="connsiteY20" fmla="*/ 0 h 2046192"/>
                <a:gd name="connsiteX21" fmla="*/ 1233487 w 1233487"/>
                <a:gd name="connsiteY21" fmla="*/ 123349 h 2046192"/>
                <a:gd name="connsiteX22" fmla="*/ 1233487 w 1233487"/>
                <a:gd name="connsiteY22" fmla="*/ 1922843 h 2046192"/>
                <a:gd name="connsiteX23" fmla="*/ 1110138 w 1233487"/>
                <a:gd name="connsiteY23" fmla="*/ 2046192 h 2046192"/>
                <a:gd name="connsiteX24" fmla="*/ 123349 w 1233487"/>
                <a:gd name="connsiteY24" fmla="*/ 2046192 h 2046192"/>
                <a:gd name="connsiteX25" fmla="*/ 0 w 1233487"/>
                <a:gd name="connsiteY25" fmla="*/ 1922843 h 2046192"/>
                <a:gd name="connsiteX26" fmla="*/ 0 w 1233487"/>
                <a:gd name="connsiteY26" fmla="*/ 123349 h 2046192"/>
                <a:gd name="connsiteX27" fmla="*/ 123349 w 1233487"/>
                <a:gd name="connsiteY27" fmla="*/ 0 h 204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33487" h="2046192">
                  <a:moveTo>
                    <a:pt x="617934" y="1771763"/>
                  </a:moveTo>
                  <a:cubicBezTo>
                    <a:pt x="560726" y="1771763"/>
                    <a:pt x="514349" y="1818140"/>
                    <a:pt x="514349" y="1875348"/>
                  </a:cubicBezTo>
                  <a:cubicBezTo>
                    <a:pt x="514349" y="1932556"/>
                    <a:pt x="560726" y="1978933"/>
                    <a:pt x="617934" y="1978933"/>
                  </a:cubicBezTo>
                  <a:cubicBezTo>
                    <a:pt x="675142" y="1978933"/>
                    <a:pt x="721519" y="1932556"/>
                    <a:pt x="721519" y="1875348"/>
                  </a:cubicBezTo>
                  <a:cubicBezTo>
                    <a:pt x="721519" y="1818140"/>
                    <a:pt x="675142" y="1771763"/>
                    <a:pt x="617934" y="1771763"/>
                  </a:cubicBezTo>
                  <a:close/>
                  <a:moveTo>
                    <a:pt x="616745" y="693058"/>
                  </a:moveTo>
                  <a:lnTo>
                    <a:pt x="688761" y="844201"/>
                  </a:lnTo>
                  <a:lnTo>
                    <a:pt x="847726" y="869512"/>
                  </a:lnTo>
                  <a:lnTo>
                    <a:pt x="733270" y="988234"/>
                  </a:lnTo>
                  <a:lnTo>
                    <a:pt x="759499" y="1155020"/>
                  </a:lnTo>
                  <a:lnTo>
                    <a:pt x="616745" y="1077251"/>
                  </a:lnTo>
                  <a:lnTo>
                    <a:pt x="473990" y="1155020"/>
                  </a:lnTo>
                  <a:lnTo>
                    <a:pt x="500219" y="988234"/>
                  </a:lnTo>
                  <a:lnTo>
                    <a:pt x="385763" y="869512"/>
                  </a:lnTo>
                  <a:lnTo>
                    <a:pt x="544728" y="844201"/>
                  </a:lnTo>
                  <a:close/>
                  <a:moveTo>
                    <a:pt x="173832" y="200721"/>
                  </a:moveTo>
                  <a:lnTo>
                    <a:pt x="173832" y="1700908"/>
                  </a:lnTo>
                  <a:lnTo>
                    <a:pt x="1062038" y="1700908"/>
                  </a:lnTo>
                  <a:lnTo>
                    <a:pt x="1062038" y="200721"/>
                  </a:lnTo>
                  <a:close/>
                  <a:moveTo>
                    <a:pt x="123349" y="0"/>
                  </a:moveTo>
                  <a:lnTo>
                    <a:pt x="1110138" y="0"/>
                  </a:lnTo>
                  <a:cubicBezTo>
                    <a:pt x="1178262" y="0"/>
                    <a:pt x="1233487" y="55225"/>
                    <a:pt x="1233487" y="123349"/>
                  </a:cubicBezTo>
                  <a:lnTo>
                    <a:pt x="1233487" y="1922843"/>
                  </a:lnTo>
                  <a:cubicBezTo>
                    <a:pt x="1233487" y="1990967"/>
                    <a:pt x="1178262" y="2046192"/>
                    <a:pt x="1110138" y="2046192"/>
                  </a:cubicBezTo>
                  <a:lnTo>
                    <a:pt x="123349" y="2046192"/>
                  </a:lnTo>
                  <a:cubicBezTo>
                    <a:pt x="55225" y="2046192"/>
                    <a:pt x="0" y="1990967"/>
                    <a:pt x="0" y="1922843"/>
                  </a:cubicBezTo>
                  <a:lnTo>
                    <a:pt x="0" y="123349"/>
                  </a:lnTo>
                  <a:cubicBezTo>
                    <a:pt x="0" y="55225"/>
                    <a:pt x="55225" y="0"/>
                    <a:pt x="1233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D0DA10E-0088-48B1-AE55-B8BCC740270E}"/>
                </a:ext>
              </a:extLst>
            </p:cNvPr>
            <p:cNvSpPr txBox="1"/>
            <p:nvPr/>
          </p:nvSpPr>
          <p:spPr>
            <a:xfrm>
              <a:off x="402804" y="6237583"/>
              <a:ext cx="85632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latin typeface="+mj-lt"/>
                </a:rPr>
                <a:t>Productive</a:t>
              </a:r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87C56CE-3D47-4818-B45D-AD6885C65D6F}"/>
              </a:ext>
            </a:extLst>
          </p:cNvPr>
          <p:cNvCxnSpPr>
            <a:cxnSpLocks/>
          </p:cNvCxnSpPr>
          <p:nvPr userDrawn="1"/>
        </p:nvCxnSpPr>
        <p:spPr>
          <a:xfrm>
            <a:off x="1268749" y="6225381"/>
            <a:ext cx="180062" cy="17868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F898A54-B2FE-435D-AD51-02DBA7C78274}"/>
              </a:ext>
            </a:extLst>
          </p:cNvPr>
          <p:cNvSpPr/>
          <p:nvPr userDrawn="1"/>
        </p:nvSpPr>
        <p:spPr>
          <a:xfrm>
            <a:off x="1295400" y="6467445"/>
            <a:ext cx="965130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i="1" dirty="0">
                <a:solidFill>
                  <a:schemeClr val="bg1"/>
                </a:solidFill>
                <a:latin typeface="+mn-lt"/>
              </a:rPr>
              <a:t>Proprietary and Confidential. Subject to NDA.          © 2017-2018 </a:t>
            </a:r>
            <a:r>
              <a:rPr lang="en-US" sz="700" i="1" dirty="0" err="1">
                <a:solidFill>
                  <a:schemeClr val="bg1"/>
                </a:solidFill>
                <a:latin typeface="+mn-lt"/>
              </a:rPr>
              <a:t>Phoneic</a:t>
            </a:r>
            <a:r>
              <a:rPr lang="en-US" sz="700" i="1" dirty="0">
                <a:solidFill>
                  <a:schemeClr val="bg1"/>
                </a:solidFill>
                <a:latin typeface="+mn-lt"/>
              </a:rPr>
              <a:t>, Inc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CB3B97-77A0-47FF-9EDE-7341003D2C09}"/>
              </a:ext>
            </a:extLst>
          </p:cNvPr>
          <p:cNvCxnSpPr>
            <a:cxnSpLocks/>
          </p:cNvCxnSpPr>
          <p:nvPr userDrawn="1"/>
        </p:nvCxnSpPr>
        <p:spPr>
          <a:xfrm>
            <a:off x="6373768" y="6501956"/>
            <a:ext cx="124663" cy="1401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2245CF78-F817-42AF-BB03-739604BB1E20}"/>
              </a:ext>
            </a:extLst>
          </p:cNvPr>
          <p:cNvSpPr/>
          <p:nvPr userDrawn="1"/>
        </p:nvSpPr>
        <p:spPr>
          <a:xfrm>
            <a:off x="17223732" y="281354"/>
            <a:ext cx="12172950" cy="6858000"/>
          </a:xfrm>
          <a:prstGeom prst="rect">
            <a:avLst/>
          </a:prstGeom>
          <a:gradFill flip="none" rotWithShape="1">
            <a:gsLst>
              <a:gs pos="0">
                <a:srgbClr val="0389F2"/>
              </a:gs>
              <a:gs pos="58000">
                <a:srgbClr val="28A1FC"/>
              </a:gs>
              <a:gs pos="100000">
                <a:srgbClr val="8FE0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2151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r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1071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21475"/>
            <a:ext cx="12192000" cy="6836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752215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 Sensitivit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54"/>
          <a:stretch/>
        </p:blipFill>
        <p:spPr>
          <a:xfrm>
            <a:off x="-1" y="1"/>
            <a:ext cx="12191999" cy="6858000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-19515" y="0"/>
            <a:ext cx="12211513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12"/>
          <p:cNvSpPr>
            <a:spLocks noEditPoints="1"/>
          </p:cNvSpPr>
          <p:nvPr userDrawn="1"/>
        </p:nvSpPr>
        <p:spPr bwMode="auto">
          <a:xfrm rot="3443525">
            <a:off x="4176394" y="4716789"/>
            <a:ext cx="3800185" cy="4265873"/>
          </a:xfrm>
          <a:custGeom>
            <a:avLst/>
            <a:gdLst>
              <a:gd name="T0" fmla="*/ 677 w 1153"/>
              <a:gd name="T1" fmla="*/ 341 h 1295"/>
              <a:gd name="T2" fmla="*/ 654 w 1153"/>
              <a:gd name="T3" fmla="*/ 0 h 1295"/>
              <a:gd name="T4" fmla="*/ 840 w 1153"/>
              <a:gd name="T5" fmla="*/ 27 h 1295"/>
              <a:gd name="T6" fmla="*/ 718 w 1153"/>
              <a:gd name="T7" fmla="*/ 342 h 1295"/>
              <a:gd name="T8" fmla="*/ 855 w 1153"/>
              <a:gd name="T9" fmla="*/ 389 h 1295"/>
              <a:gd name="T10" fmla="*/ 812 w 1153"/>
              <a:gd name="T11" fmla="*/ 364 h 1295"/>
              <a:gd name="T12" fmla="*/ 1153 w 1153"/>
              <a:gd name="T13" fmla="*/ 228 h 1295"/>
              <a:gd name="T14" fmla="*/ 890 w 1153"/>
              <a:gd name="T15" fmla="*/ 419 h 1295"/>
              <a:gd name="T16" fmla="*/ 468 w 1153"/>
              <a:gd name="T17" fmla="*/ 1295 h 1295"/>
              <a:gd name="T18" fmla="*/ 573 w 1153"/>
              <a:gd name="T19" fmla="*/ 979 h 1295"/>
              <a:gd name="T20" fmla="*/ 497 w 1153"/>
              <a:gd name="T21" fmla="*/ 957 h 1295"/>
              <a:gd name="T22" fmla="*/ 454 w 1153"/>
              <a:gd name="T23" fmla="*/ 931 h 1295"/>
              <a:gd name="T24" fmla="*/ 497 w 1153"/>
              <a:gd name="T25" fmla="*/ 957 h 1295"/>
              <a:gd name="T26" fmla="*/ 155 w 1153"/>
              <a:gd name="T27" fmla="*/ 1093 h 1295"/>
              <a:gd name="T28" fmla="*/ 414 w 1153"/>
              <a:gd name="T29" fmla="*/ 893 h 1295"/>
              <a:gd name="T30" fmla="*/ 371 w 1153"/>
              <a:gd name="T31" fmla="*/ 822 h 1295"/>
              <a:gd name="T32" fmla="*/ 356 w 1153"/>
              <a:gd name="T33" fmla="*/ 771 h 1295"/>
              <a:gd name="T34" fmla="*/ 371 w 1153"/>
              <a:gd name="T35" fmla="*/ 822 h 1295"/>
              <a:gd name="T36" fmla="*/ 0 w 1153"/>
              <a:gd name="T37" fmla="*/ 755 h 1295"/>
              <a:gd name="T38" fmla="*/ 350 w 1153"/>
              <a:gd name="T39" fmla="*/ 708 h 1295"/>
              <a:gd name="T40" fmla="*/ 354 w 1153"/>
              <a:gd name="T41" fmla="*/ 649 h 1295"/>
              <a:gd name="T42" fmla="*/ 365 w 1153"/>
              <a:gd name="T43" fmla="*/ 594 h 1295"/>
              <a:gd name="T44" fmla="*/ 354 w 1153"/>
              <a:gd name="T45" fmla="*/ 649 h 1295"/>
              <a:gd name="T46" fmla="*/ 377 w 1153"/>
              <a:gd name="T47" fmla="*/ 559 h 1295"/>
              <a:gd name="T48" fmla="*/ 53 w 1153"/>
              <a:gd name="T49" fmla="*/ 386 h 1295"/>
              <a:gd name="T50" fmla="*/ 411 w 1153"/>
              <a:gd name="T51" fmla="*/ 492 h 1295"/>
              <a:gd name="T52" fmla="*/ 445 w 1153"/>
              <a:gd name="T53" fmla="*/ 447 h 1295"/>
              <a:gd name="T54" fmla="*/ 466 w 1153"/>
              <a:gd name="T55" fmla="*/ 426 h 1295"/>
              <a:gd name="T56" fmla="*/ 510 w 1153"/>
              <a:gd name="T57" fmla="*/ 392 h 1295"/>
              <a:gd name="T58" fmla="*/ 466 w 1153"/>
              <a:gd name="T59" fmla="*/ 426 h 1295"/>
              <a:gd name="T60" fmla="*/ 558 w 1153"/>
              <a:gd name="T61" fmla="*/ 366 h 1295"/>
              <a:gd name="T62" fmla="*/ 468 w 1153"/>
              <a:gd name="T63" fmla="*/ 27 h 1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53" h="1295">
                <a:moveTo>
                  <a:pt x="654" y="0"/>
                </a:moveTo>
                <a:cubicBezTo>
                  <a:pt x="677" y="341"/>
                  <a:pt x="677" y="341"/>
                  <a:pt x="677" y="341"/>
                </a:cubicBezTo>
                <a:cubicBezTo>
                  <a:pt x="659" y="342"/>
                  <a:pt x="642" y="344"/>
                  <a:pt x="624" y="347"/>
                </a:cubicBezTo>
                <a:cubicBezTo>
                  <a:pt x="654" y="0"/>
                  <a:pt x="654" y="0"/>
                  <a:pt x="654" y="0"/>
                </a:cubicBezTo>
                <a:close/>
                <a:moveTo>
                  <a:pt x="718" y="342"/>
                </a:moveTo>
                <a:cubicBezTo>
                  <a:pt x="840" y="27"/>
                  <a:pt x="840" y="27"/>
                  <a:pt x="840" y="27"/>
                </a:cubicBezTo>
                <a:cubicBezTo>
                  <a:pt x="768" y="350"/>
                  <a:pt x="768" y="350"/>
                  <a:pt x="768" y="350"/>
                </a:cubicBezTo>
                <a:cubicBezTo>
                  <a:pt x="752" y="345"/>
                  <a:pt x="735" y="343"/>
                  <a:pt x="718" y="342"/>
                </a:cubicBezTo>
                <a:close/>
                <a:moveTo>
                  <a:pt x="812" y="364"/>
                </a:moveTo>
                <a:cubicBezTo>
                  <a:pt x="827" y="371"/>
                  <a:pt x="841" y="379"/>
                  <a:pt x="855" y="389"/>
                </a:cubicBezTo>
                <a:cubicBezTo>
                  <a:pt x="1011" y="105"/>
                  <a:pt x="1011" y="105"/>
                  <a:pt x="1011" y="105"/>
                </a:cubicBezTo>
                <a:cubicBezTo>
                  <a:pt x="812" y="364"/>
                  <a:pt x="812" y="364"/>
                  <a:pt x="812" y="364"/>
                </a:cubicBezTo>
                <a:close/>
                <a:moveTo>
                  <a:pt x="890" y="419"/>
                </a:moveTo>
                <a:cubicBezTo>
                  <a:pt x="1153" y="228"/>
                  <a:pt x="1153" y="228"/>
                  <a:pt x="1153" y="228"/>
                </a:cubicBezTo>
                <a:cubicBezTo>
                  <a:pt x="920" y="459"/>
                  <a:pt x="920" y="459"/>
                  <a:pt x="920" y="459"/>
                </a:cubicBezTo>
                <a:cubicBezTo>
                  <a:pt x="912" y="445"/>
                  <a:pt x="902" y="432"/>
                  <a:pt x="890" y="419"/>
                </a:cubicBezTo>
                <a:close/>
                <a:moveTo>
                  <a:pt x="584" y="995"/>
                </a:moveTo>
                <a:cubicBezTo>
                  <a:pt x="468" y="1295"/>
                  <a:pt x="468" y="1295"/>
                  <a:pt x="468" y="1295"/>
                </a:cubicBezTo>
                <a:cubicBezTo>
                  <a:pt x="539" y="972"/>
                  <a:pt x="539" y="972"/>
                  <a:pt x="539" y="972"/>
                </a:cubicBezTo>
                <a:cubicBezTo>
                  <a:pt x="550" y="975"/>
                  <a:pt x="562" y="978"/>
                  <a:pt x="573" y="979"/>
                </a:cubicBezTo>
                <a:cubicBezTo>
                  <a:pt x="577" y="984"/>
                  <a:pt x="580" y="990"/>
                  <a:pt x="584" y="995"/>
                </a:cubicBezTo>
                <a:close/>
                <a:moveTo>
                  <a:pt x="497" y="957"/>
                </a:moveTo>
                <a:cubicBezTo>
                  <a:pt x="495" y="956"/>
                  <a:pt x="493" y="955"/>
                  <a:pt x="491" y="954"/>
                </a:cubicBezTo>
                <a:cubicBezTo>
                  <a:pt x="478" y="948"/>
                  <a:pt x="466" y="940"/>
                  <a:pt x="454" y="931"/>
                </a:cubicBezTo>
                <a:cubicBezTo>
                  <a:pt x="297" y="1216"/>
                  <a:pt x="297" y="1216"/>
                  <a:pt x="297" y="1216"/>
                </a:cubicBezTo>
                <a:cubicBezTo>
                  <a:pt x="497" y="957"/>
                  <a:pt x="497" y="957"/>
                  <a:pt x="497" y="957"/>
                </a:cubicBezTo>
                <a:close/>
                <a:moveTo>
                  <a:pt x="420" y="900"/>
                </a:moveTo>
                <a:cubicBezTo>
                  <a:pt x="155" y="1093"/>
                  <a:pt x="155" y="1093"/>
                  <a:pt x="155" y="1093"/>
                </a:cubicBezTo>
                <a:cubicBezTo>
                  <a:pt x="390" y="860"/>
                  <a:pt x="390" y="860"/>
                  <a:pt x="390" y="860"/>
                </a:cubicBezTo>
                <a:cubicBezTo>
                  <a:pt x="397" y="872"/>
                  <a:pt x="405" y="883"/>
                  <a:pt x="414" y="893"/>
                </a:cubicBezTo>
                <a:cubicBezTo>
                  <a:pt x="416" y="896"/>
                  <a:pt x="418" y="898"/>
                  <a:pt x="420" y="900"/>
                </a:cubicBezTo>
                <a:close/>
                <a:moveTo>
                  <a:pt x="371" y="822"/>
                </a:moveTo>
                <a:cubicBezTo>
                  <a:pt x="53" y="935"/>
                  <a:pt x="53" y="935"/>
                  <a:pt x="53" y="935"/>
                </a:cubicBezTo>
                <a:cubicBezTo>
                  <a:pt x="356" y="771"/>
                  <a:pt x="356" y="771"/>
                  <a:pt x="356" y="771"/>
                </a:cubicBezTo>
                <a:cubicBezTo>
                  <a:pt x="359" y="784"/>
                  <a:pt x="362" y="796"/>
                  <a:pt x="366" y="808"/>
                </a:cubicBezTo>
                <a:cubicBezTo>
                  <a:pt x="367" y="813"/>
                  <a:pt x="369" y="817"/>
                  <a:pt x="371" y="822"/>
                </a:cubicBezTo>
                <a:close/>
                <a:moveTo>
                  <a:pt x="351" y="734"/>
                </a:moveTo>
                <a:cubicBezTo>
                  <a:pt x="0" y="755"/>
                  <a:pt x="0" y="755"/>
                  <a:pt x="0" y="755"/>
                </a:cubicBezTo>
                <a:cubicBezTo>
                  <a:pt x="351" y="680"/>
                  <a:pt x="351" y="680"/>
                  <a:pt x="351" y="680"/>
                </a:cubicBezTo>
                <a:cubicBezTo>
                  <a:pt x="350" y="689"/>
                  <a:pt x="350" y="699"/>
                  <a:pt x="350" y="708"/>
                </a:cubicBezTo>
                <a:cubicBezTo>
                  <a:pt x="350" y="717"/>
                  <a:pt x="350" y="726"/>
                  <a:pt x="351" y="734"/>
                </a:cubicBezTo>
                <a:close/>
                <a:moveTo>
                  <a:pt x="354" y="649"/>
                </a:moveTo>
                <a:cubicBezTo>
                  <a:pt x="0" y="567"/>
                  <a:pt x="0" y="567"/>
                  <a:pt x="0" y="567"/>
                </a:cubicBezTo>
                <a:cubicBezTo>
                  <a:pt x="365" y="594"/>
                  <a:pt x="365" y="594"/>
                  <a:pt x="365" y="594"/>
                </a:cubicBezTo>
                <a:cubicBezTo>
                  <a:pt x="362" y="607"/>
                  <a:pt x="359" y="620"/>
                  <a:pt x="357" y="632"/>
                </a:cubicBezTo>
                <a:cubicBezTo>
                  <a:pt x="356" y="638"/>
                  <a:pt x="355" y="643"/>
                  <a:pt x="354" y="649"/>
                </a:cubicBezTo>
                <a:close/>
                <a:moveTo>
                  <a:pt x="374" y="567"/>
                </a:moveTo>
                <a:cubicBezTo>
                  <a:pt x="375" y="565"/>
                  <a:pt x="376" y="562"/>
                  <a:pt x="377" y="559"/>
                </a:cubicBezTo>
                <a:cubicBezTo>
                  <a:pt x="382" y="545"/>
                  <a:pt x="389" y="530"/>
                  <a:pt x="397" y="516"/>
                </a:cubicBezTo>
                <a:cubicBezTo>
                  <a:pt x="53" y="386"/>
                  <a:pt x="53" y="386"/>
                  <a:pt x="53" y="386"/>
                </a:cubicBezTo>
                <a:cubicBezTo>
                  <a:pt x="374" y="567"/>
                  <a:pt x="374" y="567"/>
                  <a:pt x="374" y="567"/>
                </a:cubicBezTo>
                <a:close/>
                <a:moveTo>
                  <a:pt x="411" y="492"/>
                </a:moveTo>
                <a:cubicBezTo>
                  <a:pt x="155" y="228"/>
                  <a:pt x="155" y="228"/>
                  <a:pt x="155" y="228"/>
                </a:cubicBezTo>
                <a:cubicBezTo>
                  <a:pt x="445" y="447"/>
                  <a:pt x="445" y="447"/>
                  <a:pt x="445" y="447"/>
                </a:cubicBezTo>
                <a:cubicBezTo>
                  <a:pt x="432" y="461"/>
                  <a:pt x="421" y="476"/>
                  <a:pt x="411" y="492"/>
                </a:cubicBezTo>
                <a:close/>
                <a:moveTo>
                  <a:pt x="466" y="426"/>
                </a:moveTo>
                <a:cubicBezTo>
                  <a:pt x="297" y="105"/>
                  <a:pt x="297" y="105"/>
                  <a:pt x="297" y="105"/>
                </a:cubicBezTo>
                <a:cubicBezTo>
                  <a:pt x="510" y="392"/>
                  <a:pt x="510" y="392"/>
                  <a:pt x="510" y="392"/>
                </a:cubicBezTo>
                <a:cubicBezTo>
                  <a:pt x="508" y="393"/>
                  <a:pt x="506" y="395"/>
                  <a:pt x="504" y="396"/>
                </a:cubicBezTo>
                <a:cubicBezTo>
                  <a:pt x="491" y="405"/>
                  <a:pt x="478" y="415"/>
                  <a:pt x="466" y="426"/>
                </a:cubicBezTo>
                <a:close/>
                <a:moveTo>
                  <a:pt x="539" y="375"/>
                </a:moveTo>
                <a:cubicBezTo>
                  <a:pt x="545" y="372"/>
                  <a:pt x="552" y="369"/>
                  <a:pt x="558" y="366"/>
                </a:cubicBezTo>
                <a:cubicBezTo>
                  <a:pt x="568" y="362"/>
                  <a:pt x="578" y="359"/>
                  <a:pt x="589" y="356"/>
                </a:cubicBezTo>
                <a:cubicBezTo>
                  <a:pt x="468" y="27"/>
                  <a:pt x="468" y="27"/>
                  <a:pt x="468" y="27"/>
                </a:cubicBezTo>
                <a:lnTo>
                  <a:pt x="539" y="375"/>
                </a:lnTo>
                <a:close/>
              </a:path>
            </a:pathLst>
          </a:custGeom>
          <a:solidFill>
            <a:srgbClr val="F5F5F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65"/>
          <p:cNvSpPr/>
          <p:nvPr userDrawn="1"/>
        </p:nvSpPr>
        <p:spPr>
          <a:xfrm>
            <a:off x="0" y="6384131"/>
            <a:ext cx="12192000" cy="47387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9" name="Slide Number Placeholder 5"/>
          <p:cNvSpPr txBox="1">
            <a:spLocks/>
          </p:cNvSpPr>
          <p:nvPr userDrawn="1"/>
        </p:nvSpPr>
        <p:spPr>
          <a:xfrm>
            <a:off x="11191923" y="6460405"/>
            <a:ext cx="542474" cy="46903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b="1" kern="1200">
                <a:solidFill>
                  <a:srgbClr val="F5FEE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B094F8E-717B-4AEE-8691-AE595715C8CB}" type="slidenum">
              <a:rPr lang="en-US" sz="1300" b="0" smtClean="0">
                <a:solidFill>
                  <a:srgbClr val="316694"/>
                </a:solidFill>
              </a:rPr>
              <a:pPr/>
              <a:t>‹#›</a:t>
            </a:fld>
            <a:endParaRPr lang="en-US" sz="1300" b="0">
              <a:solidFill>
                <a:srgbClr val="316694"/>
              </a:solidFill>
            </a:endParaRPr>
          </a:p>
        </p:txBody>
      </p:sp>
      <p:grpSp>
        <p:nvGrpSpPr>
          <p:cNvPr id="70" name="Group 69"/>
          <p:cNvGrpSpPr/>
          <p:nvPr userDrawn="1"/>
        </p:nvGrpSpPr>
        <p:grpSpPr>
          <a:xfrm>
            <a:off x="11627618" y="6511956"/>
            <a:ext cx="228600" cy="228600"/>
            <a:chOff x="11834196" y="6486755"/>
            <a:chExt cx="228600" cy="228600"/>
          </a:xfrm>
        </p:grpSpPr>
        <p:sp>
          <p:nvSpPr>
            <p:cNvPr id="71" name="Oval 70">
              <a:hlinkClick r:id="" action="ppaction://hlinkshowjump?jump=nextslide"/>
            </p:cNvPr>
            <p:cNvSpPr/>
            <p:nvPr userDrawn="1"/>
          </p:nvSpPr>
          <p:spPr>
            <a:xfrm rot="10800000">
              <a:off x="11834196" y="6486755"/>
              <a:ext cx="228600" cy="228600"/>
            </a:xfrm>
            <a:prstGeom prst="ellipse">
              <a:avLst/>
            </a:prstGeom>
            <a:noFill/>
            <a:ln>
              <a:solidFill>
                <a:srgbClr val="3166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Isosceles Triangle 71">
              <a:hlinkClick r:id="" action="ppaction://hlinkshowjump?jump=nextslide"/>
            </p:cNvPr>
            <p:cNvSpPr/>
            <p:nvPr userDrawn="1"/>
          </p:nvSpPr>
          <p:spPr>
            <a:xfrm rot="5400000">
              <a:off x="11905551" y="6550848"/>
              <a:ext cx="128016" cy="109728"/>
            </a:xfrm>
            <a:prstGeom prst="triangle">
              <a:avLst/>
            </a:prstGeom>
            <a:solidFill>
              <a:srgbClr val="3166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oup 73"/>
          <p:cNvGrpSpPr/>
          <p:nvPr userDrawn="1"/>
        </p:nvGrpSpPr>
        <p:grpSpPr>
          <a:xfrm>
            <a:off x="11074400" y="6511956"/>
            <a:ext cx="228600" cy="228600"/>
            <a:chOff x="11048644" y="6486755"/>
            <a:chExt cx="228600" cy="228600"/>
          </a:xfrm>
        </p:grpSpPr>
        <p:sp>
          <p:nvSpPr>
            <p:cNvPr id="75" name="Oval 74">
              <a:hlinkClick r:id="" action="ppaction://hlinkshowjump?jump=previousslide"/>
            </p:cNvPr>
            <p:cNvSpPr/>
            <p:nvPr userDrawn="1"/>
          </p:nvSpPr>
          <p:spPr>
            <a:xfrm rot="10800000">
              <a:off x="11048644" y="6486755"/>
              <a:ext cx="228600" cy="228600"/>
            </a:xfrm>
            <a:prstGeom prst="ellipse">
              <a:avLst/>
            </a:prstGeom>
            <a:noFill/>
            <a:ln>
              <a:solidFill>
                <a:srgbClr val="3166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Isosceles Triangle 75">
              <a:hlinkClick r:id="" action="ppaction://hlinkshowjump?jump=previousslide"/>
            </p:cNvPr>
            <p:cNvSpPr/>
            <p:nvPr userDrawn="1"/>
          </p:nvSpPr>
          <p:spPr>
            <a:xfrm rot="16200000">
              <a:off x="11092814" y="6550842"/>
              <a:ext cx="127684" cy="110072"/>
            </a:xfrm>
            <a:prstGeom prst="triangle">
              <a:avLst/>
            </a:prstGeom>
            <a:solidFill>
              <a:srgbClr val="3166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7" name="Picture 7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349"/>
          <a:stretch/>
        </p:blipFill>
        <p:spPr>
          <a:xfrm>
            <a:off x="323850" y="6453639"/>
            <a:ext cx="1047750" cy="356154"/>
          </a:xfrm>
          <a:prstGeom prst="rect">
            <a:avLst/>
          </a:prstGeom>
        </p:spPr>
      </p:pic>
      <p:sp>
        <p:nvSpPr>
          <p:cNvPr id="78" name="Rectangle 77"/>
          <p:cNvSpPr/>
          <p:nvPr userDrawn="1"/>
        </p:nvSpPr>
        <p:spPr>
          <a:xfrm>
            <a:off x="-4122" y="6371264"/>
            <a:ext cx="12198096" cy="18288"/>
          </a:xfrm>
          <a:prstGeom prst="rect">
            <a:avLst/>
          </a:prstGeom>
          <a:solidFill>
            <a:srgbClr val="6AAB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hlinkClick r:id="rId4"/>
          </p:cNvPr>
          <p:cNvSpPr/>
          <p:nvPr userDrawn="1"/>
        </p:nvSpPr>
        <p:spPr>
          <a:xfrm>
            <a:off x="5009291" y="6477000"/>
            <a:ext cx="23961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www.quietlightbrokerage.com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514111" y="564538"/>
            <a:ext cx="55017" cy="326269"/>
            <a:chOff x="385579" y="564529"/>
            <a:chExt cx="41263" cy="326269"/>
          </a:xfrm>
        </p:grpSpPr>
        <p:sp>
          <p:nvSpPr>
            <p:cNvPr id="18" name="Oval 17"/>
            <p:cNvSpPr/>
            <p:nvPr userDrawn="1"/>
          </p:nvSpPr>
          <p:spPr>
            <a:xfrm>
              <a:off x="385579" y="564529"/>
              <a:ext cx="41148" cy="54864"/>
            </a:xfrm>
            <a:prstGeom prst="ellipse">
              <a:avLst/>
            </a:prstGeom>
            <a:solidFill>
              <a:srgbClr val="6AAB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9" name="Oval 18"/>
            <p:cNvSpPr/>
            <p:nvPr userDrawn="1"/>
          </p:nvSpPr>
          <p:spPr>
            <a:xfrm>
              <a:off x="385694" y="634198"/>
              <a:ext cx="41148" cy="54864"/>
            </a:xfrm>
            <a:prstGeom prst="ellipse">
              <a:avLst/>
            </a:prstGeom>
            <a:solidFill>
              <a:srgbClr val="6AAB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0" name="Oval 19"/>
            <p:cNvSpPr/>
            <p:nvPr userDrawn="1"/>
          </p:nvSpPr>
          <p:spPr>
            <a:xfrm>
              <a:off x="385694" y="699457"/>
              <a:ext cx="41148" cy="54864"/>
            </a:xfrm>
            <a:prstGeom prst="ellipse">
              <a:avLst/>
            </a:prstGeom>
            <a:solidFill>
              <a:srgbClr val="77BE3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1" name="Oval 20"/>
            <p:cNvSpPr/>
            <p:nvPr userDrawn="1"/>
          </p:nvSpPr>
          <p:spPr>
            <a:xfrm>
              <a:off x="385579" y="770675"/>
              <a:ext cx="41148" cy="54864"/>
            </a:xfrm>
            <a:prstGeom prst="ellipse">
              <a:avLst/>
            </a:prstGeom>
            <a:solidFill>
              <a:srgbClr val="8AD04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2" name="Oval 21"/>
            <p:cNvSpPr/>
            <p:nvPr userDrawn="1"/>
          </p:nvSpPr>
          <p:spPr>
            <a:xfrm>
              <a:off x="385579" y="835934"/>
              <a:ext cx="41148" cy="54864"/>
            </a:xfrm>
            <a:prstGeom prst="ellipse">
              <a:avLst/>
            </a:prstGeom>
            <a:solidFill>
              <a:srgbClr val="ADDE7C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609600" y="148157"/>
            <a:ext cx="10972800" cy="1143000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800" b="1" kern="1200" dirty="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49284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618" y="1"/>
            <a:ext cx="12192000" cy="6384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6EB03-C3E6-4C6D-B500-B2394B8433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8807" y="380888"/>
            <a:ext cx="11551773" cy="345862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 spc="300">
                <a:solidFill>
                  <a:srgbClr val="0029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17945" y="563880"/>
            <a:ext cx="10972800" cy="731520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400" kern="1200" dirty="0">
                <a:solidFill>
                  <a:srgbClr val="4D4D4D"/>
                </a:solidFill>
                <a:latin typeface="Montserrat Semi Bold" panose="00000700000000000000" pitchFamily="50" charset="0"/>
                <a:ea typeface="+mn-ea"/>
                <a:cs typeface="Montserrat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6" name="Rectangle 65"/>
          <p:cNvSpPr/>
          <p:nvPr userDrawn="1"/>
        </p:nvSpPr>
        <p:spPr>
          <a:xfrm>
            <a:off x="0" y="6384131"/>
            <a:ext cx="12192000" cy="47387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9" name="Slide Number Placeholder 5"/>
          <p:cNvSpPr txBox="1">
            <a:spLocks/>
          </p:cNvSpPr>
          <p:nvPr userDrawn="1"/>
        </p:nvSpPr>
        <p:spPr>
          <a:xfrm>
            <a:off x="11191923" y="6469930"/>
            <a:ext cx="542474" cy="46903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b="1" kern="1200">
                <a:solidFill>
                  <a:srgbClr val="F5FEE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b="0" dirty="0">
                <a:solidFill>
                  <a:srgbClr val="002960"/>
                </a:solidFill>
              </a:rPr>
              <a:t>2</a:t>
            </a:r>
          </a:p>
        </p:txBody>
      </p:sp>
      <p:sp>
        <p:nvSpPr>
          <p:cNvPr id="78" name="Rectangle 77"/>
          <p:cNvSpPr/>
          <p:nvPr userDrawn="1"/>
        </p:nvSpPr>
        <p:spPr>
          <a:xfrm>
            <a:off x="-4122" y="6371264"/>
            <a:ext cx="12198096" cy="18288"/>
          </a:xfrm>
          <a:prstGeom prst="rect">
            <a:avLst/>
          </a:prstGeom>
          <a:solidFill>
            <a:srgbClr val="002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1C9F898-4B6C-4270-899E-A6514DBD8E54}"/>
              </a:ext>
            </a:extLst>
          </p:cNvPr>
          <p:cNvCxnSpPr/>
          <p:nvPr userDrawn="1"/>
        </p:nvCxnSpPr>
        <p:spPr>
          <a:xfrm>
            <a:off x="542085" y="1297932"/>
            <a:ext cx="530352" cy="0"/>
          </a:xfrm>
          <a:prstGeom prst="line">
            <a:avLst/>
          </a:prstGeom>
          <a:noFill/>
          <a:ln w="19050" cap="flat" cmpd="sng" algn="ctr">
            <a:solidFill>
              <a:srgbClr val="4D4D4D"/>
            </a:solidFill>
            <a:prstDash val="solid"/>
            <a:miter lim="800000"/>
          </a:ln>
          <a:effectLst/>
        </p:spPr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8E863A1E-FE74-4BB5-9155-2E9F2327F0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351" y="6447181"/>
            <a:ext cx="1066782" cy="41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69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1"/>
            </a:gs>
            <a:gs pos="74000">
              <a:srgbClr val="FAFAFA"/>
            </a:gs>
            <a:gs pos="83000">
              <a:srgbClr val="FAFAFA"/>
            </a:gs>
            <a:gs pos="100000">
              <a:srgbClr val="F5F5F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9750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rgbClr val="3A3A3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84BFE4-FBC0-4953-BE25-6E3773AB5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23" y="1332544"/>
            <a:ext cx="10108647" cy="497761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1F2990-E0D5-4E20-8CC4-87972F71A3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/>
              <a:t>Financial Projections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FFCF0E-73E9-4C99-95D5-3AB4F926A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44" y="563880"/>
            <a:ext cx="12307455" cy="731520"/>
          </a:xfrm>
        </p:spPr>
        <p:txBody>
          <a:bodyPr>
            <a:noAutofit/>
          </a:bodyPr>
          <a:lstStyle/>
          <a:p>
            <a:r>
              <a:rPr lang="en-US" sz="2000" dirty="0"/>
              <a:t>[Getting 2% penetration will generate yearly EBIT of [$5.7MM]]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0D8070-E4DB-434D-8E0C-3314EBF7232E}"/>
              </a:ext>
            </a:extLst>
          </p:cNvPr>
          <p:cNvCxnSpPr>
            <a:cxnSpLocks/>
          </p:cNvCxnSpPr>
          <p:nvPr/>
        </p:nvCxnSpPr>
        <p:spPr>
          <a:xfrm flipH="1">
            <a:off x="13070075" y="406300"/>
            <a:ext cx="213360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dash"/>
            <a:miter lim="800000"/>
          </a:ln>
          <a:effectLst/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494226E-8084-4B69-96A5-A8BA173B088C}"/>
              </a:ext>
            </a:extLst>
          </p:cNvPr>
          <p:cNvSpPr txBox="1"/>
          <p:nvPr/>
        </p:nvSpPr>
        <p:spPr>
          <a:xfrm>
            <a:off x="10229222" y="5552972"/>
            <a:ext cx="324370" cy="13334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69CBDC1-3CE3-4FC3-B449-B654217DC60C}"/>
              </a:ext>
            </a:extLst>
          </p:cNvPr>
          <p:cNvCxnSpPr>
            <a:cxnSpLocks/>
          </p:cNvCxnSpPr>
          <p:nvPr/>
        </p:nvCxnSpPr>
        <p:spPr>
          <a:xfrm flipH="1">
            <a:off x="10639317" y="5619645"/>
            <a:ext cx="29527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3B0C63C-437B-4795-85C2-09804F45C07F}"/>
              </a:ext>
            </a:extLst>
          </p:cNvPr>
          <p:cNvSpPr txBox="1"/>
          <p:nvPr/>
        </p:nvSpPr>
        <p:spPr>
          <a:xfrm>
            <a:off x="10991742" y="5371997"/>
            <a:ext cx="11120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Only 2% penetration New Car Dealerships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04F8E4-CCAD-4174-A312-70203DBFCFA9}"/>
              </a:ext>
            </a:extLst>
          </p:cNvPr>
          <p:cNvSpPr txBox="1"/>
          <p:nvPr/>
        </p:nvSpPr>
        <p:spPr>
          <a:xfrm>
            <a:off x="10513400" y="2112104"/>
            <a:ext cx="16384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Monthly subscription $2400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F6A44D-724A-467F-BFAA-9B7A1211ECB7}"/>
              </a:ext>
            </a:extLst>
          </p:cNvPr>
          <p:cNvSpPr txBox="1"/>
          <p:nvPr/>
        </p:nvSpPr>
        <p:spPr>
          <a:xfrm>
            <a:off x="10515079" y="2294648"/>
            <a:ext cx="16384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Monthly subscription $1000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EC70C2-F7B6-42AD-B4BF-F7AF6E507FB4}"/>
              </a:ext>
            </a:extLst>
          </p:cNvPr>
          <p:cNvSpPr txBox="1"/>
          <p:nvPr/>
        </p:nvSpPr>
        <p:spPr>
          <a:xfrm>
            <a:off x="10506707" y="2477192"/>
            <a:ext cx="16384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5% of marketing Budget</a:t>
            </a:r>
          </a:p>
        </p:txBody>
      </p:sp>
    </p:spTree>
    <p:extLst>
      <p:ext uri="{BB962C8B-B14F-4D97-AF65-F5344CB8AC3E}">
        <p14:creationId xmlns:p14="http://schemas.microsoft.com/office/powerpoint/2010/main" val="235293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1F2990-E0D5-4E20-8CC4-87972F71A3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/>
              <a:t>Debt and Equity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FFCF0E-73E9-4C99-95D5-3AB4F926A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44" y="563880"/>
            <a:ext cx="12307455" cy="731520"/>
          </a:xfrm>
        </p:spPr>
        <p:txBody>
          <a:bodyPr>
            <a:noAutofit/>
          </a:bodyPr>
          <a:lstStyle/>
          <a:p>
            <a:r>
              <a:rPr lang="en-US" sz="2000" dirty="0"/>
              <a:t>GoGoCar Has spent $5.3MM to Beta Test and Build the Platform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0D8070-E4DB-434D-8E0C-3314EBF7232E}"/>
              </a:ext>
            </a:extLst>
          </p:cNvPr>
          <p:cNvCxnSpPr>
            <a:cxnSpLocks/>
          </p:cNvCxnSpPr>
          <p:nvPr/>
        </p:nvCxnSpPr>
        <p:spPr>
          <a:xfrm flipH="1">
            <a:off x="13070075" y="406300"/>
            <a:ext cx="213360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dash"/>
            <a:miter lim="800000"/>
          </a:ln>
          <a:effectLst/>
        </p:spPr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CDBE5279-03C9-4347-8E7E-08CF8345272B}"/>
              </a:ext>
            </a:extLst>
          </p:cNvPr>
          <p:cNvSpPr/>
          <p:nvPr/>
        </p:nvSpPr>
        <p:spPr>
          <a:xfrm>
            <a:off x="163757" y="1648041"/>
            <a:ext cx="5603785" cy="4571783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2DFE01-965B-459F-BDDC-F8C304414DD4}"/>
              </a:ext>
            </a:extLst>
          </p:cNvPr>
          <p:cNvSpPr/>
          <p:nvPr/>
        </p:nvSpPr>
        <p:spPr>
          <a:xfrm>
            <a:off x="6125990" y="1647824"/>
            <a:ext cx="5846935" cy="4565959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88808E-177C-4896-ACF5-515DC3EE5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19" y="2914649"/>
            <a:ext cx="5426543" cy="17621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3BA821-651C-4BD1-B905-924F9ED41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200" y="2089189"/>
            <a:ext cx="5621105" cy="31469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8E627C-B34C-4895-9917-C2B1AC2F75A7}"/>
              </a:ext>
            </a:extLst>
          </p:cNvPr>
          <p:cNvSpPr/>
          <p:nvPr/>
        </p:nvSpPr>
        <p:spPr>
          <a:xfrm>
            <a:off x="163757" y="1683960"/>
            <a:ext cx="22965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Equity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74D618-9DFF-4FCA-97D8-4089BA0DD435}"/>
              </a:ext>
            </a:extLst>
          </p:cNvPr>
          <p:cNvSpPr/>
          <p:nvPr/>
        </p:nvSpPr>
        <p:spPr>
          <a:xfrm>
            <a:off x="6235012" y="1653663"/>
            <a:ext cx="22965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Debt</a:t>
            </a:r>
          </a:p>
        </p:txBody>
      </p:sp>
    </p:spTree>
    <p:extLst>
      <p:ext uri="{BB962C8B-B14F-4D97-AF65-F5344CB8AC3E}">
        <p14:creationId xmlns:p14="http://schemas.microsoft.com/office/powerpoint/2010/main" val="230310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552EA86-61F3-4479-A6FD-CE18C4698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06" y="1295400"/>
            <a:ext cx="10830183" cy="503141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1F2990-E0D5-4E20-8CC4-87972F71A3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/>
              <a:t>Unique Competitive Advantages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FFCF0E-73E9-4C99-95D5-3AB4F926A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44" y="563880"/>
            <a:ext cx="12307455" cy="731520"/>
          </a:xfrm>
        </p:spPr>
        <p:txBody>
          <a:bodyPr>
            <a:noAutofit/>
          </a:bodyPr>
          <a:lstStyle/>
          <a:p>
            <a:r>
              <a:rPr lang="en-US" sz="2000" dirty="0"/>
              <a:t>[Common]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0D8070-E4DB-434D-8E0C-3314EBF7232E}"/>
              </a:ext>
            </a:extLst>
          </p:cNvPr>
          <p:cNvCxnSpPr>
            <a:cxnSpLocks/>
          </p:cNvCxnSpPr>
          <p:nvPr/>
        </p:nvCxnSpPr>
        <p:spPr>
          <a:xfrm flipH="1">
            <a:off x="13070075" y="406300"/>
            <a:ext cx="213360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dash"/>
            <a:miter lim="800000"/>
          </a:ln>
          <a:effectLst/>
        </p:spPr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B489472D-3BA8-4357-803E-792495A84D4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8153" y="1518585"/>
            <a:ext cx="1001443" cy="38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79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1F2990-E0D5-4E20-8CC4-87972F71A3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/>
              <a:t>Unique Competitive Advantages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FFCF0E-73E9-4C99-95D5-3AB4F926A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44" y="563880"/>
            <a:ext cx="12307455" cy="731520"/>
          </a:xfrm>
        </p:spPr>
        <p:txBody>
          <a:bodyPr>
            <a:noAutofit/>
          </a:bodyPr>
          <a:lstStyle/>
          <a:p>
            <a:r>
              <a:rPr lang="en-US" sz="2000" dirty="0"/>
              <a:t>Consumer Portal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0D8070-E4DB-434D-8E0C-3314EBF7232E}"/>
              </a:ext>
            </a:extLst>
          </p:cNvPr>
          <p:cNvCxnSpPr>
            <a:cxnSpLocks/>
          </p:cNvCxnSpPr>
          <p:nvPr/>
        </p:nvCxnSpPr>
        <p:spPr>
          <a:xfrm flipH="1">
            <a:off x="13070075" y="406300"/>
            <a:ext cx="213360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dash"/>
            <a:miter lim="800000"/>
          </a:ln>
          <a:effectLst/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D400E7E-FF34-4053-BFD5-E6DDF85FE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950" y="1443121"/>
            <a:ext cx="8600773" cy="48509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1E0B57-AE68-4703-9842-32CCC68C38F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3772" y="1478392"/>
            <a:ext cx="869353" cy="33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16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1F2990-E0D5-4E20-8CC4-87972F71A3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/>
              <a:t>Unique Competitive Advantages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FFCF0E-73E9-4C99-95D5-3AB4F926A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44" y="563880"/>
            <a:ext cx="12307455" cy="731520"/>
          </a:xfrm>
        </p:spPr>
        <p:txBody>
          <a:bodyPr>
            <a:noAutofit/>
          </a:bodyPr>
          <a:lstStyle/>
          <a:p>
            <a:r>
              <a:rPr lang="en-US" sz="2000" dirty="0"/>
              <a:t>[Dealer/OEM/3rd Party App]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0D8070-E4DB-434D-8E0C-3314EBF7232E}"/>
              </a:ext>
            </a:extLst>
          </p:cNvPr>
          <p:cNvCxnSpPr>
            <a:cxnSpLocks/>
          </p:cNvCxnSpPr>
          <p:nvPr/>
        </p:nvCxnSpPr>
        <p:spPr>
          <a:xfrm flipH="1">
            <a:off x="13070075" y="406300"/>
            <a:ext cx="213360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dash"/>
            <a:miter lim="800000"/>
          </a:ln>
          <a:effectLst/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737124A4-B1C6-4BD7-A897-F2071F6DE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85" y="1402054"/>
            <a:ext cx="11792230" cy="45161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CD1858-49D8-4E14-BCDB-1B55C6B906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1347" y="1598463"/>
            <a:ext cx="1018785" cy="39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1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WeblySleek UI Semibold"/>
        <a:ea typeface=""/>
        <a:cs typeface=""/>
      </a:majorFont>
      <a:minorFont>
        <a:latin typeface="WeblySleek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75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21" baseType="lpstr">
      <vt:lpstr>Yu Gothic UI Semibold</vt:lpstr>
      <vt:lpstr>Arial</vt:lpstr>
      <vt:lpstr>Bebas Neue</vt:lpstr>
      <vt:lpstr>Calibri</vt:lpstr>
      <vt:lpstr>Calibri Light</vt:lpstr>
      <vt:lpstr>Helvetica Light</vt:lpstr>
      <vt:lpstr>Montserrat</vt:lpstr>
      <vt:lpstr>Montserrat Light</vt:lpstr>
      <vt:lpstr>Montserrat Semi Bold</vt:lpstr>
      <vt:lpstr>Open Sans</vt:lpstr>
      <vt:lpstr>Questrial</vt:lpstr>
      <vt:lpstr>Roboto Black</vt:lpstr>
      <vt:lpstr>Roboto Light</vt:lpstr>
      <vt:lpstr>WeblySleek UI Semibold</vt:lpstr>
      <vt:lpstr>WeblySleek UI Semilight</vt:lpstr>
      <vt:lpstr>1_Office Theme</vt:lpstr>
      <vt:lpstr>[Getting 2% penetration will generate yearly EBIT of [$5.7MM]]</vt:lpstr>
      <vt:lpstr>GoGoCar Has spent $5.3MM to Beta Test and Build the Platform</vt:lpstr>
      <vt:lpstr>[Common]</vt:lpstr>
      <vt:lpstr>Consumer Portal</vt:lpstr>
      <vt:lpstr>[Dealer/OEM/3rd Party App]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[Getting 2% penetration will generate yearly EBIT of [$5.7MM]]</dc:title>
  <dc:creator>purno biswas</dc:creator>
  <cp:lastModifiedBy>purno biswas</cp:lastModifiedBy>
  <cp:revision>1</cp:revision>
  <dcterms:created xsi:type="dcterms:W3CDTF">2018-10-14T04:33:11Z</dcterms:created>
  <dcterms:modified xsi:type="dcterms:W3CDTF">2018-10-14T04:40:18Z</dcterms:modified>
</cp:coreProperties>
</file>